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AC8A-6FDE-4010-8763-C4BF3698F470}" type="datetimeFigureOut">
              <a:rPr kumimoji="1" lang="ja-JP" altLang="en-US" smtClean="0"/>
              <a:t>2013/3/17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960B-1CA9-4AE6-920C-36C4CA3014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49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AC8A-6FDE-4010-8763-C4BF3698F470}" type="datetimeFigureOut">
              <a:rPr kumimoji="1" lang="ja-JP" altLang="en-US" smtClean="0"/>
              <a:t>2013/3/17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960B-1CA9-4AE6-920C-36C4CA3014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85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AC8A-6FDE-4010-8763-C4BF3698F470}" type="datetimeFigureOut">
              <a:rPr kumimoji="1" lang="ja-JP" altLang="en-US" smtClean="0"/>
              <a:t>2013/3/17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960B-1CA9-4AE6-920C-36C4CA3014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84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AC8A-6FDE-4010-8763-C4BF3698F470}" type="datetimeFigureOut">
              <a:rPr kumimoji="1" lang="ja-JP" altLang="en-US" smtClean="0"/>
              <a:t>2013/3/17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960B-1CA9-4AE6-920C-36C4CA3014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78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AC8A-6FDE-4010-8763-C4BF3698F470}" type="datetimeFigureOut">
              <a:rPr kumimoji="1" lang="ja-JP" altLang="en-US" smtClean="0"/>
              <a:t>2013/3/17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960B-1CA9-4AE6-920C-36C4CA3014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12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AC8A-6FDE-4010-8763-C4BF3698F470}" type="datetimeFigureOut">
              <a:rPr kumimoji="1" lang="ja-JP" altLang="en-US" smtClean="0"/>
              <a:t>2013/3/17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960B-1CA9-4AE6-920C-36C4CA3014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19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AC8A-6FDE-4010-8763-C4BF3698F470}" type="datetimeFigureOut">
              <a:rPr kumimoji="1" lang="ja-JP" altLang="en-US" smtClean="0"/>
              <a:t>2013/3/17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960B-1CA9-4AE6-920C-36C4CA3014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29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AC8A-6FDE-4010-8763-C4BF3698F470}" type="datetimeFigureOut">
              <a:rPr kumimoji="1" lang="ja-JP" altLang="en-US" smtClean="0"/>
              <a:t>2013/3/17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960B-1CA9-4AE6-920C-36C4CA3014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71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AC8A-6FDE-4010-8763-C4BF3698F470}" type="datetimeFigureOut">
              <a:rPr kumimoji="1" lang="ja-JP" altLang="en-US" smtClean="0"/>
              <a:t>2013/3/17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960B-1CA9-4AE6-920C-36C4CA3014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53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AC8A-6FDE-4010-8763-C4BF3698F470}" type="datetimeFigureOut">
              <a:rPr kumimoji="1" lang="ja-JP" altLang="en-US" smtClean="0"/>
              <a:t>2013/3/17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960B-1CA9-4AE6-920C-36C4CA3014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20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AC8A-6FDE-4010-8763-C4BF3698F470}" type="datetimeFigureOut">
              <a:rPr kumimoji="1" lang="ja-JP" altLang="en-US" smtClean="0"/>
              <a:t>2013/3/17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960B-1CA9-4AE6-920C-36C4CA3014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14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CAC8A-6FDE-4010-8763-C4BF3698F470}" type="datetimeFigureOut">
              <a:rPr kumimoji="1" lang="ja-JP" altLang="en-US" smtClean="0"/>
              <a:t>2013/3/17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C960B-1CA9-4AE6-920C-36C4CA3014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01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/>
          <p:cNvSpPr/>
          <p:nvPr/>
        </p:nvSpPr>
        <p:spPr>
          <a:xfrm>
            <a:off x="814248" y="89883"/>
            <a:ext cx="4968552" cy="28382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https://encrypted-tbn3.gstatic.com/images?q=tbn:ANd9GcQ4XSfe6MhX9YFLZ42v-oV98S34oE4114_qSGMaliZztkxcaS5wn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43" y="337278"/>
            <a:ext cx="1032049" cy="80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/>
        </p:nvCxnSpPr>
        <p:spPr>
          <a:xfrm>
            <a:off x="2110392" y="737956"/>
            <a:ext cx="13681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078344" y="40144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USB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982299" y="2049110"/>
            <a:ext cx="1224136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BC-ANT-USB</a:t>
            </a:r>
            <a:endParaRPr kumimoji="1" lang="ja-JP" altLang="en-US" dirty="0"/>
          </a:p>
        </p:txBody>
      </p:sp>
      <p:cxnSp>
        <p:nvCxnSpPr>
          <p:cNvPr id="19" name="直線コネクタ 18"/>
          <p:cNvCxnSpPr>
            <a:stCxn id="1028" idx="2"/>
            <a:endCxn id="16" idx="0"/>
          </p:cNvCxnSpPr>
          <p:nvPr/>
        </p:nvCxnSpPr>
        <p:spPr>
          <a:xfrm flipH="1">
            <a:off x="1594367" y="1138634"/>
            <a:ext cx="1" cy="910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018987" y="11386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USB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948692" y="1091626"/>
            <a:ext cx="72008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263012" y="1091626"/>
            <a:ext cx="72008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51044" y="1091626"/>
            <a:ext cx="72008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911084" y="1091626"/>
            <a:ext cx="72008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270962" y="1091626"/>
            <a:ext cx="72008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3948692" y="2093045"/>
            <a:ext cx="72008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4263012" y="2093045"/>
            <a:ext cx="72008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551044" y="2093045"/>
            <a:ext cx="72008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911084" y="2093045"/>
            <a:ext cx="72008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5270962" y="2093045"/>
            <a:ext cx="72008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stCxn id="20" idx="2"/>
            <a:endCxn id="30" idx="0"/>
          </p:cNvCxnSpPr>
          <p:nvPr/>
        </p:nvCxnSpPr>
        <p:spPr>
          <a:xfrm>
            <a:off x="3984696" y="1137345"/>
            <a:ext cx="0" cy="955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6" idx="2"/>
            <a:endCxn id="31" idx="0"/>
          </p:cNvCxnSpPr>
          <p:nvPr/>
        </p:nvCxnSpPr>
        <p:spPr>
          <a:xfrm>
            <a:off x="4299016" y="1137345"/>
            <a:ext cx="0" cy="955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27" idx="2"/>
            <a:endCxn id="32" idx="0"/>
          </p:cNvCxnSpPr>
          <p:nvPr/>
        </p:nvCxnSpPr>
        <p:spPr>
          <a:xfrm>
            <a:off x="4587048" y="1137345"/>
            <a:ext cx="0" cy="955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28" idx="2"/>
            <a:endCxn id="33" idx="0"/>
          </p:cNvCxnSpPr>
          <p:nvPr/>
        </p:nvCxnSpPr>
        <p:spPr>
          <a:xfrm>
            <a:off x="4947088" y="1137345"/>
            <a:ext cx="0" cy="955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29" idx="2"/>
            <a:endCxn id="34" idx="0"/>
          </p:cNvCxnSpPr>
          <p:nvPr/>
        </p:nvCxnSpPr>
        <p:spPr>
          <a:xfrm>
            <a:off x="5306966" y="1137345"/>
            <a:ext cx="0" cy="955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3910592" y="2049110"/>
            <a:ext cx="1485650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BC-ANT-SERIAL2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478544" y="305908"/>
            <a:ext cx="2160240" cy="8640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mbed</a:t>
            </a:r>
            <a:endParaRPr lang="en-US" altLang="ja-JP" dirty="0"/>
          </a:p>
          <a:p>
            <a:pPr algn="ctr"/>
            <a:r>
              <a:rPr kumimoji="1" lang="en-US" altLang="ja-JP" dirty="0" smtClean="0"/>
              <a:t>on </a:t>
            </a:r>
            <a:r>
              <a:rPr kumimoji="1" lang="ja-JP" altLang="en-US" dirty="0" smtClean="0"/>
              <a:t>☆</a:t>
            </a:r>
            <a:r>
              <a:rPr lang="en-US" altLang="ja-JP" dirty="0"/>
              <a:t> </a:t>
            </a:r>
            <a:r>
              <a:rPr lang="en-US" altLang="ja-JP" dirty="0" smtClean="0"/>
              <a:t>b</a:t>
            </a:r>
            <a:r>
              <a:rPr kumimoji="1" lang="en-US" altLang="ja-JP" dirty="0" smtClean="0"/>
              <a:t>oard Orange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660660" y="1846084"/>
            <a:ext cx="413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TXD</a:t>
            </a:r>
            <a:endParaRPr kumimoji="1" lang="ja-JP" altLang="en-US" sz="105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973180" y="1845363"/>
            <a:ext cx="412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R</a:t>
            </a:r>
            <a:r>
              <a:rPr kumimoji="1" lang="en-US" altLang="ja-JP" sz="1050" dirty="0" smtClean="0"/>
              <a:t>XD</a:t>
            </a:r>
            <a:endParaRPr kumimoji="1" lang="ja-JP" altLang="en-US" sz="105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270632" y="1845363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RTS</a:t>
            </a:r>
            <a:endParaRPr kumimoji="1" lang="ja-JP" altLang="en-US" sz="105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592041" y="184536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GN</a:t>
            </a:r>
            <a:r>
              <a:rPr kumimoji="1" lang="en-US" altLang="ja-JP" sz="1050" dirty="0" smtClean="0"/>
              <a:t>D</a:t>
            </a:r>
            <a:endParaRPr kumimoji="1" lang="ja-JP" altLang="en-US" sz="105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964521" y="1845363"/>
            <a:ext cx="428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VD</a:t>
            </a:r>
            <a:r>
              <a:rPr kumimoji="1" lang="en-US" altLang="ja-JP" sz="1050" dirty="0" smtClean="0"/>
              <a:t>D</a:t>
            </a:r>
            <a:endParaRPr kumimoji="1" lang="ja-JP" altLang="en-US" sz="105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666870" y="1121789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p14</a:t>
            </a:r>
            <a:endParaRPr kumimoji="1" lang="ja-JP" altLang="en-US" sz="105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977786" y="1121789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p13</a:t>
            </a:r>
            <a:endParaRPr kumimoji="1" lang="ja-JP" altLang="en-US" sz="105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49590" y="1121789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p15</a:t>
            </a:r>
            <a:endParaRPr kumimoji="1" lang="ja-JP" altLang="en-US" sz="105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577411" y="1121789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GND</a:t>
            </a:r>
            <a:endParaRPr kumimoji="1" lang="ja-JP" altLang="en-US" sz="105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874549" y="1121789"/>
            <a:ext cx="5036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VOUT</a:t>
            </a:r>
            <a:endParaRPr kumimoji="1" lang="ja-JP" altLang="en-US" sz="1050" dirty="0"/>
          </a:p>
        </p:txBody>
      </p:sp>
      <p:cxnSp>
        <p:nvCxnSpPr>
          <p:cNvPr id="56" name="直線矢印コネクタ 55"/>
          <p:cNvCxnSpPr>
            <a:stCxn id="24" idx="1"/>
            <a:endCxn id="16" idx="3"/>
          </p:cNvCxnSpPr>
          <p:nvPr/>
        </p:nvCxnSpPr>
        <p:spPr>
          <a:xfrm flipH="1">
            <a:off x="2206435" y="2301138"/>
            <a:ext cx="1704157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3528869" y="23010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solidFill>
                  <a:schemeClr val="accent3">
                    <a:lumMod val="50000"/>
                  </a:schemeClr>
                </a:solidFill>
              </a:rPr>
              <a:t>送信</a:t>
            </a:r>
            <a:endParaRPr kumimoji="1" lang="ja-JP" alt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200412" y="203604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>
                <a:solidFill>
                  <a:schemeClr val="accent3">
                    <a:lumMod val="50000"/>
                  </a:schemeClr>
                </a:solidFill>
              </a:rPr>
              <a:t>受信</a:t>
            </a:r>
            <a:endParaRPr kumimoji="1" lang="ja-JP" alt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7" name="直線矢印コネクタ 66"/>
          <p:cNvCxnSpPr/>
          <p:nvPr/>
        </p:nvCxnSpPr>
        <p:spPr>
          <a:xfrm>
            <a:off x="2130369" y="888665"/>
            <a:ext cx="664099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 flipV="1">
            <a:off x="1750352" y="1184803"/>
            <a:ext cx="0" cy="5040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2071203" y="857143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solidFill>
                  <a:schemeClr val="accent3">
                    <a:lumMod val="50000"/>
                  </a:schemeClr>
                </a:solidFill>
              </a:rPr>
              <a:t>キー入力</a:t>
            </a:r>
            <a:endParaRPr kumimoji="1" lang="ja-JP" alt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717533" y="1254050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>
                <a:solidFill>
                  <a:schemeClr val="accent3">
                    <a:lumMod val="50000"/>
                  </a:schemeClr>
                </a:solidFill>
              </a:rPr>
              <a:t>RecvCB.exe</a:t>
            </a:r>
            <a:endParaRPr kumimoji="1" lang="ja-JP" alt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9" name="Picture 5" descr="C:\Users\MRSa\Pictures\100_PANA\P100072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48" y="3042212"/>
            <a:ext cx="4968552" cy="36991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38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/>
          <p:cNvSpPr/>
          <p:nvPr/>
        </p:nvSpPr>
        <p:spPr>
          <a:xfrm>
            <a:off x="814248" y="89883"/>
            <a:ext cx="4982428" cy="28382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https://encrypted-tbn3.gstatic.com/images?q=tbn:ANd9GcQ4XSfe6MhX9YFLZ42v-oV98S34oE4114_qSGMaliZztkxcaS5wn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43" y="337278"/>
            <a:ext cx="1032049" cy="80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/>
        </p:nvCxnSpPr>
        <p:spPr>
          <a:xfrm>
            <a:off x="2110392" y="737956"/>
            <a:ext cx="13681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078344" y="40144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USB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982299" y="2049110"/>
            <a:ext cx="1224136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BC-ANT-USB</a:t>
            </a:r>
            <a:endParaRPr kumimoji="1" lang="ja-JP" altLang="en-US" dirty="0"/>
          </a:p>
        </p:txBody>
      </p:sp>
      <p:cxnSp>
        <p:nvCxnSpPr>
          <p:cNvPr id="19" name="直線コネクタ 18"/>
          <p:cNvCxnSpPr>
            <a:stCxn id="1028" idx="2"/>
            <a:endCxn id="16" idx="0"/>
          </p:cNvCxnSpPr>
          <p:nvPr/>
        </p:nvCxnSpPr>
        <p:spPr>
          <a:xfrm flipH="1">
            <a:off x="1594367" y="1138634"/>
            <a:ext cx="1" cy="910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018987" y="11386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USB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948692" y="1091626"/>
            <a:ext cx="72008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263012" y="1091626"/>
            <a:ext cx="72008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51044" y="1091626"/>
            <a:ext cx="72008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911084" y="1091626"/>
            <a:ext cx="72008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270962" y="1091626"/>
            <a:ext cx="72008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3948692" y="2093045"/>
            <a:ext cx="72008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4263012" y="2093045"/>
            <a:ext cx="72008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551044" y="2093045"/>
            <a:ext cx="72008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911084" y="2093045"/>
            <a:ext cx="72008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5270962" y="2093045"/>
            <a:ext cx="72008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stCxn id="20" idx="2"/>
            <a:endCxn id="30" idx="0"/>
          </p:cNvCxnSpPr>
          <p:nvPr/>
        </p:nvCxnSpPr>
        <p:spPr>
          <a:xfrm>
            <a:off x="3984696" y="1137345"/>
            <a:ext cx="0" cy="955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6" idx="2"/>
            <a:endCxn id="31" idx="0"/>
          </p:cNvCxnSpPr>
          <p:nvPr/>
        </p:nvCxnSpPr>
        <p:spPr>
          <a:xfrm>
            <a:off x="4299016" y="1137345"/>
            <a:ext cx="0" cy="955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27" idx="2"/>
            <a:endCxn id="32" idx="0"/>
          </p:cNvCxnSpPr>
          <p:nvPr/>
        </p:nvCxnSpPr>
        <p:spPr>
          <a:xfrm>
            <a:off x="4587048" y="1137345"/>
            <a:ext cx="0" cy="955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28" idx="2"/>
            <a:endCxn id="33" idx="0"/>
          </p:cNvCxnSpPr>
          <p:nvPr/>
        </p:nvCxnSpPr>
        <p:spPr>
          <a:xfrm>
            <a:off x="4947088" y="1137345"/>
            <a:ext cx="0" cy="955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29" idx="2"/>
            <a:endCxn id="34" idx="0"/>
          </p:cNvCxnSpPr>
          <p:nvPr/>
        </p:nvCxnSpPr>
        <p:spPr>
          <a:xfrm>
            <a:off x="5306966" y="1137345"/>
            <a:ext cx="0" cy="955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3910592" y="2049110"/>
            <a:ext cx="1485650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BC-ANT-SERIAL2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478544" y="305908"/>
            <a:ext cx="2160240" cy="8640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m</a:t>
            </a:r>
            <a:r>
              <a:rPr kumimoji="1" lang="en-US" altLang="ja-JP" dirty="0" err="1" smtClean="0"/>
              <a:t>bed</a:t>
            </a:r>
            <a:r>
              <a:rPr lang="ja-JP" altLang="en-US" dirty="0" smtClean="0"/>
              <a:t> </a:t>
            </a:r>
            <a:r>
              <a:rPr lang="en-US" altLang="ja-JP" dirty="0" smtClean="0"/>
              <a:t>(LPC1768)</a:t>
            </a:r>
            <a:endParaRPr lang="en-US" altLang="ja-JP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660660" y="1846084"/>
            <a:ext cx="413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TXD</a:t>
            </a:r>
            <a:endParaRPr kumimoji="1" lang="ja-JP" altLang="en-US" sz="105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973180" y="1845363"/>
            <a:ext cx="412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R</a:t>
            </a:r>
            <a:r>
              <a:rPr kumimoji="1" lang="en-US" altLang="ja-JP" sz="1050" dirty="0" smtClean="0"/>
              <a:t>XD</a:t>
            </a:r>
            <a:endParaRPr kumimoji="1" lang="ja-JP" altLang="en-US" sz="105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270632" y="1845363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RTS</a:t>
            </a:r>
            <a:endParaRPr kumimoji="1" lang="ja-JP" altLang="en-US" sz="105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592041" y="184536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GN</a:t>
            </a:r>
            <a:r>
              <a:rPr kumimoji="1" lang="en-US" altLang="ja-JP" sz="1050" dirty="0" smtClean="0"/>
              <a:t>D</a:t>
            </a:r>
            <a:endParaRPr kumimoji="1" lang="ja-JP" altLang="en-US" sz="105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964521" y="1845363"/>
            <a:ext cx="428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VD</a:t>
            </a:r>
            <a:r>
              <a:rPr kumimoji="1" lang="en-US" altLang="ja-JP" sz="1050" dirty="0" smtClean="0"/>
              <a:t>D</a:t>
            </a:r>
            <a:endParaRPr kumimoji="1" lang="ja-JP" altLang="en-US" sz="105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666870" y="1121789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p14</a:t>
            </a:r>
            <a:endParaRPr kumimoji="1" lang="ja-JP" altLang="en-US" sz="105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977786" y="1121789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p13</a:t>
            </a:r>
            <a:endParaRPr kumimoji="1" lang="ja-JP" altLang="en-US" sz="105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49590" y="1121789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p15</a:t>
            </a:r>
            <a:endParaRPr kumimoji="1" lang="ja-JP" altLang="en-US" sz="105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577411" y="1121789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GND</a:t>
            </a:r>
            <a:endParaRPr kumimoji="1" lang="ja-JP" altLang="en-US" sz="105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874549" y="1121789"/>
            <a:ext cx="5036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VOUT</a:t>
            </a:r>
            <a:endParaRPr kumimoji="1" lang="ja-JP" altLang="en-US" sz="1050" dirty="0"/>
          </a:p>
        </p:txBody>
      </p:sp>
      <p:cxnSp>
        <p:nvCxnSpPr>
          <p:cNvPr id="56" name="直線矢印コネクタ 55"/>
          <p:cNvCxnSpPr>
            <a:stCxn id="24" idx="1"/>
            <a:endCxn id="16" idx="3"/>
          </p:cNvCxnSpPr>
          <p:nvPr/>
        </p:nvCxnSpPr>
        <p:spPr>
          <a:xfrm flipH="1">
            <a:off x="2206435" y="2301138"/>
            <a:ext cx="1704157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3528869" y="230103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>
                <a:solidFill>
                  <a:schemeClr val="accent3">
                    <a:lumMod val="50000"/>
                  </a:schemeClr>
                </a:solidFill>
              </a:rPr>
              <a:t>受信</a:t>
            </a:r>
            <a:endParaRPr kumimoji="1" lang="ja-JP" alt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200412" y="203604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solidFill>
                  <a:schemeClr val="accent3">
                    <a:lumMod val="50000"/>
                  </a:schemeClr>
                </a:solidFill>
              </a:rPr>
              <a:t>送信</a:t>
            </a:r>
            <a:endParaRPr kumimoji="1" lang="ja-JP" alt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7" name="直線矢印コネクタ 66"/>
          <p:cNvCxnSpPr/>
          <p:nvPr/>
        </p:nvCxnSpPr>
        <p:spPr>
          <a:xfrm>
            <a:off x="2699792" y="826079"/>
            <a:ext cx="664099" cy="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 flipV="1">
            <a:off x="1750352" y="1184803"/>
            <a:ext cx="0" cy="504056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2727883" y="824946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>
                <a:solidFill>
                  <a:schemeClr val="accent3">
                    <a:lumMod val="50000"/>
                  </a:schemeClr>
                </a:solidFill>
              </a:rPr>
              <a:t>受信</a:t>
            </a:r>
            <a:r>
              <a:rPr lang="ja-JP" altLang="en-US" sz="1050" dirty="0">
                <a:solidFill>
                  <a:schemeClr val="accent3">
                    <a:lumMod val="50000"/>
                  </a:schemeClr>
                </a:solidFill>
              </a:rPr>
              <a:t>データ</a:t>
            </a:r>
            <a:endParaRPr kumimoji="1" lang="ja-JP" alt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717533" y="1254050"/>
            <a:ext cx="8274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>
                <a:solidFill>
                  <a:schemeClr val="accent3">
                    <a:lumMod val="50000"/>
                  </a:schemeClr>
                </a:solidFill>
              </a:rPr>
              <a:t>Send</a:t>
            </a:r>
            <a:r>
              <a:rPr lang="en-US" altLang="ja-JP" sz="1050" dirty="0" smtClean="0">
                <a:solidFill>
                  <a:schemeClr val="accent3">
                    <a:lumMod val="50000"/>
                  </a:schemeClr>
                </a:solidFill>
              </a:rPr>
              <a:t>CB.exe</a:t>
            </a:r>
            <a:endParaRPr kumimoji="1" lang="ja-JP" alt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MRSa\Pictures\100_PANA\P100073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64338"/>
            <a:ext cx="4969092" cy="373114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86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47</Words>
  <Application>Microsoft Office PowerPoint</Application>
  <PresentationFormat>画面に合わせる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MRSa</dc:creator>
  <cp:lastModifiedBy>MRSa</cp:lastModifiedBy>
  <cp:revision>9</cp:revision>
  <dcterms:created xsi:type="dcterms:W3CDTF">2013-03-16T14:40:28Z</dcterms:created>
  <dcterms:modified xsi:type="dcterms:W3CDTF">2013-03-17T10:18:22Z</dcterms:modified>
</cp:coreProperties>
</file>