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82801-B4BD-9952-2BCE-B932C9F411A2}" v="36" dt="2022-03-21T20:40:01.985"/>
    <p1510:client id="{6309FAAD-251E-9AC3-3FC8-A194464707D6}" v="23" dt="2022-03-20T11:07:35.953"/>
    <p1510:client id="{6E6050CC-0892-40E1-87E1-38AD9C104720}" v="1281" dt="2022-03-20T10:52:03.004"/>
    <p1510:client id="{CB34AEA1-E7AC-0418-C6EE-422DA9D054F5}" v="52" dt="2022-03-21T17:53:42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1D90B-760A-4DD8-956D-EC277D2C8434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42331E0D-2852-4637-B3C5-DF81FB238326}">
      <dgm:prSet phldrT="[Text]" phldr="0"/>
      <dgm:spPr/>
      <dgm:t>
        <a:bodyPr/>
        <a:lstStyle/>
        <a:p>
          <a:pPr rtl="0"/>
          <a:r>
            <a:rPr lang="en-GB">
              <a:latin typeface="The Serif Hand"/>
            </a:rPr>
            <a:t>Finding Team</a:t>
          </a:r>
          <a:endParaRPr lang="en-GB"/>
        </a:p>
      </dgm:t>
    </dgm:pt>
    <dgm:pt modelId="{35560A04-D3A2-4C5D-83E3-0309250E61D8}" type="parTrans" cxnId="{D488AC66-CEAD-496A-9831-62858FF420EE}">
      <dgm:prSet/>
      <dgm:spPr/>
    </dgm:pt>
    <dgm:pt modelId="{FE285E4D-3172-4066-AAA0-50B7ED26ACA8}" type="sibTrans" cxnId="{D488AC66-CEAD-496A-9831-62858FF420EE}">
      <dgm:prSet/>
      <dgm:spPr/>
    </dgm:pt>
    <dgm:pt modelId="{C1EEFFFF-9807-44D4-9467-FC2AD3DA4124}">
      <dgm:prSet phldrT="[Text]" phldr="0"/>
      <dgm:spPr/>
      <dgm:t>
        <a:bodyPr/>
        <a:lstStyle/>
        <a:p>
          <a:pPr rtl="0"/>
          <a:r>
            <a:rPr lang="en-GB">
              <a:latin typeface="The Serif Hand"/>
            </a:rPr>
            <a:t>Looking for problem</a:t>
          </a:r>
          <a:endParaRPr lang="en-GB"/>
        </a:p>
      </dgm:t>
    </dgm:pt>
    <dgm:pt modelId="{1F01F0BD-54A4-464F-A815-153E33FB28F7}" type="parTrans" cxnId="{142C3343-4F98-4EF3-9198-F13A923973B1}">
      <dgm:prSet/>
      <dgm:spPr/>
    </dgm:pt>
    <dgm:pt modelId="{4F9386B9-4BE2-41DE-8C4B-F426910F9007}" type="sibTrans" cxnId="{142C3343-4F98-4EF3-9198-F13A923973B1}">
      <dgm:prSet/>
      <dgm:spPr/>
    </dgm:pt>
    <dgm:pt modelId="{FADECF87-A1B6-4E73-BC71-CE45CFD7F1A9}">
      <dgm:prSet phldrT="[Text]" phldr="0"/>
      <dgm:spPr/>
      <dgm:t>
        <a:bodyPr/>
        <a:lstStyle/>
        <a:p>
          <a:pPr rtl="0"/>
          <a:r>
            <a:rPr lang="en-GB">
              <a:latin typeface="The Serif Hand"/>
            </a:rPr>
            <a:t>Tinking of an Idea</a:t>
          </a:r>
          <a:endParaRPr lang="en-GB"/>
        </a:p>
      </dgm:t>
    </dgm:pt>
    <dgm:pt modelId="{08079FB4-C036-4B41-9DC2-24C3CE04984D}" type="parTrans" cxnId="{494AF85F-6F30-4CE4-AB0A-CE8C1639E721}">
      <dgm:prSet/>
      <dgm:spPr/>
    </dgm:pt>
    <dgm:pt modelId="{0C2F2C92-BB62-41FF-935A-4F4553A8C359}" type="sibTrans" cxnId="{494AF85F-6F30-4CE4-AB0A-CE8C1639E721}">
      <dgm:prSet/>
      <dgm:spPr/>
    </dgm:pt>
    <dgm:pt modelId="{877B9E79-BFE6-47E8-852D-76FABBD5D721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Finding solutiong </a:t>
          </a:r>
        </a:p>
      </dgm:t>
    </dgm:pt>
    <dgm:pt modelId="{786F8DF6-88C5-4725-92C2-561DB13F7C57}" type="parTrans" cxnId="{B44FA3D1-836A-48F7-B809-A1B93C8728E1}">
      <dgm:prSet/>
      <dgm:spPr/>
    </dgm:pt>
    <dgm:pt modelId="{747A7E8E-C653-4BD8-B3FC-C24F04EC2127}" type="sibTrans" cxnId="{B44FA3D1-836A-48F7-B809-A1B93C8728E1}">
      <dgm:prSet/>
      <dgm:spPr/>
    </dgm:pt>
    <dgm:pt modelId="{1F00B7DC-2081-4712-B0A6-79F9F3045804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Final Result</a:t>
          </a:r>
        </a:p>
      </dgm:t>
    </dgm:pt>
    <dgm:pt modelId="{4D5250BE-8F82-4FE2-9975-4607BE957532}" type="parTrans" cxnId="{837F4573-A32E-47E2-85F6-A0F75A532563}">
      <dgm:prSet/>
      <dgm:spPr/>
    </dgm:pt>
    <dgm:pt modelId="{44EEB71B-A3A1-4A29-9AA3-EB6D4C3B27B5}" type="sibTrans" cxnId="{837F4573-A32E-47E2-85F6-A0F75A532563}">
      <dgm:prSet/>
      <dgm:spPr/>
    </dgm:pt>
    <dgm:pt modelId="{8E841A40-269D-4C8B-A466-066A2A1EE16E}" type="pres">
      <dgm:prSet presAssocID="{D591D90B-760A-4DD8-956D-EC277D2C8434}" presName="Name0" presStyleCnt="0">
        <dgm:presLayoutVars>
          <dgm:dir/>
          <dgm:animLvl val="lvl"/>
          <dgm:resizeHandles val="exact"/>
        </dgm:presLayoutVars>
      </dgm:prSet>
      <dgm:spPr/>
    </dgm:pt>
    <dgm:pt modelId="{18820399-520F-44DA-AF85-125692E4236D}" type="pres">
      <dgm:prSet presAssocID="{42331E0D-2852-4637-B3C5-DF81FB23832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BC40FA1-2235-41A3-9CC4-1257A5718481}" type="pres">
      <dgm:prSet presAssocID="{FE285E4D-3172-4066-AAA0-50B7ED26ACA8}" presName="parTxOnlySpace" presStyleCnt="0"/>
      <dgm:spPr/>
    </dgm:pt>
    <dgm:pt modelId="{010BF2B9-9FA0-44D1-B328-588911CECE04}" type="pres">
      <dgm:prSet presAssocID="{C1EEFFFF-9807-44D4-9467-FC2AD3DA412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6CB6F4-F235-46FD-80FC-CE9EFDEFC870}" type="pres">
      <dgm:prSet presAssocID="{4F9386B9-4BE2-41DE-8C4B-F426910F9007}" presName="parTxOnlySpace" presStyleCnt="0"/>
      <dgm:spPr/>
    </dgm:pt>
    <dgm:pt modelId="{3E9A96D8-7DAE-4545-9F17-540448D4B955}" type="pres">
      <dgm:prSet presAssocID="{FADECF87-A1B6-4E73-BC71-CE45CFD7F1A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15330D2-BBFB-493F-8DF7-416620009BAB}" type="pres">
      <dgm:prSet presAssocID="{0C2F2C92-BB62-41FF-935A-4F4553A8C359}" presName="parTxOnlySpace" presStyleCnt="0"/>
      <dgm:spPr/>
    </dgm:pt>
    <dgm:pt modelId="{CD8BE0FB-8617-4997-8DEE-7BC9D3442B9F}" type="pres">
      <dgm:prSet presAssocID="{877B9E79-BFE6-47E8-852D-76FABBD5D7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F4F3EA-A9F5-46ED-95B4-8CF5409DAFC8}" type="pres">
      <dgm:prSet presAssocID="{747A7E8E-C653-4BD8-B3FC-C24F04EC2127}" presName="parTxOnlySpace" presStyleCnt="0"/>
      <dgm:spPr/>
    </dgm:pt>
    <dgm:pt modelId="{D397D84F-17C2-4361-929E-181C9913E123}" type="pres">
      <dgm:prSet presAssocID="{1F00B7DC-2081-4712-B0A6-79F9F304580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9020F0F-1B03-44F7-9993-6EBD941D86FA}" type="presOf" srcId="{877B9E79-BFE6-47E8-852D-76FABBD5D721}" destId="{CD8BE0FB-8617-4997-8DEE-7BC9D3442B9F}" srcOrd="0" destOrd="0" presId="urn:microsoft.com/office/officeart/2005/8/layout/chevron1"/>
    <dgm:cxn modelId="{D22A0120-E52C-4E52-80D5-116FE2F449DB}" type="presOf" srcId="{FADECF87-A1B6-4E73-BC71-CE45CFD7F1A9}" destId="{3E9A96D8-7DAE-4545-9F17-540448D4B955}" srcOrd="0" destOrd="0" presId="urn:microsoft.com/office/officeart/2005/8/layout/chevron1"/>
    <dgm:cxn modelId="{494AF85F-6F30-4CE4-AB0A-CE8C1639E721}" srcId="{D591D90B-760A-4DD8-956D-EC277D2C8434}" destId="{FADECF87-A1B6-4E73-BC71-CE45CFD7F1A9}" srcOrd="2" destOrd="0" parTransId="{08079FB4-C036-4B41-9DC2-24C3CE04984D}" sibTransId="{0C2F2C92-BB62-41FF-935A-4F4553A8C359}"/>
    <dgm:cxn modelId="{142C3343-4F98-4EF3-9198-F13A923973B1}" srcId="{D591D90B-760A-4DD8-956D-EC277D2C8434}" destId="{C1EEFFFF-9807-44D4-9467-FC2AD3DA4124}" srcOrd="1" destOrd="0" parTransId="{1F01F0BD-54A4-464F-A815-153E33FB28F7}" sibTransId="{4F9386B9-4BE2-41DE-8C4B-F426910F9007}"/>
    <dgm:cxn modelId="{D488AC66-CEAD-496A-9831-62858FF420EE}" srcId="{D591D90B-760A-4DD8-956D-EC277D2C8434}" destId="{42331E0D-2852-4637-B3C5-DF81FB238326}" srcOrd="0" destOrd="0" parTransId="{35560A04-D3A2-4C5D-83E3-0309250E61D8}" sibTransId="{FE285E4D-3172-4066-AAA0-50B7ED26ACA8}"/>
    <dgm:cxn modelId="{0589B04D-76CC-4520-B4E7-2B3A3F596372}" type="presOf" srcId="{D591D90B-760A-4DD8-956D-EC277D2C8434}" destId="{8E841A40-269D-4C8B-A466-066A2A1EE16E}" srcOrd="0" destOrd="0" presId="urn:microsoft.com/office/officeart/2005/8/layout/chevron1"/>
    <dgm:cxn modelId="{837F4573-A32E-47E2-85F6-A0F75A532563}" srcId="{D591D90B-760A-4DD8-956D-EC277D2C8434}" destId="{1F00B7DC-2081-4712-B0A6-79F9F3045804}" srcOrd="4" destOrd="0" parTransId="{4D5250BE-8F82-4FE2-9975-4607BE957532}" sibTransId="{44EEB71B-A3A1-4A29-9AA3-EB6D4C3B27B5}"/>
    <dgm:cxn modelId="{B44FA3D1-836A-48F7-B809-A1B93C8728E1}" srcId="{D591D90B-760A-4DD8-956D-EC277D2C8434}" destId="{877B9E79-BFE6-47E8-852D-76FABBD5D721}" srcOrd="3" destOrd="0" parTransId="{786F8DF6-88C5-4725-92C2-561DB13F7C57}" sibTransId="{747A7E8E-C653-4BD8-B3FC-C24F04EC2127}"/>
    <dgm:cxn modelId="{C51947D4-4517-4040-BFB4-2C13EF076DED}" type="presOf" srcId="{C1EEFFFF-9807-44D4-9467-FC2AD3DA4124}" destId="{010BF2B9-9FA0-44D1-B328-588911CECE04}" srcOrd="0" destOrd="0" presId="urn:microsoft.com/office/officeart/2005/8/layout/chevron1"/>
    <dgm:cxn modelId="{1C9F8FD5-4FDD-4B32-A404-5C157DCD798A}" type="presOf" srcId="{1F00B7DC-2081-4712-B0A6-79F9F3045804}" destId="{D397D84F-17C2-4361-929E-181C9913E123}" srcOrd="0" destOrd="0" presId="urn:microsoft.com/office/officeart/2005/8/layout/chevron1"/>
    <dgm:cxn modelId="{FE9631ED-AC06-4EC9-A411-65C785F60846}" type="presOf" srcId="{42331E0D-2852-4637-B3C5-DF81FB238326}" destId="{18820399-520F-44DA-AF85-125692E4236D}" srcOrd="0" destOrd="0" presId="urn:microsoft.com/office/officeart/2005/8/layout/chevron1"/>
    <dgm:cxn modelId="{53B0D904-E47C-4B8B-B512-22B2C16B9077}" type="presParOf" srcId="{8E841A40-269D-4C8B-A466-066A2A1EE16E}" destId="{18820399-520F-44DA-AF85-125692E4236D}" srcOrd="0" destOrd="0" presId="urn:microsoft.com/office/officeart/2005/8/layout/chevron1"/>
    <dgm:cxn modelId="{5A359AA3-976D-45BD-95AD-3DE1E903D055}" type="presParOf" srcId="{8E841A40-269D-4C8B-A466-066A2A1EE16E}" destId="{9BC40FA1-2235-41A3-9CC4-1257A5718481}" srcOrd="1" destOrd="0" presId="urn:microsoft.com/office/officeart/2005/8/layout/chevron1"/>
    <dgm:cxn modelId="{09FA98E5-1ED7-41BB-9470-5A146C096521}" type="presParOf" srcId="{8E841A40-269D-4C8B-A466-066A2A1EE16E}" destId="{010BF2B9-9FA0-44D1-B328-588911CECE04}" srcOrd="2" destOrd="0" presId="urn:microsoft.com/office/officeart/2005/8/layout/chevron1"/>
    <dgm:cxn modelId="{CDDD1CED-F29D-4331-AF28-8440E9E38A9C}" type="presParOf" srcId="{8E841A40-269D-4C8B-A466-066A2A1EE16E}" destId="{6D6CB6F4-F235-46FD-80FC-CE9EFDEFC870}" srcOrd="3" destOrd="0" presId="urn:microsoft.com/office/officeart/2005/8/layout/chevron1"/>
    <dgm:cxn modelId="{9AAF7727-095E-41B8-920C-BEEBD317C029}" type="presParOf" srcId="{8E841A40-269D-4C8B-A466-066A2A1EE16E}" destId="{3E9A96D8-7DAE-4545-9F17-540448D4B955}" srcOrd="4" destOrd="0" presId="urn:microsoft.com/office/officeart/2005/8/layout/chevron1"/>
    <dgm:cxn modelId="{74F986B1-3C2B-41F4-83FF-40DB0C214019}" type="presParOf" srcId="{8E841A40-269D-4C8B-A466-066A2A1EE16E}" destId="{A15330D2-BBFB-493F-8DF7-416620009BAB}" srcOrd="5" destOrd="0" presId="urn:microsoft.com/office/officeart/2005/8/layout/chevron1"/>
    <dgm:cxn modelId="{A1898C40-1AB7-47D2-AC8E-30696E95D3B9}" type="presParOf" srcId="{8E841A40-269D-4C8B-A466-066A2A1EE16E}" destId="{CD8BE0FB-8617-4997-8DEE-7BC9D3442B9F}" srcOrd="6" destOrd="0" presId="urn:microsoft.com/office/officeart/2005/8/layout/chevron1"/>
    <dgm:cxn modelId="{ACD87748-E562-4A13-8483-27650A5A62BF}" type="presParOf" srcId="{8E841A40-269D-4C8B-A466-066A2A1EE16E}" destId="{ABF4F3EA-A9F5-46ED-95B4-8CF5409DAFC8}" srcOrd="7" destOrd="0" presId="urn:microsoft.com/office/officeart/2005/8/layout/chevron1"/>
    <dgm:cxn modelId="{58342557-C2CF-41C5-B77B-7A68BE7EE116}" type="presParOf" srcId="{8E841A40-269D-4C8B-A466-066A2A1EE16E}" destId="{D397D84F-17C2-4361-929E-181C9913E1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20399-520F-44DA-AF85-125692E4236D}">
      <dsp:nvSpPr>
        <dsp:cNvPr id="0" name=""/>
        <dsp:cNvSpPr/>
      </dsp:nvSpPr>
      <dsp:spPr>
        <a:xfrm>
          <a:off x="2227" y="2932152"/>
          <a:ext cx="1982663" cy="7930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he Serif Hand"/>
            </a:rPr>
            <a:t>Finding Team</a:t>
          </a:r>
          <a:endParaRPr lang="en-GB" sz="2600" kern="1200"/>
        </a:p>
      </dsp:txBody>
      <dsp:txXfrm>
        <a:off x="398760" y="2932152"/>
        <a:ext cx="1189598" cy="793065"/>
      </dsp:txXfrm>
    </dsp:sp>
    <dsp:sp modelId="{010BF2B9-9FA0-44D1-B328-588911CECE04}">
      <dsp:nvSpPr>
        <dsp:cNvPr id="0" name=""/>
        <dsp:cNvSpPr/>
      </dsp:nvSpPr>
      <dsp:spPr>
        <a:xfrm>
          <a:off x="1786624" y="2932152"/>
          <a:ext cx="1982663" cy="7930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he Serif Hand"/>
            </a:rPr>
            <a:t>Looking for problem</a:t>
          </a:r>
          <a:endParaRPr lang="en-GB" sz="2600" kern="1200"/>
        </a:p>
      </dsp:txBody>
      <dsp:txXfrm>
        <a:off x="2183157" y="2932152"/>
        <a:ext cx="1189598" cy="793065"/>
      </dsp:txXfrm>
    </dsp:sp>
    <dsp:sp modelId="{3E9A96D8-7DAE-4545-9F17-540448D4B955}">
      <dsp:nvSpPr>
        <dsp:cNvPr id="0" name=""/>
        <dsp:cNvSpPr/>
      </dsp:nvSpPr>
      <dsp:spPr>
        <a:xfrm>
          <a:off x="3571021" y="2932152"/>
          <a:ext cx="1982663" cy="7930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he Serif Hand"/>
            </a:rPr>
            <a:t>Tinking of an Idea</a:t>
          </a:r>
          <a:endParaRPr lang="en-GB" sz="2600" kern="1200"/>
        </a:p>
      </dsp:txBody>
      <dsp:txXfrm>
        <a:off x="3967554" y="2932152"/>
        <a:ext cx="1189598" cy="793065"/>
      </dsp:txXfrm>
    </dsp:sp>
    <dsp:sp modelId="{CD8BE0FB-8617-4997-8DEE-7BC9D3442B9F}">
      <dsp:nvSpPr>
        <dsp:cNvPr id="0" name=""/>
        <dsp:cNvSpPr/>
      </dsp:nvSpPr>
      <dsp:spPr>
        <a:xfrm>
          <a:off x="5355418" y="2932152"/>
          <a:ext cx="1982663" cy="7930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he Serif Hand"/>
            </a:rPr>
            <a:t>Finding solutiong </a:t>
          </a:r>
        </a:p>
      </dsp:txBody>
      <dsp:txXfrm>
        <a:off x="5751951" y="2932152"/>
        <a:ext cx="1189598" cy="793065"/>
      </dsp:txXfrm>
    </dsp:sp>
    <dsp:sp modelId="{D397D84F-17C2-4361-929E-181C9913E123}">
      <dsp:nvSpPr>
        <dsp:cNvPr id="0" name=""/>
        <dsp:cNvSpPr/>
      </dsp:nvSpPr>
      <dsp:spPr>
        <a:xfrm>
          <a:off x="7139815" y="2932152"/>
          <a:ext cx="1982663" cy="7930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he Serif Hand"/>
            </a:rPr>
            <a:t>Final Result</a:t>
          </a:r>
        </a:p>
      </dsp:txBody>
      <dsp:txXfrm>
        <a:off x="7536348" y="2932152"/>
        <a:ext cx="1189598" cy="793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ivanova20@codingburgas.bg" TargetMode="External"/><Relationship Id="rId2" Type="http://schemas.openxmlformats.org/officeDocument/2006/relationships/hyperlink" Target="mailto:Gibineva20@codingburgas.bg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Mdukrainska20@codingburgas.bg" TargetMode="External"/><Relationship Id="rId4" Type="http://schemas.openxmlformats.org/officeDocument/2006/relationships/hyperlink" Target="mailto:Mrshivachev20@codingburgas.b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EF948-0CF1-B4AD-4F23-6250BB6F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00" r="-2" b="30729"/>
          <a:stretch/>
        </p:blipFill>
        <p:spPr>
          <a:xfrm>
            <a:off x="19" y="-38572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701" y="630593"/>
            <a:ext cx="2515263" cy="2946277"/>
          </a:xfrm>
        </p:spPr>
        <p:txBody>
          <a:bodyPr anchor="b">
            <a:normAutofit/>
          </a:bodyPr>
          <a:lstStyle/>
          <a:p>
            <a:r>
              <a:rPr lang="en-GB">
                <a:cs typeface="Calibri Light"/>
              </a:rPr>
              <a:t>Xiao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701" y="3469636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GB"/>
              <a:t>About us!!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32A6-A3FF-4B95-A497-F5AE219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02" y="596791"/>
            <a:ext cx="10333075" cy="1414131"/>
          </a:xfrm>
        </p:spPr>
        <p:txBody>
          <a:bodyPr/>
          <a:lstStyle/>
          <a:p>
            <a:pPr algn="ctr"/>
            <a:r>
              <a:rPr lang="en-GB"/>
              <a:t>-Our team-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23F4-C497-483A-9CAB-09A6A6854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0114" y="2008690"/>
            <a:ext cx="2105407" cy="3973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 - Name -</a:t>
            </a:r>
          </a:p>
          <a:p>
            <a:endParaRPr lang="en-GB"/>
          </a:p>
          <a:p>
            <a:r>
              <a:rPr lang="en-GB"/>
              <a:t>Gergana </a:t>
            </a:r>
            <a:r>
              <a:rPr lang="en-GB" err="1"/>
              <a:t>Bineva</a:t>
            </a:r>
            <a:endParaRPr lang="en-GB"/>
          </a:p>
          <a:p>
            <a:r>
              <a:rPr lang="en-GB"/>
              <a:t>Stella Ivanova</a:t>
            </a:r>
          </a:p>
          <a:p>
            <a:r>
              <a:rPr lang="en-GB"/>
              <a:t>Miroslav </a:t>
            </a:r>
            <a:r>
              <a:rPr lang="en-GB" err="1"/>
              <a:t>Shivachev</a:t>
            </a:r>
          </a:p>
          <a:p>
            <a:r>
              <a:rPr lang="en-GB"/>
              <a:t>Maria </a:t>
            </a:r>
            <a:r>
              <a:rPr lang="en-GB" err="1"/>
              <a:t>Ukrainska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46305-0C80-49EB-9B0F-34458269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6348" y="2105145"/>
            <a:ext cx="2323756" cy="39732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/>
              <a:t> - Role -</a:t>
            </a:r>
            <a:endParaRPr lang="en-US"/>
          </a:p>
          <a:p>
            <a:pPr algn="ctr"/>
            <a:endParaRPr lang="en-GB"/>
          </a:p>
          <a:p>
            <a:pPr algn="ctr"/>
            <a:r>
              <a:rPr lang="en-GB"/>
              <a:t>Designer</a:t>
            </a:r>
          </a:p>
          <a:p>
            <a:pPr algn="ctr"/>
            <a:r>
              <a:rPr lang="en-GB"/>
              <a:t>Frontend</a:t>
            </a:r>
          </a:p>
          <a:p>
            <a:pPr algn="ctr"/>
            <a:r>
              <a:rPr lang="en-GB"/>
              <a:t>Scrum</a:t>
            </a:r>
          </a:p>
          <a:p>
            <a:pPr algn="ctr"/>
            <a:r>
              <a:rPr lang="en-GB"/>
              <a:t>Backend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8E20E73-F267-4BCD-B2C1-82852A7FBB1A}"/>
              </a:ext>
            </a:extLst>
          </p:cNvPr>
          <p:cNvSpPr txBox="1">
            <a:spLocks/>
          </p:cNvSpPr>
          <p:nvPr/>
        </p:nvSpPr>
        <p:spPr>
          <a:xfrm>
            <a:off x="7426950" y="2103215"/>
            <a:ext cx="2777097" cy="3973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       -Contact-</a:t>
            </a:r>
          </a:p>
          <a:p>
            <a:endParaRPr lang="en-GB"/>
          </a:p>
          <a:p>
            <a:pPr algn="ctr"/>
            <a:r>
              <a:rPr lang="en-GB" sz="2400">
                <a:ea typeface="+mn-lt"/>
                <a:cs typeface="+mn-lt"/>
                <a:hlinkClick r:id="rId2"/>
              </a:rPr>
              <a:t>Gibineva20@codingburgas.bg</a:t>
            </a:r>
            <a:endParaRPr lang="en-GB" sz="2400">
              <a:ea typeface="+mn-lt"/>
              <a:cs typeface="+mn-lt"/>
            </a:endParaRPr>
          </a:p>
          <a:p>
            <a:pPr algn="ctr"/>
            <a:r>
              <a:rPr lang="en-GB" sz="2400">
                <a:ea typeface="+mn-lt"/>
                <a:cs typeface="+mn-lt"/>
                <a:hlinkClick r:id="rId3"/>
              </a:rPr>
              <a:t>Siivanova20@codingburgas.bg</a:t>
            </a:r>
            <a:endParaRPr lang="en-GB" sz="2400">
              <a:ea typeface="+mn-lt"/>
              <a:cs typeface="+mn-lt"/>
            </a:endParaRPr>
          </a:p>
          <a:p>
            <a:pPr algn="ctr"/>
            <a:r>
              <a:rPr lang="en-GB" sz="2400">
                <a:ea typeface="+mn-lt"/>
                <a:cs typeface="+mn-lt"/>
                <a:hlinkClick r:id="rId4"/>
              </a:rPr>
              <a:t>Mrshivachev20@codingburgas.bg</a:t>
            </a:r>
            <a:endParaRPr lang="en-GB" sz="2400">
              <a:ea typeface="+mn-lt"/>
              <a:cs typeface="+mn-lt"/>
            </a:endParaRPr>
          </a:p>
          <a:p>
            <a:pPr algn="ctr"/>
            <a:r>
              <a:rPr lang="en-GB" sz="2400">
                <a:ea typeface="+mn-lt"/>
                <a:cs typeface="+mn-lt"/>
                <a:hlinkClick r:id="rId5"/>
              </a:rPr>
              <a:t>Mdukrainska20@codingburgas.bg</a:t>
            </a:r>
            <a:endParaRPr lang="en-GB" sz="2400">
              <a:ea typeface="+mn-lt"/>
              <a:cs typeface="+mn-lt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497F06-A70E-4C14-9EEC-92B6A252E89B}"/>
              </a:ext>
            </a:extLst>
          </p:cNvPr>
          <p:cNvCxnSpPr/>
          <p:nvPr/>
        </p:nvCxnSpPr>
        <p:spPr>
          <a:xfrm flipV="1">
            <a:off x="6418281" y="4993630"/>
            <a:ext cx="972272" cy="503499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FF81695-206B-4F1B-A3D5-7F6C96BEA83B}"/>
              </a:ext>
            </a:extLst>
          </p:cNvPr>
          <p:cNvCxnSpPr>
            <a:cxnSpLocks/>
          </p:cNvCxnSpPr>
          <p:nvPr/>
        </p:nvCxnSpPr>
        <p:spPr>
          <a:xfrm flipV="1">
            <a:off x="6360407" y="4492060"/>
            <a:ext cx="972272" cy="503499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A1E2A22-9EDB-4708-B889-CDA1CFA368FB}"/>
              </a:ext>
            </a:extLst>
          </p:cNvPr>
          <p:cNvCxnSpPr>
            <a:cxnSpLocks/>
          </p:cNvCxnSpPr>
          <p:nvPr/>
        </p:nvCxnSpPr>
        <p:spPr>
          <a:xfrm flipV="1">
            <a:off x="6418281" y="3990490"/>
            <a:ext cx="1039790" cy="310588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A15181F-6A56-4150-A663-9E8588007F51}"/>
              </a:ext>
            </a:extLst>
          </p:cNvPr>
          <p:cNvCxnSpPr>
            <a:cxnSpLocks/>
          </p:cNvCxnSpPr>
          <p:nvPr/>
        </p:nvCxnSpPr>
        <p:spPr>
          <a:xfrm flipV="1">
            <a:off x="6447218" y="3469629"/>
            <a:ext cx="1049435" cy="223778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49E06A9-3722-4E34-AA55-F48BAF0EA9A9}"/>
              </a:ext>
            </a:extLst>
          </p:cNvPr>
          <p:cNvCxnSpPr/>
          <p:nvPr/>
        </p:nvCxnSpPr>
        <p:spPr>
          <a:xfrm>
            <a:off x="4321577" y="3467943"/>
            <a:ext cx="1030147" cy="190981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EC0750E-5F24-488A-936C-953678FA22A4}"/>
              </a:ext>
            </a:extLst>
          </p:cNvPr>
          <p:cNvCxnSpPr>
            <a:cxnSpLocks/>
          </p:cNvCxnSpPr>
          <p:nvPr/>
        </p:nvCxnSpPr>
        <p:spPr>
          <a:xfrm>
            <a:off x="4215474" y="4094904"/>
            <a:ext cx="1088020" cy="210272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3343882-05D7-46B5-8595-D0DEFD080B77}"/>
              </a:ext>
            </a:extLst>
          </p:cNvPr>
          <p:cNvCxnSpPr>
            <a:cxnSpLocks/>
          </p:cNvCxnSpPr>
          <p:nvPr/>
        </p:nvCxnSpPr>
        <p:spPr>
          <a:xfrm>
            <a:off x="4688107" y="4741156"/>
            <a:ext cx="904755" cy="171690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90EEB3C-5FDA-43F5-AAB6-4E5253EEF39D}"/>
              </a:ext>
            </a:extLst>
          </p:cNvPr>
          <p:cNvCxnSpPr>
            <a:cxnSpLocks/>
          </p:cNvCxnSpPr>
          <p:nvPr/>
        </p:nvCxnSpPr>
        <p:spPr>
          <a:xfrm>
            <a:off x="4398738" y="5329535"/>
            <a:ext cx="1088020" cy="171690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A608-5E92-4932-A1D8-E9998471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5896113" cy="1414131"/>
          </a:xfrm>
        </p:spPr>
        <p:txBody>
          <a:bodyPr/>
          <a:lstStyle/>
          <a:p>
            <a:r>
              <a:rPr lang="en-GB"/>
              <a:t>Technologies and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493E-3DD9-4D95-8CE4-F6BC09631E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Programs: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GB" sz="2800"/>
              <a:t>Figma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Visual Studio Code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Word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PowerPoint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Discord and Teams for communication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70425-CF2E-4DCF-ACD2-D182BF40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6854" y="2095500"/>
            <a:ext cx="5072743" cy="3973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Program Languages: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GB" sz="2800"/>
              <a:t>HTML 5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CSS 3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JavaScript</a:t>
            </a: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80C029CB-B7BC-49E9-8D5D-7D051296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298" y="831498"/>
            <a:ext cx="1151682" cy="1028114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D7292E42-FCAA-4BC8-98B0-7DAC0097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69" y="1566043"/>
            <a:ext cx="881605" cy="1169440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F4BE2931-6FC5-455A-BCB0-3ED0E261B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2" y="2445866"/>
            <a:ext cx="958770" cy="978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7B342C1-BD56-4D47-9636-2ACF58F22E13}"/>
              </a:ext>
            </a:extLst>
          </p:cNvPr>
          <p:cNvSpPr/>
          <p:nvPr/>
        </p:nvSpPr>
        <p:spPr>
          <a:xfrm>
            <a:off x="9643916" y="558598"/>
            <a:ext cx="1765138" cy="158187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1DC2CCB-405E-40F3-A910-B95975D702B2}"/>
              </a:ext>
            </a:extLst>
          </p:cNvPr>
          <p:cNvSpPr/>
          <p:nvPr/>
        </p:nvSpPr>
        <p:spPr>
          <a:xfrm>
            <a:off x="8274244" y="1349535"/>
            <a:ext cx="1765138" cy="158187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C8696C9-627A-4629-8B8C-922F3D20D20C}"/>
              </a:ext>
            </a:extLst>
          </p:cNvPr>
          <p:cNvSpPr/>
          <p:nvPr/>
        </p:nvSpPr>
        <p:spPr>
          <a:xfrm>
            <a:off x="9643914" y="2140472"/>
            <a:ext cx="1765138" cy="158187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7C9D920-8CFB-4B93-80FC-BD67F9689612}"/>
              </a:ext>
            </a:extLst>
          </p:cNvPr>
          <p:cNvSpPr/>
          <p:nvPr/>
        </p:nvSpPr>
        <p:spPr>
          <a:xfrm>
            <a:off x="8274243" y="4513281"/>
            <a:ext cx="1765138" cy="158187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CBDFC39-9A32-4030-9C97-A393E4737A7C}"/>
              </a:ext>
            </a:extLst>
          </p:cNvPr>
          <p:cNvSpPr/>
          <p:nvPr/>
        </p:nvSpPr>
        <p:spPr>
          <a:xfrm>
            <a:off x="9643913" y="3722343"/>
            <a:ext cx="1765138" cy="158187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3EAD1F5-8A06-406B-85DC-599700A3DC02}"/>
              </a:ext>
            </a:extLst>
          </p:cNvPr>
          <p:cNvSpPr/>
          <p:nvPr/>
        </p:nvSpPr>
        <p:spPr>
          <a:xfrm>
            <a:off x="8283888" y="2931407"/>
            <a:ext cx="1765138" cy="158187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A9866299-FE69-4183-91A5-2912054A3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692" y="3176285"/>
            <a:ext cx="1257783" cy="1170973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38D31D9B-63B0-4455-BEEA-97A9DF4EA1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77" t="5600" r="8645" b="13600"/>
          <a:stretch/>
        </p:blipFill>
        <p:spPr>
          <a:xfrm>
            <a:off x="8673887" y="4680995"/>
            <a:ext cx="1052979" cy="1064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18" descr="Icon&#10;&#10;Description automatically generated">
            <a:extLst>
              <a:ext uri="{FF2B5EF4-FFF2-40B4-BE49-F238E27FC236}">
                <a16:creationId xmlns:a16="http://schemas.microsoft.com/office/drawing/2014/main" id="{E56AFDDF-563E-4CC1-9430-00A8720D42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92" t="7813" r="6154" b="6250"/>
          <a:stretch/>
        </p:blipFill>
        <p:spPr>
          <a:xfrm>
            <a:off x="9990881" y="3976869"/>
            <a:ext cx="1075320" cy="10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2699-0849-421E-97EC-FC9B5893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80" y="432817"/>
            <a:ext cx="10333075" cy="1414131"/>
          </a:xfrm>
        </p:spPr>
        <p:txBody>
          <a:bodyPr/>
          <a:lstStyle/>
          <a:p>
            <a:pPr algn="ctr"/>
            <a:r>
              <a:rPr lang="en-GB"/>
              <a:t>The progress of our project</a:t>
            </a:r>
            <a:endParaRPr lang="en-US"/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38C44A26-78CE-425F-906F-9503E92FB2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394295"/>
              </p:ext>
            </p:extLst>
          </p:nvPr>
        </p:nvGraphicFramePr>
        <p:xfrm>
          <a:off x="1716911" y="886428"/>
          <a:ext cx="9124707" cy="665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42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5FDD-BA1C-4A56-8DDD-5AA046D8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306" y="567855"/>
            <a:ext cx="3667987" cy="1414131"/>
          </a:xfrm>
        </p:spPr>
        <p:txBody>
          <a:bodyPr/>
          <a:lstStyle/>
          <a:p>
            <a:r>
              <a:rPr lang="en-GB"/>
              <a:t>THE 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2D8-DBF2-440E-90D5-F3F07DC87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1304" y="1979753"/>
            <a:ext cx="4999077" cy="3973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At the end we didn't create only a timeline, but we also created a quiz by using JavaScript. The quiz </a:t>
            </a:r>
            <a:r>
              <a:rPr lang="en-GB">
                <a:ea typeface="+mn-lt"/>
                <a:cs typeface="+mn-lt"/>
              </a:rPr>
              <a:t>contains</a:t>
            </a:r>
            <a:r>
              <a:rPr lang="en-GB"/>
              <a:t> simple questions of information included in the timeline. </a:t>
            </a:r>
          </a:p>
        </p:txBody>
      </p:sp>
      <p:pic>
        <p:nvPicPr>
          <p:cNvPr id="5" name="Graphic 5" descr="Questions with solid fill">
            <a:extLst>
              <a:ext uri="{FF2B5EF4-FFF2-40B4-BE49-F238E27FC236}">
                <a16:creationId xmlns:a16="http://schemas.microsoft.com/office/drawing/2014/main" id="{85D73894-5402-4EEF-9937-822042C86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743" y="2602857"/>
            <a:ext cx="2380526" cy="2380526"/>
          </a:xfrm>
        </p:spPr>
      </p:pic>
    </p:spTree>
    <p:extLst>
      <p:ext uri="{BB962C8B-B14F-4D97-AF65-F5344CB8AC3E}">
        <p14:creationId xmlns:p14="http://schemas.microsoft.com/office/powerpoint/2010/main" val="37014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CCD1-791F-4527-9B69-E424E40D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333916887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EE6E8A"/>
      </a:accent1>
      <a:accent2>
        <a:srgbClr val="EB4EB2"/>
      </a:accent2>
      <a:accent3>
        <a:srgbClr val="E86EEE"/>
      </a:accent3>
      <a:accent4>
        <a:srgbClr val="A14EEB"/>
      </a:accent4>
      <a:accent5>
        <a:srgbClr val="7D6EEE"/>
      </a:accent5>
      <a:accent6>
        <a:srgbClr val="4E7DEB"/>
      </a:accent6>
      <a:hlink>
        <a:srgbClr val="568E8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ChitchatVTI</vt:lpstr>
      <vt:lpstr>Xiao</vt:lpstr>
      <vt:lpstr>-Our team-</vt:lpstr>
      <vt:lpstr>Technologies and tools we used</vt:lpstr>
      <vt:lpstr>The progress of our project</vt:lpstr>
      <vt:lpstr>THE FINAL RESULT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2022-03-20T08:58:43Z</dcterms:created>
  <dcterms:modified xsi:type="dcterms:W3CDTF">2022-03-21T21:26:15Z</dcterms:modified>
</cp:coreProperties>
</file>