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81E98-0DEA-4627-A5FB-3578E4F219EB}" v="554" dt="2025-08-11T22:23:45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vie Images - Free Download on Freepik">
            <a:extLst>
              <a:ext uri="{FF2B5EF4-FFF2-40B4-BE49-F238E27FC236}">
                <a16:creationId xmlns:a16="http://schemas.microsoft.com/office/drawing/2014/main" id="{4F6CABC1-C95C-75D0-A3D5-C2225BC5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98" r="9089" b="-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36275" cy="2545457"/>
          </a:xfrm>
        </p:spPr>
        <p:txBody>
          <a:bodyPr anchor="b">
            <a:normAutofit/>
          </a:bodyPr>
          <a:lstStyle/>
          <a:p>
            <a:pPr algn="l"/>
            <a:r>
              <a:rPr lang="en-US" sz="4800" i="1" dirty="0">
                <a:solidFill>
                  <a:schemeClr val="bg1"/>
                </a:solidFill>
              </a:rPr>
              <a:t>Movie Ratings Overview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240075"/>
            <a:ext cx="3932953" cy="1840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Subtitle: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Based on 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average Rating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num Votes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columns.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nema Background Vector Art, Icons, and Graphics for Free Download">
            <a:extLst>
              <a:ext uri="{FF2B5EF4-FFF2-40B4-BE49-F238E27FC236}">
                <a16:creationId xmlns:a16="http://schemas.microsoft.com/office/drawing/2014/main" id="{D36B9E14-3744-46FA-CA6D-E8928116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15" r="4965" b="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21E1-685A-1B89-87EF-FCCAAF75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i="1" dirty="0">
                <a:ea typeface="+mj-lt"/>
                <a:cs typeface="+mj-lt"/>
              </a:rPr>
              <a:t>Column Descriptions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44EC-2094-D34C-7726-14A4985E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tconst</a:t>
            </a:r>
            <a:r>
              <a:rPr lang="en-US" sz="2000" dirty="0">
                <a:ea typeface="+mn-lt"/>
                <a:cs typeface="+mn-lt"/>
              </a:rPr>
              <a:t> – Unique ID for each movie/TV title.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averageRating</a:t>
            </a:r>
            <a:r>
              <a:rPr lang="en-US" sz="2000" dirty="0">
                <a:ea typeface="+mn-lt"/>
                <a:cs typeface="+mn-lt"/>
              </a:rPr>
              <a:t> – Average score given by users (out </a:t>
            </a:r>
            <a:r>
              <a:rPr lang="en-US" dirty="0"/>
              <a:t>of</a:t>
            </a:r>
            <a:r>
              <a:rPr lang="en-US" sz="2000" dirty="0">
                <a:ea typeface="+mn-lt"/>
                <a:cs typeface="+mn-lt"/>
              </a:rPr>
              <a:t> 10).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numVotes</a:t>
            </a:r>
            <a:r>
              <a:rPr lang="en-US" sz="2000" dirty="0">
                <a:ea typeface="+mn-lt"/>
                <a:cs typeface="+mn-lt"/>
              </a:rPr>
              <a:t> – Total number of votes received for that title.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12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8FFB-23D4-42FF-9B88-B81741F5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ngsana New"/>
                <a:ea typeface="+mj-lt"/>
                <a:cs typeface="+mj-lt"/>
              </a:rPr>
              <a:t>Movie Preview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  <a:latin typeface="Angsana New"/>
            </a:endParaRPr>
          </a:p>
        </p:txBody>
      </p:sp>
      <p:pic>
        <p:nvPicPr>
          <p:cNvPr id="4" name="Content Placeholder 3" descr="movie theater movies a-z letter I ...">
            <a:extLst>
              <a:ext uri="{FF2B5EF4-FFF2-40B4-BE49-F238E27FC236}">
                <a16:creationId xmlns:a16="http://schemas.microsoft.com/office/drawing/2014/main" id="{337021F7-86DA-AC82-215B-B2C083FD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46" y="1710531"/>
            <a:ext cx="6110206" cy="5136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87C88C-73DE-5E33-155D-36974F2C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1744"/>
              </p:ext>
            </p:extLst>
          </p:nvPr>
        </p:nvGraphicFramePr>
        <p:xfrm>
          <a:off x="6212237" y="2324745"/>
          <a:ext cx="6008580" cy="4530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2860">
                  <a:extLst>
                    <a:ext uri="{9D8B030D-6E8A-4147-A177-3AD203B41FA5}">
                      <a16:colId xmlns:a16="http://schemas.microsoft.com/office/drawing/2014/main" val="1863311652"/>
                    </a:ext>
                  </a:extLst>
                </a:gridCol>
                <a:gridCol w="2002860">
                  <a:extLst>
                    <a:ext uri="{9D8B030D-6E8A-4147-A177-3AD203B41FA5}">
                      <a16:colId xmlns:a16="http://schemas.microsoft.com/office/drawing/2014/main" val="4261789935"/>
                    </a:ext>
                  </a:extLst>
                </a:gridCol>
                <a:gridCol w="2002860">
                  <a:extLst>
                    <a:ext uri="{9D8B030D-6E8A-4147-A177-3AD203B41FA5}">
                      <a16:colId xmlns:a16="http://schemas.microsoft.com/office/drawing/2014/main" val="3204415909"/>
                    </a:ext>
                  </a:extLst>
                </a:gridCol>
              </a:tblGrid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1" err="1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Aptos"/>
                        </a:rPr>
                        <a:t>tconst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1" err="1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Aptos"/>
                        </a:rPr>
                        <a:t>averageRating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1" err="1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Aptos"/>
                        </a:rPr>
                        <a:t>numVotes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04356"/>
                  </a:ext>
                </a:extLst>
              </a:tr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tt10356526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252129"/>
                  </a:ext>
                </a:extLst>
              </a:tr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tt10384606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73104"/>
                  </a:ext>
                </a:extLst>
              </a:tr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tt1042974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82935"/>
                  </a:ext>
                </a:extLst>
              </a:tr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tt1043726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50,352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41766"/>
                  </a:ext>
                </a:extLst>
              </a:tr>
              <a:tr h="755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tt1060240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36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0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he Real Movie Experience - Biz New Orleans">
            <a:extLst>
              <a:ext uri="{FF2B5EF4-FFF2-40B4-BE49-F238E27FC236}">
                <a16:creationId xmlns:a16="http://schemas.microsoft.com/office/drawing/2014/main" id="{4545127A-5BBA-FE10-16DB-2B8DCF758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729" r="-2" b="-2"/>
          <a:stretch>
            <a:fillRect/>
          </a:stretch>
        </p:blipFill>
        <p:spPr>
          <a:xfrm>
            <a:off x="20" y="1730068"/>
            <a:ext cx="6423695" cy="512793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848B0-95AA-A1D2-9F31-831C1599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76000"/>
                  </a:schemeClr>
                </a:solidFill>
              </a:rPr>
              <a:t>Possible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230E8-A123-990E-911F-3FC147ADCBA5}"/>
              </a:ext>
            </a:extLst>
          </p:cNvPr>
          <p:cNvSpPr txBox="1"/>
          <p:nvPr/>
        </p:nvSpPr>
        <p:spPr>
          <a:xfrm>
            <a:off x="6397008" y="2249766"/>
            <a:ext cx="4956791" cy="40703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Highest rating: </a:t>
            </a:r>
            <a:r>
              <a:rPr lang="en-US" sz="2000" b="1"/>
              <a:t>8.9</a:t>
            </a:r>
            <a:r>
              <a:rPr lang="en-US" sz="2000"/>
              <a:t> (tt10384606) with 559 votes.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Lowest rating: </a:t>
            </a:r>
            <a:r>
              <a:rPr lang="en-US" sz="2000" b="1"/>
              <a:t>4.2</a:t>
            </a:r>
            <a:r>
              <a:rPr lang="en-US" sz="2000"/>
              <a:t> (tt1043726) but has the most votes (50,352).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Ratings don’t always match vote counts — popularity and rating can differ.</a:t>
            </a:r>
          </a:p>
        </p:txBody>
      </p:sp>
    </p:spTree>
    <p:extLst>
      <p:ext uri="{BB962C8B-B14F-4D97-AF65-F5344CB8AC3E}">
        <p14:creationId xmlns:p14="http://schemas.microsoft.com/office/powerpoint/2010/main" val="225274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43CC8-0819-120B-4F1D-8E5E4F39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  <a:latin typeface="Aptos"/>
              </a:rPr>
              <a:t>Conclusion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F77D-0C1D-B7EC-E7A7-2F5DC659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b="1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Dataset contains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5 movies/TV titles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Shows both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quality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(rating) and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popularity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(votes).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Could be used for trend analysis, recommendations, or audience preference studies.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acters in film design elements background vector free download">
            <a:extLst>
              <a:ext uri="{FF2B5EF4-FFF2-40B4-BE49-F238E27FC236}">
                <a16:creationId xmlns:a16="http://schemas.microsoft.com/office/drawing/2014/main" id="{1BF2B811-1E60-741D-CC09-2C7D83E4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505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4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Movie Ratings Overview</vt:lpstr>
      <vt:lpstr>Column Descriptions</vt:lpstr>
      <vt:lpstr>Movie Preview</vt:lpstr>
      <vt:lpstr>Possible 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261</cp:revision>
  <dcterms:created xsi:type="dcterms:W3CDTF">2025-08-11T20:38:03Z</dcterms:created>
  <dcterms:modified xsi:type="dcterms:W3CDTF">2025-08-11T22:24:24Z</dcterms:modified>
</cp:coreProperties>
</file>