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48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440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1529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344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213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558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667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30798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47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002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420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370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430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07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1746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134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8E6B-10EE-47FD-9973-CA7E9BFA5059}" type="datetimeFigureOut">
              <a:rPr lang="es-GT" smtClean="0"/>
              <a:t>27/08/2020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0DA7D-D35F-4B7C-8BF3-3E7FC5D204AF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86862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957588"/>
            <a:ext cx="9096376" cy="1269039"/>
          </a:xfrm>
        </p:spPr>
        <p:txBody>
          <a:bodyPr>
            <a:normAutofit/>
          </a:bodyPr>
          <a:lstStyle/>
          <a:p>
            <a:pPr algn="ctr"/>
            <a:r>
              <a:rPr lang="es-GT" dirty="0"/>
              <a:t>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Ing. Armando Cardona </a:t>
            </a:r>
            <a:r>
              <a:rPr lang="es-GT" dirty="0" err="1"/>
              <a:t>Paiz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8500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6B2F5-E179-4F1D-8908-6FE17F62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441" y="204186"/>
            <a:ext cx="9905998" cy="658906"/>
          </a:xfrm>
        </p:spPr>
        <p:txBody>
          <a:bodyPr/>
          <a:lstStyle/>
          <a:p>
            <a:r>
              <a:rPr lang="es-GT" dirty="0"/>
              <a:t>Parámetros por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800A8-FC2D-4D61-ACC5-6C8B70E8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440" y="939529"/>
            <a:ext cx="9905999" cy="1053006"/>
          </a:xfrm>
        </p:spPr>
        <p:txBody>
          <a:bodyPr/>
          <a:lstStyle/>
          <a:p>
            <a:pPr marL="0" indent="0">
              <a:buNone/>
            </a:pPr>
            <a:r>
              <a:rPr lang="es-GT" dirty="0"/>
              <a:t>Significa que la función (o subrutina) recibe sólo una copia del valor que tiene la variable, o sea que no la puede modificar.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732FFF-5753-4339-8A56-C68AD08B48D5}"/>
              </a:ext>
            </a:extLst>
          </p:cNvPr>
          <p:cNvSpPr txBox="1"/>
          <p:nvPr/>
        </p:nvSpPr>
        <p:spPr>
          <a:xfrm>
            <a:off x="1500218" y="2068972"/>
            <a:ext cx="9365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#</a:t>
            </a:r>
            <a:r>
              <a:rPr lang="es-GT" sz="1600" dirty="0" err="1"/>
              <a:t>include</a:t>
            </a:r>
            <a:r>
              <a:rPr lang="es-GT" sz="1600" dirty="0"/>
              <a:t> &lt;iostream&gt; </a:t>
            </a:r>
          </a:p>
          <a:p>
            <a:r>
              <a:rPr lang="es-GT" sz="1600" dirty="0" err="1"/>
              <a:t>using</a:t>
            </a:r>
            <a:r>
              <a:rPr lang="es-GT" sz="1600" dirty="0"/>
              <a:t> </a:t>
            </a:r>
            <a:r>
              <a:rPr lang="es-GT" sz="1600" dirty="0" err="1"/>
              <a:t>namespace</a:t>
            </a:r>
            <a:r>
              <a:rPr lang="es-GT" sz="1600" dirty="0"/>
              <a:t> </a:t>
            </a:r>
            <a:r>
              <a:rPr lang="es-GT" sz="1600" dirty="0" err="1"/>
              <a:t>std</a:t>
            </a:r>
            <a:r>
              <a:rPr lang="es-GT" sz="1600" dirty="0"/>
              <a:t>;</a:t>
            </a:r>
          </a:p>
          <a:p>
            <a:r>
              <a:rPr lang="es-GT" sz="1600" dirty="0"/>
              <a:t>	</a:t>
            </a:r>
            <a:r>
              <a:rPr lang="es-GT" sz="1600" dirty="0" err="1"/>
              <a:t>int</a:t>
            </a:r>
            <a:r>
              <a:rPr lang="es-GT" sz="1600" dirty="0"/>
              <a:t> valor(</a:t>
            </a:r>
            <a:r>
              <a:rPr lang="es-GT" sz="1600" dirty="0" err="1"/>
              <a:t>int</a:t>
            </a:r>
            <a:r>
              <a:rPr lang="es-GT" sz="1600" dirty="0"/>
              <a:t> c, </a:t>
            </a:r>
            <a:r>
              <a:rPr lang="es-GT" sz="1600" dirty="0" err="1"/>
              <a:t>int</a:t>
            </a:r>
            <a:r>
              <a:rPr lang="es-GT" sz="1600" dirty="0"/>
              <a:t> d);</a:t>
            </a:r>
          </a:p>
          <a:p>
            <a:r>
              <a:rPr lang="es-GT" sz="1600" dirty="0" err="1"/>
              <a:t>main</a:t>
            </a:r>
            <a:r>
              <a:rPr lang="es-GT" sz="1600" dirty="0"/>
              <a:t>() {  </a:t>
            </a:r>
          </a:p>
          <a:p>
            <a:r>
              <a:rPr lang="es-GT" sz="1600" dirty="0"/>
              <a:t>	</a:t>
            </a:r>
            <a:r>
              <a:rPr lang="es-GT" sz="1600" dirty="0" err="1"/>
              <a:t>int</a:t>
            </a:r>
            <a:r>
              <a:rPr lang="es-GT" sz="1600" dirty="0"/>
              <a:t> </a:t>
            </a:r>
            <a:r>
              <a:rPr lang="es-GT" sz="1600" dirty="0" err="1"/>
              <a:t>a,b</a:t>
            </a:r>
            <a:r>
              <a:rPr lang="es-GT" sz="1600" dirty="0"/>
              <a:t>;</a:t>
            </a:r>
          </a:p>
          <a:p>
            <a:r>
              <a:rPr lang="es-GT" sz="1600" dirty="0"/>
              <a:t>	a = 10;</a:t>
            </a:r>
          </a:p>
          <a:p>
            <a:r>
              <a:rPr lang="es-GT" sz="1600" dirty="0"/>
              <a:t>	b=5;</a:t>
            </a:r>
          </a:p>
          <a:p>
            <a:r>
              <a:rPr lang="es-GT" sz="1600" dirty="0"/>
              <a:t>		</a:t>
            </a:r>
            <a:r>
              <a:rPr lang="es-GT" sz="1600" dirty="0" err="1"/>
              <a:t>cout</a:t>
            </a:r>
            <a:r>
              <a:rPr lang="es-GT" sz="1600" dirty="0"/>
              <a:t>&lt;&lt;valor(</a:t>
            </a:r>
            <a:r>
              <a:rPr lang="es-GT" sz="1600" dirty="0" err="1"/>
              <a:t>a,b</a:t>
            </a:r>
            <a:r>
              <a:rPr lang="es-GT" sz="1600" dirty="0"/>
              <a:t>)&lt;&lt;</a:t>
            </a:r>
            <a:r>
              <a:rPr lang="es-GT" sz="1600" dirty="0" err="1"/>
              <a:t>endl</a:t>
            </a:r>
            <a:r>
              <a:rPr lang="es-GT" sz="1600" dirty="0"/>
              <a:t>;</a:t>
            </a:r>
          </a:p>
          <a:p>
            <a:r>
              <a:rPr lang="es-GT" sz="1600" dirty="0"/>
              <a:t>		</a:t>
            </a:r>
            <a:r>
              <a:rPr lang="es-GT" sz="1600" dirty="0" err="1"/>
              <a:t>cout</a:t>
            </a:r>
            <a:r>
              <a:rPr lang="es-GT" sz="1600" dirty="0"/>
              <a:t>&lt;&lt;"a: "&lt;&lt;a&lt;&lt;" b: "&lt;&lt;b&lt;&lt;</a:t>
            </a:r>
            <a:r>
              <a:rPr lang="es-GT" sz="1600" dirty="0" err="1"/>
              <a:t>endl</a:t>
            </a:r>
            <a:r>
              <a:rPr lang="es-GT" sz="1600" dirty="0"/>
              <a:t>; </a:t>
            </a:r>
          </a:p>
          <a:p>
            <a:r>
              <a:rPr lang="es-GT" sz="1600" dirty="0"/>
              <a:t>} </a:t>
            </a:r>
          </a:p>
          <a:p>
            <a:r>
              <a:rPr lang="es-GT" sz="1600" dirty="0"/>
              <a:t>	</a:t>
            </a:r>
            <a:r>
              <a:rPr lang="es-GT" sz="1600" dirty="0" err="1"/>
              <a:t>int</a:t>
            </a:r>
            <a:r>
              <a:rPr lang="es-GT" sz="1600" dirty="0"/>
              <a:t> valor(</a:t>
            </a:r>
            <a:r>
              <a:rPr lang="es-GT" sz="1600" dirty="0" err="1"/>
              <a:t>int</a:t>
            </a:r>
            <a:r>
              <a:rPr lang="es-GT" sz="1600" dirty="0"/>
              <a:t> c, </a:t>
            </a:r>
            <a:r>
              <a:rPr lang="es-GT" sz="1600" dirty="0" err="1"/>
              <a:t>int</a:t>
            </a:r>
            <a:r>
              <a:rPr lang="es-GT" sz="1600" dirty="0"/>
              <a:t> d) {    </a:t>
            </a:r>
          </a:p>
          <a:p>
            <a:r>
              <a:rPr lang="es-GT" sz="1600" dirty="0"/>
              <a:t>		</a:t>
            </a:r>
            <a:r>
              <a:rPr lang="es-GT" sz="1600" dirty="0" err="1"/>
              <a:t>int</a:t>
            </a:r>
            <a:r>
              <a:rPr lang="es-GT" sz="1600" dirty="0"/>
              <a:t> suma;</a:t>
            </a:r>
          </a:p>
          <a:p>
            <a:r>
              <a:rPr lang="es-GT" sz="1600" dirty="0"/>
              <a:t>		   c +=1;</a:t>
            </a:r>
          </a:p>
          <a:p>
            <a:r>
              <a:rPr lang="es-GT" sz="1600" dirty="0"/>
              <a:t>		   d +=1;</a:t>
            </a:r>
          </a:p>
          <a:p>
            <a:r>
              <a:rPr lang="es-GT" sz="1600" dirty="0"/>
              <a:t>		   suma = </a:t>
            </a:r>
            <a:r>
              <a:rPr lang="es-GT" sz="1600" dirty="0" err="1"/>
              <a:t>c+d</a:t>
            </a:r>
            <a:r>
              <a:rPr lang="es-GT" sz="1600" dirty="0"/>
              <a:t>;</a:t>
            </a:r>
          </a:p>
          <a:p>
            <a:r>
              <a:rPr lang="es-GT" sz="1600" dirty="0"/>
              <a:t>		   </a:t>
            </a:r>
            <a:r>
              <a:rPr lang="es-GT" sz="1600" dirty="0" err="1"/>
              <a:t>return</a:t>
            </a:r>
            <a:r>
              <a:rPr lang="es-GT" sz="1600" dirty="0"/>
              <a:t> suma; </a:t>
            </a:r>
          </a:p>
          <a:p>
            <a:r>
              <a:rPr lang="es-GT" sz="1600" dirty="0"/>
              <a:t>	}</a:t>
            </a:r>
          </a:p>
          <a:p>
            <a:endParaRPr lang="es-GT" sz="1600" dirty="0"/>
          </a:p>
        </p:txBody>
      </p:sp>
    </p:spTree>
    <p:extLst>
      <p:ext uri="{BB962C8B-B14F-4D97-AF65-F5344CB8AC3E}">
        <p14:creationId xmlns:p14="http://schemas.microsoft.com/office/powerpoint/2010/main" val="154036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A7C4C-F748-417C-8033-9A80D5B2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86" y="76980"/>
            <a:ext cx="9905998" cy="846298"/>
          </a:xfrm>
        </p:spPr>
        <p:txBody>
          <a:bodyPr/>
          <a:lstStyle/>
          <a:p>
            <a:r>
              <a:rPr lang="es-GT" dirty="0"/>
              <a:t>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4067E-7B33-4429-8080-B1A50929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615" y="811305"/>
            <a:ext cx="10710276" cy="1559033"/>
          </a:xfrm>
        </p:spPr>
        <p:txBody>
          <a:bodyPr/>
          <a:lstStyle/>
          <a:p>
            <a:pPr marL="0" indent="0">
              <a:buNone/>
            </a:pPr>
            <a:r>
              <a:rPr lang="es-GT" dirty="0"/>
              <a:t>Significa que se pasa la posición de memoria donde esta guardada la variable, por lo que la función puede saber cuánto vale, pero además puede modificarla de cualquier manera.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CD739F-EAC2-4911-AD0A-7D1CBB4E9385}"/>
              </a:ext>
            </a:extLst>
          </p:cNvPr>
          <p:cNvSpPr txBox="1"/>
          <p:nvPr/>
        </p:nvSpPr>
        <p:spPr>
          <a:xfrm>
            <a:off x="1509095" y="2237647"/>
            <a:ext cx="936594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600" dirty="0"/>
              <a:t>#</a:t>
            </a:r>
            <a:r>
              <a:rPr lang="es-GT" sz="1600" dirty="0" err="1"/>
              <a:t>include</a:t>
            </a:r>
            <a:r>
              <a:rPr lang="es-GT" sz="1600" dirty="0"/>
              <a:t> &lt;iostream&gt; </a:t>
            </a:r>
          </a:p>
          <a:p>
            <a:r>
              <a:rPr lang="es-GT" sz="1600" dirty="0" err="1"/>
              <a:t>using</a:t>
            </a:r>
            <a:r>
              <a:rPr lang="es-GT" sz="1600" dirty="0"/>
              <a:t> </a:t>
            </a:r>
            <a:r>
              <a:rPr lang="es-GT" sz="1600" dirty="0" err="1"/>
              <a:t>namespace</a:t>
            </a:r>
            <a:r>
              <a:rPr lang="es-GT" sz="1600" dirty="0"/>
              <a:t> </a:t>
            </a:r>
            <a:r>
              <a:rPr lang="es-GT" sz="1600" dirty="0" err="1"/>
              <a:t>std</a:t>
            </a:r>
            <a:r>
              <a:rPr lang="es-GT" sz="1600" dirty="0"/>
              <a:t>;</a:t>
            </a:r>
          </a:p>
          <a:p>
            <a:r>
              <a:rPr lang="es-GT" sz="1600" dirty="0"/>
              <a:t>	</a:t>
            </a:r>
            <a:r>
              <a:rPr lang="es-GT" sz="1600" dirty="0" err="1"/>
              <a:t>int</a:t>
            </a:r>
            <a:r>
              <a:rPr lang="es-GT" sz="1600" dirty="0"/>
              <a:t> referencia(</a:t>
            </a:r>
            <a:r>
              <a:rPr lang="es-GT" sz="1600" dirty="0" err="1"/>
              <a:t>int</a:t>
            </a:r>
            <a:r>
              <a:rPr lang="es-GT" sz="1600" dirty="0"/>
              <a:t> &amp;c, </a:t>
            </a:r>
            <a:r>
              <a:rPr lang="es-GT" sz="1600" dirty="0" err="1"/>
              <a:t>int</a:t>
            </a:r>
            <a:r>
              <a:rPr lang="es-GT" sz="1600" dirty="0"/>
              <a:t> &amp;d);</a:t>
            </a:r>
          </a:p>
          <a:p>
            <a:r>
              <a:rPr lang="es-GT" sz="1600" dirty="0" err="1"/>
              <a:t>main</a:t>
            </a:r>
            <a:r>
              <a:rPr lang="es-GT" sz="1600" dirty="0"/>
              <a:t>() {  </a:t>
            </a:r>
          </a:p>
          <a:p>
            <a:r>
              <a:rPr lang="es-GT" sz="1600" dirty="0"/>
              <a:t>	</a:t>
            </a:r>
            <a:r>
              <a:rPr lang="es-GT" sz="1600" dirty="0" err="1"/>
              <a:t>int</a:t>
            </a:r>
            <a:r>
              <a:rPr lang="es-GT" sz="1600" dirty="0"/>
              <a:t> </a:t>
            </a:r>
            <a:r>
              <a:rPr lang="es-GT" sz="1600" dirty="0" err="1"/>
              <a:t>a,b</a:t>
            </a:r>
            <a:r>
              <a:rPr lang="es-GT" sz="1600" dirty="0"/>
              <a:t>;</a:t>
            </a:r>
          </a:p>
          <a:p>
            <a:r>
              <a:rPr lang="es-GT" sz="1600" dirty="0"/>
              <a:t>	a = 10;</a:t>
            </a:r>
          </a:p>
          <a:p>
            <a:r>
              <a:rPr lang="es-GT" sz="1600" dirty="0"/>
              <a:t>	b=5;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referencia</a:t>
            </a:r>
            <a:r>
              <a:rPr lang="en-US" sz="1600" dirty="0"/>
              <a:t>(</a:t>
            </a:r>
            <a:r>
              <a:rPr lang="en-US" sz="1600" dirty="0" err="1"/>
              <a:t>a,b</a:t>
            </a:r>
            <a:r>
              <a:rPr lang="en-US" sz="1600" dirty="0"/>
              <a:t>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&lt;&lt;"a: "&lt;&lt;a&lt;&lt;" b: "&lt;&lt;b&lt;&lt;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s-GT" sz="1600" dirty="0"/>
              <a:t>} </a:t>
            </a:r>
          </a:p>
          <a:p>
            <a:r>
              <a:rPr lang="en-US" sz="1600" dirty="0"/>
              <a:t>	int </a:t>
            </a:r>
            <a:r>
              <a:rPr lang="en-US" sz="1600" dirty="0" err="1"/>
              <a:t>referencia</a:t>
            </a:r>
            <a:r>
              <a:rPr lang="en-US" sz="1600" dirty="0"/>
              <a:t>(int &amp;c, int &amp;d) { </a:t>
            </a:r>
          </a:p>
          <a:p>
            <a:r>
              <a:rPr lang="en-US" sz="1600" dirty="0"/>
              <a:t>		   int </a:t>
            </a:r>
            <a:r>
              <a:rPr lang="en-US" sz="1600" dirty="0" err="1"/>
              <a:t>suma</a:t>
            </a:r>
            <a:r>
              <a:rPr lang="en-US" sz="1600" dirty="0"/>
              <a:t>;</a:t>
            </a:r>
          </a:p>
          <a:p>
            <a:r>
              <a:rPr lang="en-US" sz="1600" dirty="0"/>
              <a:t>		   c +=1;</a:t>
            </a:r>
          </a:p>
          <a:p>
            <a:r>
              <a:rPr lang="en-US" sz="1600" dirty="0"/>
              <a:t>		   d +=1;</a:t>
            </a:r>
          </a:p>
          <a:p>
            <a:r>
              <a:rPr lang="en-US" sz="1600" dirty="0"/>
              <a:t>		   </a:t>
            </a:r>
            <a:r>
              <a:rPr lang="en-US" sz="1600" dirty="0" err="1"/>
              <a:t>suma</a:t>
            </a:r>
            <a:r>
              <a:rPr lang="en-US" sz="1600" dirty="0"/>
              <a:t> = </a:t>
            </a:r>
            <a:r>
              <a:rPr lang="en-US" sz="1600" dirty="0" err="1"/>
              <a:t>c+d</a:t>
            </a:r>
            <a:r>
              <a:rPr lang="en-US" sz="1600" dirty="0"/>
              <a:t>;</a:t>
            </a:r>
          </a:p>
          <a:p>
            <a:r>
              <a:rPr lang="en-US" sz="1600" dirty="0"/>
              <a:t>		   return </a:t>
            </a:r>
            <a:r>
              <a:rPr lang="en-US" sz="1600" dirty="0" err="1"/>
              <a:t>suma</a:t>
            </a:r>
            <a:r>
              <a:rPr lang="en-US" sz="1600" dirty="0"/>
              <a:t>; </a:t>
            </a:r>
          </a:p>
          <a:p>
            <a:r>
              <a:rPr lang="en-US" sz="1600" dirty="0"/>
              <a:t>	}</a:t>
            </a:r>
            <a:endParaRPr lang="es-GT" sz="1600" dirty="0"/>
          </a:p>
        </p:txBody>
      </p:sp>
    </p:spTree>
    <p:extLst>
      <p:ext uri="{BB962C8B-B14F-4D97-AF65-F5344CB8AC3E}">
        <p14:creationId xmlns:p14="http://schemas.microsoft.com/office/powerpoint/2010/main" val="2172626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320</TotalTime>
  <Words>304</Words>
  <Application>Microsoft Office PowerPoint</Application>
  <PresentationFormat>Panorámica</PresentationFormat>
  <Paragraphs>40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Circuito</vt:lpstr>
      <vt:lpstr>Algoritmos</vt:lpstr>
      <vt:lpstr>Parámetros por valor</vt:lpstr>
      <vt:lpstr>Parámetros por referencia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Cardona</dc:creator>
  <cp:lastModifiedBy>Armando Cardona Paiz</cp:lastModifiedBy>
  <cp:revision>45</cp:revision>
  <dcterms:created xsi:type="dcterms:W3CDTF">2018-02-03T01:27:24Z</dcterms:created>
  <dcterms:modified xsi:type="dcterms:W3CDTF">2020-08-28T01:47:30Z</dcterms:modified>
</cp:coreProperties>
</file>