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313D"/>
    <a:srgbClr val="21D6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84DE-36D5-4B93-992B-19309FE1F278}" type="datetimeFigureOut">
              <a:rPr lang="ro-RO" smtClean="0"/>
              <a:t>28.02.2015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7CE9-BF73-4CE7-BD09-720D62461AD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1796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84DE-36D5-4B93-992B-19309FE1F278}" type="datetimeFigureOut">
              <a:rPr lang="ro-RO" smtClean="0"/>
              <a:t>28.02.2015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7CE9-BF73-4CE7-BD09-720D62461AD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3757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84DE-36D5-4B93-992B-19309FE1F278}" type="datetimeFigureOut">
              <a:rPr lang="ro-RO" smtClean="0"/>
              <a:t>28.02.2015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7CE9-BF73-4CE7-BD09-720D62461AD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44186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84DE-36D5-4B93-992B-19309FE1F278}" type="datetimeFigureOut">
              <a:rPr lang="ro-RO" smtClean="0"/>
              <a:t>28.02.2015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7CE9-BF73-4CE7-BD09-720D62461AD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9210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84DE-36D5-4B93-992B-19309FE1F278}" type="datetimeFigureOut">
              <a:rPr lang="ro-RO" smtClean="0"/>
              <a:t>28.02.2015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7CE9-BF73-4CE7-BD09-720D62461AD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5946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84DE-36D5-4B93-992B-19309FE1F278}" type="datetimeFigureOut">
              <a:rPr lang="ro-RO" smtClean="0"/>
              <a:t>28.02.2015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7CE9-BF73-4CE7-BD09-720D62461AD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5720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84DE-36D5-4B93-992B-19309FE1F278}" type="datetimeFigureOut">
              <a:rPr lang="ro-RO" smtClean="0"/>
              <a:t>28.02.2015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7CE9-BF73-4CE7-BD09-720D62461AD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0119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84DE-36D5-4B93-992B-19309FE1F278}" type="datetimeFigureOut">
              <a:rPr lang="ro-RO" smtClean="0"/>
              <a:t>28.02.2015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7CE9-BF73-4CE7-BD09-720D62461AD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7819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84DE-36D5-4B93-992B-19309FE1F278}" type="datetimeFigureOut">
              <a:rPr lang="ro-RO" smtClean="0"/>
              <a:t>28.02.2015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7CE9-BF73-4CE7-BD09-720D62461AD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2974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84DE-36D5-4B93-992B-19309FE1F278}" type="datetimeFigureOut">
              <a:rPr lang="ro-RO" smtClean="0"/>
              <a:t>28.02.2015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7CE9-BF73-4CE7-BD09-720D62461AD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02770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84DE-36D5-4B93-992B-19309FE1F278}" type="datetimeFigureOut">
              <a:rPr lang="ro-RO" smtClean="0"/>
              <a:t>28.02.2015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7CE9-BF73-4CE7-BD09-720D62461AD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77718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D84DE-36D5-4B93-992B-19309FE1F278}" type="datetimeFigureOut">
              <a:rPr lang="ro-RO" smtClean="0"/>
              <a:t>28.02.2015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A7CE9-BF73-4CE7-BD09-720D62461AD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0280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31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100" y="2366659"/>
            <a:ext cx="2143125" cy="2143125"/>
          </a:xfrm>
          <a:prstGeom prst="roundRect">
            <a:avLst>
              <a:gd name="adj" fmla="val 14476"/>
            </a:avLst>
          </a:prstGeom>
          <a:solidFill>
            <a:srgbClr val="FFFFFF">
              <a:shade val="85000"/>
            </a:srgbClr>
          </a:solidFill>
          <a:ln w="57150">
            <a:solidFill>
              <a:srgbClr val="21D6B3"/>
            </a:solidFill>
          </a:ln>
          <a:effectLst/>
        </p:spPr>
      </p:pic>
      <p:sp>
        <p:nvSpPr>
          <p:cNvPr id="8" name="Rounded Rectangle 7"/>
          <p:cNvSpPr/>
          <p:nvPr/>
        </p:nvSpPr>
        <p:spPr>
          <a:xfrm>
            <a:off x="6438901" y="266700"/>
            <a:ext cx="3952875" cy="646331"/>
          </a:xfrm>
          <a:prstGeom prst="roundRect">
            <a:avLst>
              <a:gd name="adj" fmla="val 3647"/>
            </a:avLst>
          </a:prstGeom>
          <a:noFill/>
          <a:ln w="28575">
            <a:solidFill>
              <a:srgbClr val="21D6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o-RO"/>
          </a:p>
        </p:txBody>
      </p:sp>
      <p:sp>
        <p:nvSpPr>
          <p:cNvPr id="9" name="TextBox 8"/>
          <p:cNvSpPr txBox="1"/>
          <p:nvPr/>
        </p:nvSpPr>
        <p:spPr>
          <a:xfrm>
            <a:off x="6596062" y="257173"/>
            <a:ext cx="3638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D6B3"/>
                </a:solidFill>
                <a:latin typeface="Euphemia" panose="020B0503040102020104" pitchFamily="34" charset="0"/>
              </a:rPr>
              <a:t>Easily create a new quiz by loading it form a .txt file</a:t>
            </a:r>
            <a:endParaRPr lang="ro-RO" dirty="0">
              <a:solidFill>
                <a:srgbClr val="21D6B3"/>
              </a:solidFill>
              <a:latin typeface="Euphemia" panose="020B0503040102020104" pitchFamily="34" charset="0"/>
            </a:endParaRPr>
          </a:p>
        </p:txBody>
      </p:sp>
      <p:cxnSp>
        <p:nvCxnSpPr>
          <p:cNvPr id="11" name="Elbow Connector 10"/>
          <p:cNvCxnSpPr>
            <a:stCxn id="5" idx="0"/>
            <a:endCxn id="8" idx="1"/>
          </p:cNvCxnSpPr>
          <p:nvPr/>
        </p:nvCxnSpPr>
        <p:spPr>
          <a:xfrm rot="5400000" flipH="1" flipV="1">
            <a:off x="5379886" y="1307644"/>
            <a:ext cx="1776793" cy="341238"/>
          </a:xfrm>
          <a:prstGeom prst="bentConnector2">
            <a:avLst/>
          </a:prstGeom>
          <a:ln w="19050">
            <a:solidFill>
              <a:srgbClr val="21D6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34247" y="1327021"/>
            <a:ext cx="3746604" cy="2649320"/>
          </a:xfrm>
          <a:prstGeom prst="rect">
            <a:avLst/>
          </a:prstGeom>
        </p:spPr>
      </p:pic>
      <p:cxnSp>
        <p:nvCxnSpPr>
          <p:cNvPr id="14" name="Elbow Connector 13"/>
          <p:cNvCxnSpPr>
            <a:stCxn id="8" idx="2"/>
            <a:endCxn id="12" idx="0"/>
          </p:cNvCxnSpPr>
          <p:nvPr/>
        </p:nvCxnSpPr>
        <p:spPr>
          <a:xfrm rot="16200000" flipH="1">
            <a:off x="9004449" y="323921"/>
            <a:ext cx="413990" cy="1592210"/>
          </a:xfrm>
          <a:prstGeom prst="bentConnector3">
            <a:avLst>
              <a:gd name="adj1" fmla="val 50000"/>
            </a:avLst>
          </a:prstGeom>
          <a:ln w="28575">
            <a:solidFill>
              <a:srgbClr val="21D6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619300" y="130668"/>
            <a:ext cx="3848100" cy="919163"/>
          </a:xfrm>
          <a:prstGeom prst="roundRect">
            <a:avLst/>
          </a:prstGeom>
          <a:noFill/>
          <a:ln w="28575">
            <a:solidFill>
              <a:srgbClr val="21D6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21D6B3"/>
                </a:solidFill>
                <a:latin typeface="Euphemia" panose="020B0503040102020104" pitchFamily="34" charset="0"/>
              </a:rPr>
              <a:t>Project A288 by Marcu Tudor</a:t>
            </a:r>
          </a:p>
          <a:p>
            <a:pPr algn="ctr"/>
            <a:r>
              <a:rPr lang="en-US" dirty="0">
                <a:solidFill>
                  <a:srgbClr val="21D6B3"/>
                </a:solidFill>
                <a:latin typeface="Euphemia" panose="020B0503040102020104" pitchFamily="34" charset="0"/>
              </a:rPr>
              <a:t>INFOMATRIX 2015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Euphemia" panose="020B0503040102020104" pitchFamily="34" charset="0"/>
              </a:rPr>
              <a:t>www.</a:t>
            </a:r>
            <a:r>
              <a:rPr lang="ro-RO" dirty="0">
                <a:solidFill>
                  <a:schemeClr val="bg1"/>
                </a:solidFill>
                <a:latin typeface="Euphemia" panose="020B0503040102020104" pitchFamily="34" charset="0"/>
              </a:rPr>
              <a:t>github.com/MRTSoft/A288</a:t>
            </a:r>
          </a:p>
        </p:txBody>
      </p:sp>
      <p:cxnSp>
        <p:nvCxnSpPr>
          <p:cNvPr id="22" name="Elbow Connector 21"/>
          <p:cNvCxnSpPr>
            <a:stCxn id="20" idx="3"/>
            <a:endCxn id="5" idx="0"/>
          </p:cNvCxnSpPr>
          <p:nvPr/>
        </p:nvCxnSpPr>
        <p:spPr>
          <a:xfrm>
            <a:off x="5467400" y="590250"/>
            <a:ext cx="630263" cy="1776409"/>
          </a:xfrm>
          <a:prstGeom prst="bentConnector2">
            <a:avLst/>
          </a:prstGeom>
          <a:ln w="19050">
            <a:solidFill>
              <a:srgbClr val="21D6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3" name="Group 1032"/>
          <p:cNvGrpSpPr/>
          <p:nvPr/>
        </p:nvGrpSpPr>
        <p:grpSpPr>
          <a:xfrm>
            <a:off x="8379801" y="4553223"/>
            <a:ext cx="3587853" cy="2146300"/>
            <a:chOff x="7203973" y="4610100"/>
            <a:chExt cx="3587853" cy="2146300"/>
          </a:xfrm>
        </p:grpSpPr>
        <p:sp>
          <p:nvSpPr>
            <p:cNvPr id="27" name="Rounded Rectangle 26"/>
            <p:cNvSpPr/>
            <p:nvPr/>
          </p:nvSpPr>
          <p:spPr>
            <a:xfrm>
              <a:off x="7203973" y="4610100"/>
              <a:ext cx="3587853" cy="2146300"/>
            </a:xfrm>
            <a:prstGeom prst="roundRect">
              <a:avLst>
                <a:gd name="adj" fmla="val 6460"/>
              </a:avLst>
            </a:prstGeom>
            <a:noFill/>
            <a:ln w="28575">
              <a:solidFill>
                <a:srgbClr val="21D6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o-RO"/>
            </a:p>
          </p:txBody>
        </p:sp>
        <p:pic>
          <p:nvPicPr>
            <p:cNvPr id="1026" name="Picture 2" descr="http://www.deccansoft.com/Documents/CourseImages/f371d679-310a-40e4-9aeb-77f79c28d301_WPF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6918" y="5361240"/>
              <a:ext cx="1125319" cy="1125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icons.iconarchive.com/icons/custom-icon-design/pretty-office-7/256/Xml-tool-icon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3" t="3646" r="2937" b="8502"/>
            <a:stretch/>
          </p:blipFill>
          <p:spPr bwMode="auto">
            <a:xfrm>
              <a:off x="9177312" y="5305460"/>
              <a:ext cx="1257300" cy="1181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7539012" y="4642861"/>
              <a:ext cx="2895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21D6B3"/>
                  </a:solidFill>
                  <a:latin typeface="Euphemia" panose="020B0503040102020104" pitchFamily="34" charset="0"/>
                </a:rPr>
                <a:t>Powered by:</a:t>
              </a:r>
              <a:endParaRPr lang="ro-RO" sz="2800" dirty="0">
                <a:solidFill>
                  <a:srgbClr val="21D6B3"/>
                </a:solidFill>
                <a:latin typeface="Euphemia" panose="020B0503040102020104" pitchFamily="34" charset="0"/>
              </a:endParaRPr>
            </a:p>
          </p:txBody>
        </p:sp>
      </p:grpSp>
      <p:cxnSp>
        <p:nvCxnSpPr>
          <p:cNvPr id="30" name="Elbow Connector 29"/>
          <p:cNvCxnSpPr>
            <a:stCxn id="27" idx="1"/>
            <a:endCxn id="5" idx="3"/>
          </p:cNvCxnSpPr>
          <p:nvPr/>
        </p:nvCxnSpPr>
        <p:spPr>
          <a:xfrm rot="10800000">
            <a:off x="7169225" y="3438223"/>
            <a:ext cx="1210576" cy="2188151"/>
          </a:xfrm>
          <a:prstGeom prst="bentConnector3">
            <a:avLst>
              <a:gd name="adj1" fmla="val 37411"/>
            </a:avLst>
          </a:prstGeom>
          <a:ln w="19050">
            <a:solidFill>
              <a:srgbClr val="21D6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293" y="1293522"/>
            <a:ext cx="2533650" cy="3124310"/>
          </a:xfrm>
          <a:prstGeom prst="rect">
            <a:avLst/>
          </a:prstGeom>
        </p:spPr>
      </p:pic>
      <p:sp>
        <p:nvSpPr>
          <p:cNvPr id="42" name="Rounded Rectangle 41"/>
          <p:cNvSpPr/>
          <p:nvPr/>
        </p:nvSpPr>
        <p:spPr>
          <a:xfrm>
            <a:off x="3433607" y="1840273"/>
            <a:ext cx="1238404" cy="2523765"/>
          </a:xfrm>
          <a:prstGeom prst="roundRect">
            <a:avLst>
              <a:gd name="adj" fmla="val 13829"/>
            </a:avLst>
          </a:prstGeom>
          <a:noFill/>
          <a:ln w="38100">
            <a:solidFill>
              <a:srgbClr val="21D6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21D6B3"/>
                </a:solidFill>
              </a:rPr>
              <a:t>Multiple correct answers with user feedback support</a:t>
            </a:r>
            <a:endParaRPr lang="ro-RO" dirty="0">
              <a:solidFill>
                <a:srgbClr val="21D6B3"/>
              </a:solidFill>
            </a:endParaRPr>
          </a:p>
        </p:txBody>
      </p:sp>
      <p:cxnSp>
        <p:nvCxnSpPr>
          <p:cNvPr id="44" name="Elbow Connector 43"/>
          <p:cNvCxnSpPr>
            <a:stCxn id="42" idx="0"/>
            <a:endCxn id="5" idx="0"/>
          </p:cNvCxnSpPr>
          <p:nvPr/>
        </p:nvCxnSpPr>
        <p:spPr>
          <a:xfrm rot="16200000" flipH="1">
            <a:off x="4812043" y="1081039"/>
            <a:ext cx="526386" cy="2044854"/>
          </a:xfrm>
          <a:prstGeom prst="bentConnector3">
            <a:avLst>
              <a:gd name="adj1" fmla="val -43428"/>
            </a:avLst>
          </a:prstGeom>
          <a:ln w="19050">
            <a:solidFill>
              <a:srgbClr val="21D6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1" idx="2"/>
            <a:endCxn id="42" idx="2"/>
          </p:cNvCxnSpPr>
          <p:nvPr/>
        </p:nvCxnSpPr>
        <p:spPr>
          <a:xfrm rot="5400000" flipH="1" flipV="1">
            <a:off x="2718566" y="3083589"/>
            <a:ext cx="53794" cy="2614691"/>
          </a:xfrm>
          <a:prstGeom prst="bentConnector3">
            <a:avLst>
              <a:gd name="adj1" fmla="val -584316"/>
            </a:avLst>
          </a:prstGeom>
          <a:ln w="28575">
            <a:solidFill>
              <a:srgbClr val="21D6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661" y="4890551"/>
            <a:ext cx="2209800" cy="1419225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56902" y="5917859"/>
            <a:ext cx="1298551" cy="674572"/>
          </a:xfrm>
          <a:prstGeom prst="rect">
            <a:avLst/>
          </a:prstGeom>
        </p:spPr>
      </p:pic>
      <p:sp>
        <p:nvSpPr>
          <p:cNvPr id="56" name="Rounded Rectangle 55"/>
          <p:cNvSpPr/>
          <p:nvPr/>
        </p:nvSpPr>
        <p:spPr>
          <a:xfrm>
            <a:off x="5195885" y="5441673"/>
            <a:ext cx="2673891" cy="1150758"/>
          </a:xfrm>
          <a:prstGeom prst="roundRect">
            <a:avLst>
              <a:gd name="adj" fmla="val 13829"/>
            </a:avLst>
          </a:prstGeom>
          <a:noFill/>
          <a:ln w="38100">
            <a:solidFill>
              <a:srgbClr val="21D6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21D6B3"/>
                </a:solidFill>
              </a:rPr>
              <a:t>Optional timer, random question selection and answers shuffling</a:t>
            </a:r>
            <a:endParaRPr lang="ro-RO" dirty="0">
              <a:solidFill>
                <a:srgbClr val="21D6B3"/>
              </a:solidFill>
            </a:endParaRPr>
          </a:p>
        </p:txBody>
      </p:sp>
      <p:cxnSp>
        <p:nvCxnSpPr>
          <p:cNvPr id="55" name="Elbow Connector 54"/>
          <p:cNvCxnSpPr>
            <a:stCxn id="5" idx="2"/>
            <a:endCxn id="56" idx="0"/>
          </p:cNvCxnSpPr>
          <p:nvPr/>
        </p:nvCxnSpPr>
        <p:spPr>
          <a:xfrm rot="16200000" flipH="1">
            <a:off x="5849303" y="4758144"/>
            <a:ext cx="931889" cy="435168"/>
          </a:xfrm>
          <a:prstGeom prst="bentConnector3">
            <a:avLst/>
          </a:prstGeom>
          <a:ln w="19050">
            <a:solidFill>
              <a:srgbClr val="21D6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6" idx="1"/>
            <a:endCxn id="51" idx="3"/>
          </p:cNvCxnSpPr>
          <p:nvPr/>
        </p:nvCxnSpPr>
        <p:spPr>
          <a:xfrm rot="10800000">
            <a:off x="2386461" y="5600164"/>
            <a:ext cx="2809424" cy="416888"/>
          </a:xfrm>
          <a:prstGeom prst="bentConnector3">
            <a:avLst>
              <a:gd name="adj1" fmla="val 39829"/>
            </a:avLst>
          </a:prstGeom>
          <a:ln w="28575">
            <a:solidFill>
              <a:srgbClr val="21D6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6" idx="1"/>
            <a:endCxn id="52" idx="3"/>
          </p:cNvCxnSpPr>
          <p:nvPr/>
        </p:nvCxnSpPr>
        <p:spPr>
          <a:xfrm rot="10800000" flipV="1">
            <a:off x="3955453" y="6017051"/>
            <a:ext cx="1240432" cy="238093"/>
          </a:xfrm>
          <a:prstGeom prst="bentConnector3">
            <a:avLst>
              <a:gd name="adj1" fmla="val 50000"/>
            </a:avLst>
          </a:prstGeom>
          <a:ln w="28575">
            <a:solidFill>
              <a:srgbClr val="21D6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87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41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Euphemia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 Marcu</dc:creator>
  <cp:lastModifiedBy>Tudor Marcu</cp:lastModifiedBy>
  <cp:revision>10</cp:revision>
  <dcterms:created xsi:type="dcterms:W3CDTF">2015-02-28T16:36:17Z</dcterms:created>
  <dcterms:modified xsi:type="dcterms:W3CDTF">2015-02-28T18:16:59Z</dcterms:modified>
</cp:coreProperties>
</file>