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il yılmaz" initials="hy" lastIdx="2" clrIdx="0">
    <p:extLst>
      <p:ext uri="{19B8F6BF-5375-455C-9EA6-DF929625EA0E}">
        <p15:presenceInfo xmlns:p15="http://schemas.microsoft.com/office/powerpoint/2012/main" userId="98984399a87d4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24FF0-1734-417F-8EB1-B34E0C777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3B503E-F887-4F09-A843-5323F6B37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BB1696-1961-45E5-A3F7-9E94A0B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065FC8-076C-488E-8F12-4FFF879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26566E-D725-453C-99DD-7732290E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2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2BC984-2ECD-425D-8EC3-620D2CB5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A459701-49C2-4262-B688-E526CA71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56108F-FACD-4CA1-BA83-E91CDA4D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58503-04D4-46FC-AAE9-69F6E437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DDE318-466B-4489-988F-C800853F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39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5212D6-EE40-42F6-96A7-F7A26F78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BF9933-6780-44D6-BF98-39A8EE975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377CE8-EC4A-484D-B72D-E672904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2707A9-3192-40F0-8A4A-E50B0A5D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CEB463-4EFA-45D5-BCE7-CE636C0D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8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B2917-D7A2-446A-BD98-61BE589A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FD42D-7B91-428C-833E-2D98ABE5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678CF0-9CC0-4ECC-A8A6-9DD9D553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C81560-1F97-45C6-ACB2-0347048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2D26C3-79D3-4A2D-BDF0-9A524AE8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24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746F7-3F57-4B90-94A1-B44AA9A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F0131D-EC96-4110-87A1-AC114610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9A5D79-FC8D-4D9C-A122-6B7E7B85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D48CEF-2E58-40C2-856F-9ED9156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E1395F-FD0F-4AD1-86EF-B8B67CE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E0631B-86A0-49DC-8552-9846986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C4725E-49B7-4420-8F1C-F999A0B3C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C2C5B5-126D-4A2A-9896-E8C011BE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A8BFEF-46E9-4293-BA88-7011E41B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A5E79A-9158-4D40-B379-0B963C0B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56FEEE-6477-4B8F-935F-8C44F6C9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01BC7D-3522-4AB6-9C12-4084E5B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9F3A3D-9997-4522-922D-34055D97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7C1ABF-1750-4EAE-8C10-9C9E89EB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D5A2813-5F28-436F-9CE5-0E890C50E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1145481-64F3-4B2F-B647-81F904A43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7DF8E3-D3E5-4A94-8092-17518E3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91CD312-71FB-4BA6-9A07-2A03A38D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E634BB-059D-4E3C-94D9-7C064183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1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FCBA5-E361-4755-B5FD-89D5C33D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E9D1768-B7FF-4840-B296-0D22BC3D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0670AD-7A69-4E4A-9AB7-38A2A227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8987B4D-D445-4349-A574-3E5AFD68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90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96478D-FDAF-4979-B3AD-B706D4F5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50E4432-25E3-4C4D-B538-48CFB840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2BCED7-2E9E-4B58-A8BA-53A53A16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5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2A374-C1DF-40C6-959C-41907F65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29A7FC-4D7A-4BED-89EB-7622F349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20D9A9-3A83-49AB-A2A2-7B3160BDA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F9D715-9620-4EB1-A842-755F25B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D9B7F9-0CAA-4D08-8F1D-82E2543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C56A06-E923-47F0-9BFC-695BEFF5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0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C73B8D-79DB-40BC-B9E2-FE8D44BD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BABA49A-49E7-45A7-A1DA-4C5B90D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9901FA-130F-44F4-839C-6CE44024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D23CB2-D714-4D95-9FDB-E9CA7D7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7692A0-AA21-4395-926F-AD1BE52C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B581B4-29BE-4C00-907C-4FA1670C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54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203FB9-BF0B-470C-A87D-5C654089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3661B7-CD42-4E16-BB76-2CE783F3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CAE000-06FE-4C90-B10D-00E20AB91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8616-E1D9-4BC1-B6C2-9F8E9C43F096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08D8C1-9412-42D8-A29E-09BE308F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A35AB6-A8AA-457B-BD9A-0B878E37F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A43A-4493-4155-9402-F03F9A233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6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4115D-706C-4893-AEE7-C9CE03B6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077" y="3320209"/>
            <a:ext cx="9144000" cy="987386"/>
          </a:xfrm>
        </p:spPr>
        <p:txBody>
          <a:bodyPr>
            <a:noAutofit/>
          </a:bodyPr>
          <a:lstStyle/>
          <a:p>
            <a:r>
              <a:rPr lang="tr-TR" sz="7200" i="1" dirty="0">
                <a:latin typeface="Bookman Old Style" panose="02050604050505020204" pitchFamily="18" charset="0"/>
              </a:rPr>
              <a:t>SİPARİŞ OTOMASYONU</a:t>
            </a:r>
          </a:p>
        </p:txBody>
      </p:sp>
    </p:spTree>
    <p:extLst>
      <p:ext uri="{BB962C8B-B14F-4D97-AF65-F5344CB8AC3E}">
        <p14:creationId xmlns:p14="http://schemas.microsoft.com/office/powerpoint/2010/main" val="382401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CC0D8C7-8F7A-4B41-B437-BFE88530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65"/>
            <a:ext cx="8187731" cy="54677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433D3F3-1E99-4AAE-B4DE-6B27274E759F}"/>
              </a:ext>
            </a:extLst>
          </p:cNvPr>
          <p:cNvSpPr txBox="1"/>
          <p:nvPr/>
        </p:nvSpPr>
        <p:spPr>
          <a:xfrm>
            <a:off x="4093865" y="5842337"/>
            <a:ext cx="2939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Butona tıklandığında seçtiğiniz ürün silinir</a:t>
            </a:r>
          </a:p>
          <a:p>
            <a:endParaRPr lang="tr-TR" sz="2400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58FA0E5-2C60-46B7-9737-84094BE66BD2}"/>
              </a:ext>
            </a:extLst>
          </p:cNvPr>
          <p:cNvCxnSpPr>
            <a:cxnSpLocks/>
          </p:cNvCxnSpPr>
          <p:nvPr/>
        </p:nvCxnSpPr>
        <p:spPr>
          <a:xfrm>
            <a:off x="4599992" y="5038531"/>
            <a:ext cx="634481" cy="80380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364F2F6-1CDB-4D32-ABF9-7FBE2117C485}"/>
              </a:ext>
            </a:extLst>
          </p:cNvPr>
          <p:cNvSpPr txBox="1"/>
          <p:nvPr/>
        </p:nvSpPr>
        <p:spPr>
          <a:xfrm>
            <a:off x="8518849" y="755780"/>
            <a:ext cx="336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*Depodaki ürünler burada gösterilir.</a:t>
            </a:r>
          </a:p>
        </p:txBody>
      </p:sp>
    </p:spTree>
    <p:extLst>
      <p:ext uri="{BB962C8B-B14F-4D97-AF65-F5344CB8AC3E}">
        <p14:creationId xmlns:p14="http://schemas.microsoft.com/office/powerpoint/2010/main" val="131825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0A96793-BCC5-41DB-AA77-96EC303A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1041" cy="492656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E919BE6-7F09-4E4B-B0DC-8D1935C4FBDF}"/>
              </a:ext>
            </a:extLst>
          </p:cNvPr>
          <p:cNvSpPr txBox="1"/>
          <p:nvPr/>
        </p:nvSpPr>
        <p:spPr>
          <a:xfrm>
            <a:off x="7371041" y="447870"/>
            <a:ext cx="465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*Kullanıcı bir ürün aldığı zaman bilgiler buraya kaydedilir.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C686AB-4DBA-4AF3-A81B-DA1DC323EEDB}"/>
              </a:ext>
            </a:extLst>
          </p:cNvPr>
          <p:cNvSpPr txBox="1"/>
          <p:nvPr/>
        </p:nvSpPr>
        <p:spPr>
          <a:xfrm>
            <a:off x="7727049" y="5215812"/>
            <a:ext cx="450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Butona tıklandığında seçilen sipariş silinir.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9D7E872-5406-49FD-999C-C5132C24C3B7}"/>
              </a:ext>
            </a:extLst>
          </p:cNvPr>
          <p:cNvCxnSpPr/>
          <p:nvPr/>
        </p:nvCxnSpPr>
        <p:spPr>
          <a:xfrm>
            <a:off x="7371041" y="4786604"/>
            <a:ext cx="1409065" cy="42920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2816634D-7D3E-490F-8C2B-8C7952684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67212"/>
            <a:ext cx="7371040" cy="169078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94EAEBD-4EEA-45E1-B1D7-F2A03051BD75}"/>
              </a:ext>
            </a:extLst>
          </p:cNvPr>
          <p:cNvSpPr txBox="1"/>
          <p:nvPr/>
        </p:nvSpPr>
        <p:spPr>
          <a:xfrm>
            <a:off x="4357397" y="6354147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FF00"/>
                </a:solidFill>
              </a:rPr>
              <a:t>Sipariş silme komutu.</a:t>
            </a:r>
          </a:p>
        </p:txBody>
      </p:sp>
    </p:spTree>
    <p:extLst>
      <p:ext uri="{BB962C8B-B14F-4D97-AF65-F5344CB8AC3E}">
        <p14:creationId xmlns:p14="http://schemas.microsoft.com/office/powerpoint/2010/main" val="342935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66E5953-B258-4649-8D26-C7C72EE5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6661" cy="460777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6694B34-B45D-4B3A-B4DC-75C0DD6F96C8}"/>
              </a:ext>
            </a:extLst>
          </p:cNvPr>
          <p:cNvSpPr txBox="1"/>
          <p:nvPr/>
        </p:nvSpPr>
        <p:spPr>
          <a:xfrm>
            <a:off x="3750906" y="5831632"/>
            <a:ext cx="428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Butona tıklandığı zaman seçilen ürünler sepete eklenir.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480E20FF-74FA-4D86-8953-46CDBFC60969}"/>
              </a:ext>
            </a:extLst>
          </p:cNvPr>
          <p:cNvCxnSpPr>
            <a:cxnSpLocks/>
          </p:cNvCxnSpPr>
          <p:nvPr/>
        </p:nvCxnSpPr>
        <p:spPr>
          <a:xfrm>
            <a:off x="5626359" y="4607771"/>
            <a:ext cx="265922" cy="11305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C3919B52-EF87-4400-94B1-AA599C828996}"/>
              </a:ext>
            </a:extLst>
          </p:cNvPr>
          <p:cNvSpPr txBox="1"/>
          <p:nvPr/>
        </p:nvSpPr>
        <p:spPr>
          <a:xfrm>
            <a:off x="7791061" y="4207661"/>
            <a:ext cx="412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Butona tıklandığı zaman sepete gidilir.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3CBB750-5AC4-4523-BC30-F1211DE1D391}"/>
              </a:ext>
            </a:extLst>
          </p:cNvPr>
          <p:cNvCxnSpPr>
            <a:cxnSpLocks/>
          </p:cNvCxnSpPr>
          <p:nvPr/>
        </p:nvCxnSpPr>
        <p:spPr>
          <a:xfrm>
            <a:off x="6934978" y="4284310"/>
            <a:ext cx="758112" cy="12340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73AB048-E42E-4413-88C7-C78FB6AA951A}"/>
              </a:ext>
            </a:extLst>
          </p:cNvPr>
          <p:cNvSpPr txBox="1"/>
          <p:nvPr/>
        </p:nvSpPr>
        <p:spPr>
          <a:xfrm>
            <a:off x="7314034" y="750079"/>
            <a:ext cx="4603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* Mağazadaki ürünler bu sayfada görüntülenir.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F189663-45E1-4497-87F0-1AC0346E8BE4}"/>
              </a:ext>
            </a:extLst>
          </p:cNvPr>
          <p:cNvSpPr txBox="1"/>
          <p:nvPr/>
        </p:nvSpPr>
        <p:spPr>
          <a:xfrm>
            <a:off x="7314034" y="1650301"/>
            <a:ext cx="44506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/>
              <a:t>*Projede 8 ayrı menü bulunmaktadır.</a:t>
            </a:r>
          </a:p>
          <a:p>
            <a:r>
              <a:rPr lang="tr-TR" sz="2000" dirty="0"/>
              <a:t>Bu menüler butonlarla birbirine bağlı ve her menüde sepete eklemek için sepete ekle tuşuna basmak gerekmektedir.</a:t>
            </a:r>
          </a:p>
          <a:p>
            <a:endParaRPr lang="tr-TR" sz="2000" dirty="0"/>
          </a:p>
          <a:p>
            <a:r>
              <a:rPr lang="tr-TR" sz="2000" dirty="0"/>
              <a:t>*Projede 72 farklı ürün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72816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5117EB6-1BCF-4E9B-AF3C-47728325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3416" cy="454412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D6EDA26-2F64-4C79-83AA-C927A6497878}"/>
              </a:ext>
            </a:extLst>
          </p:cNvPr>
          <p:cNvSpPr txBox="1"/>
          <p:nvPr/>
        </p:nvSpPr>
        <p:spPr>
          <a:xfrm>
            <a:off x="6983417" y="429208"/>
            <a:ext cx="52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*Kullanıcı sepete git butonuna tıkladığı zaman bu ekran gelir.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0923D32-CFDE-41D3-BD22-0DB775155696}"/>
              </a:ext>
            </a:extLst>
          </p:cNvPr>
          <p:cNvSpPr txBox="1"/>
          <p:nvPr/>
        </p:nvSpPr>
        <p:spPr>
          <a:xfrm>
            <a:off x="7072604" y="1296955"/>
            <a:ext cx="519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*Kullanıcı 3 farklı ödeme seçeneği ile ödeme yapabilir.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AF00589-B483-4ED1-972E-9BBCB678F592}"/>
              </a:ext>
            </a:extLst>
          </p:cNvPr>
          <p:cNvSpPr txBox="1"/>
          <p:nvPr/>
        </p:nvSpPr>
        <p:spPr>
          <a:xfrm>
            <a:off x="7175241" y="2202024"/>
            <a:ext cx="503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*Kullanıcının sepete eklediği ürünler </a:t>
            </a:r>
            <a:r>
              <a:rPr lang="tr-TR"/>
              <a:t>burada görülür.</a:t>
            </a:r>
          </a:p>
        </p:txBody>
      </p:sp>
    </p:spTree>
    <p:extLst>
      <p:ext uri="{BB962C8B-B14F-4D97-AF65-F5344CB8AC3E}">
        <p14:creationId xmlns:p14="http://schemas.microsoft.com/office/powerpoint/2010/main" val="42701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27EA9E7-6C4A-45D5-AC69-33DF1CD3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93" y="3536302"/>
            <a:ext cx="4040154" cy="33216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EF8FC4-8DA3-4071-A89E-E4DB9884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6302"/>
            <a:ext cx="4142792" cy="332169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74117AF-B055-48FE-87E8-092749B2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47" y="3536302"/>
            <a:ext cx="4009052" cy="3321698"/>
          </a:xfrm>
          <a:prstGeom prst="rect">
            <a:avLst/>
          </a:prstGeom>
        </p:spPr>
      </p:pic>
      <p:sp>
        <p:nvSpPr>
          <p:cNvPr id="12" name="Başlık 11">
            <a:extLst>
              <a:ext uri="{FF2B5EF4-FFF2-40B4-BE49-F238E27FC236}">
                <a16:creationId xmlns:a16="http://schemas.microsoft.com/office/drawing/2014/main" id="{63C41575-44DB-47D4-9E5C-D340AF839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151980"/>
            <a:ext cx="8730343" cy="1793453"/>
          </a:xfrm>
        </p:spPr>
        <p:txBody>
          <a:bodyPr/>
          <a:lstStyle/>
          <a:p>
            <a:r>
              <a:rPr lang="tr-TR" dirty="0"/>
              <a:t>ÖDEME YÖNTEMLERİ</a:t>
            </a:r>
            <a:br>
              <a:rPr lang="tr-TR" dirty="0">
                <a:solidFill>
                  <a:srgbClr val="FF0000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8F8F364-778E-4D17-949D-12C5BAE69893}"/>
              </a:ext>
            </a:extLst>
          </p:cNvPr>
          <p:cNvSpPr txBox="1"/>
          <p:nvPr/>
        </p:nvSpPr>
        <p:spPr>
          <a:xfrm>
            <a:off x="328125" y="1355872"/>
            <a:ext cx="664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*Kullanıcı ödeme yöntemini buradan seçebilir.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77DC966-330A-4FB5-9453-CC3EDF39FA08}"/>
              </a:ext>
            </a:extLst>
          </p:cNvPr>
          <p:cNvSpPr txBox="1"/>
          <p:nvPr/>
        </p:nvSpPr>
        <p:spPr>
          <a:xfrm>
            <a:off x="328125" y="1984422"/>
            <a:ext cx="627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*Projede 3 farklı ödeme yöntemi bulunmaktadır.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D36A817-63E3-4DD7-A291-CFB22000EEB7}"/>
              </a:ext>
            </a:extLst>
          </p:cNvPr>
          <p:cNvSpPr txBox="1"/>
          <p:nvPr/>
        </p:nvSpPr>
        <p:spPr>
          <a:xfrm>
            <a:off x="328125" y="2573983"/>
            <a:ext cx="1021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*Sipariş verildiğinde sipariş bilgileri yönetici sayfasından görüntülenebilir.</a:t>
            </a:r>
          </a:p>
        </p:txBody>
      </p:sp>
    </p:spTree>
    <p:extLst>
      <p:ext uri="{BB962C8B-B14F-4D97-AF65-F5344CB8AC3E}">
        <p14:creationId xmlns:p14="http://schemas.microsoft.com/office/powerpoint/2010/main" val="34954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17D05A-2158-4DBE-B8B3-CF06B6AA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078"/>
            <a:ext cx="8229600" cy="493589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81DBFE0-DA97-4BA1-A2C8-CD76521781AC}"/>
              </a:ext>
            </a:extLst>
          </p:cNvPr>
          <p:cNvSpPr txBox="1"/>
          <p:nvPr/>
        </p:nvSpPr>
        <p:spPr>
          <a:xfrm>
            <a:off x="8789437" y="877078"/>
            <a:ext cx="285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sz="2400" dirty="0"/>
              <a:t>Ek giderler ve personel ücretlerinin kontrol edildiği yönetici ekranıdır.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665FCF2-68E5-4944-827F-9A09C9EA43CE}"/>
              </a:ext>
            </a:extLst>
          </p:cNvPr>
          <p:cNvSpPr txBox="1"/>
          <p:nvPr/>
        </p:nvSpPr>
        <p:spPr>
          <a:xfrm>
            <a:off x="8789436" y="2644170"/>
            <a:ext cx="285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sz="2400" dirty="0"/>
              <a:t>Yönetici burada gideri kaydedebilir ve  gider kaydını silebilir.</a:t>
            </a:r>
          </a:p>
        </p:txBody>
      </p:sp>
    </p:spTree>
    <p:extLst>
      <p:ext uri="{BB962C8B-B14F-4D97-AF65-F5344CB8AC3E}">
        <p14:creationId xmlns:p14="http://schemas.microsoft.com/office/powerpoint/2010/main" val="155600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B818345F-21D3-4164-8A79-9DD20CC5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45"/>
            <a:ext cx="9144000" cy="1121217"/>
          </a:xfrm>
        </p:spPr>
        <p:txBody>
          <a:bodyPr/>
          <a:lstStyle/>
          <a:p>
            <a:r>
              <a:rPr lang="tr-TR" dirty="0"/>
              <a:t>PROJE TAKIMI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DFF71D5F-315F-42B1-90C8-C7C6AC47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8590"/>
            <a:ext cx="9144000" cy="40943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sz="4300" dirty="0"/>
              <a:t>*MERT UMUT YALPI -212802010</a:t>
            </a:r>
          </a:p>
          <a:p>
            <a:pPr algn="l"/>
            <a:endParaRPr lang="tr-TR" sz="4300" dirty="0"/>
          </a:p>
          <a:p>
            <a:pPr algn="l"/>
            <a:r>
              <a:rPr lang="tr-TR" sz="4300" dirty="0"/>
              <a:t>*EMRE OKUN-212803002</a:t>
            </a:r>
          </a:p>
          <a:p>
            <a:pPr algn="l"/>
            <a:endParaRPr lang="tr-TR" sz="4300" dirty="0"/>
          </a:p>
          <a:p>
            <a:pPr algn="l"/>
            <a:r>
              <a:rPr lang="tr-TR" sz="4300" dirty="0"/>
              <a:t>*HALİL YILMAZ-202802067</a:t>
            </a:r>
          </a:p>
          <a:p>
            <a:pPr algn="l"/>
            <a:endParaRPr lang="tr-TR" sz="4300" dirty="0"/>
          </a:p>
          <a:p>
            <a:pPr algn="l"/>
            <a:r>
              <a:rPr lang="tr-TR" sz="4300" dirty="0"/>
              <a:t>*SUJAAT İSMAYIL – 202802084</a:t>
            </a: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939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62C8E-8EEB-45EA-AADD-092B6DA5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ADI,AMACI VE KAPSAMI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858CBC-B0A1-4EBF-AECA-185B9F84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PROJENİN ADI: MARKET OTOMASYON SİSTEMİ</a:t>
            </a:r>
          </a:p>
          <a:p>
            <a:endParaRPr lang="tr-TR" dirty="0"/>
          </a:p>
          <a:p>
            <a:r>
              <a:rPr lang="tr-TR" dirty="0"/>
              <a:t>PROJENİN AMACI:  MÜŞTERİLERİN UYGULAMA ÜZERİNDEN ALIŞVERİŞ YAPABİLMESİ VE YÖNETİCİNİN BU SİPARİŞLERİ TAKİP ETMESİNİ SAĞLAYAN BİR SİSTEM OLUŞTURMAK.</a:t>
            </a:r>
          </a:p>
          <a:p>
            <a:endParaRPr lang="tr-TR" dirty="0"/>
          </a:p>
          <a:p>
            <a:r>
              <a:rPr lang="tr-TR" dirty="0"/>
              <a:t>PROJENİN KAPSAMI: </a:t>
            </a:r>
          </a:p>
        </p:txBody>
      </p:sp>
    </p:spTree>
    <p:extLst>
      <p:ext uri="{BB962C8B-B14F-4D97-AF65-F5344CB8AC3E}">
        <p14:creationId xmlns:p14="http://schemas.microsoft.com/office/powerpoint/2010/main" val="2264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ACC722-F67E-4D6A-BFAB-5472CD2E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Yazılım Dilleri ve Programlar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254D5-2C1E-4A6B-A544-DDD90C95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KULLANILAN YAZILIM DİLLERİ: C#</a:t>
            </a:r>
          </a:p>
          <a:p>
            <a:endParaRPr lang="tr-TR" dirty="0"/>
          </a:p>
          <a:p>
            <a:r>
              <a:rPr lang="tr-TR" dirty="0"/>
              <a:t>KULLANILAN PROGRAMLAR:MICROSOFT VISUAL STUDIO 2019,MICROSOFT SQL SERVER 2019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3296A9-7576-4D95-9BB2-DCE98949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2177"/>
            <a:ext cx="2498164" cy="2190698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70DEA05C-6EEA-47C8-A14F-1477FB57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6" y="4238679"/>
            <a:ext cx="6143174" cy="22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1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8902B06-C0F7-4779-9CF0-BD31135D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9" y="75414"/>
            <a:ext cx="11875679" cy="668007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E16383B-DE02-45F1-8F91-693F0EC3CE39}"/>
              </a:ext>
            </a:extLst>
          </p:cNvPr>
          <p:cNvSpPr txBox="1"/>
          <p:nvPr/>
        </p:nvSpPr>
        <p:spPr>
          <a:xfrm>
            <a:off x="7051248" y="102516"/>
            <a:ext cx="480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PROJENİN UML DİYAGRAMI</a:t>
            </a:r>
          </a:p>
        </p:txBody>
      </p:sp>
    </p:spTree>
    <p:extLst>
      <p:ext uri="{BB962C8B-B14F-4D97-AF65-F5344CB8AC3E}">
        <p14:creationId xmlns:p14="http://schemas.microsoft.com/office/powerpoint/2010/main" val="20521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99F27B7C-387D-4D74-9E2B-D5426406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26" y="3428999"/>
            <a:ext cx="5261574" cy="341913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305D27E-B8B7-400C-8966-0C3E268E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81" y="0"/>
            <a:ext cx="5589037" cy="340927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E7E364E-FBE8-4F09-835D-9E0BCC94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302476" cy="3419137"/>
          </a:xfrm>
          <a:prstGeom prst="rect">
            <a:avLst/>
          </a:prstGeom>
        </p:spPr>
      </p:pic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CE729363-39C3-43F0-8BE8-D31CF86AA73A}"/>
              </a:ext>
            </a:extLst>
          </p:cNvPr>
          <p:cNvCxnSpPr>
            <a:cxnSpLocks/>
          </p:cNvCxnSpPr>
          <p:nvPr/>
        </p:nvCxnSpPr>
        <p:spPr>
          <a:xfrm flipH="1">
            <a:off x="3470098" y="2421294"/>
            <a:ext cx="1791477" cy="18054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3D4E1004-A7B8-4B98-8774-2894E311E0BA}"/>
              </a:ext>
            </a:extLst>
          </p:cNvPr>
          <p:cNvCxnSpPr>
            <a:cxnSpLocks/>
          </p:cNvCxnSpPr>
          <p:nvPr/>
        </p:nvCxnSpPr>
        <p:spPr>
          <a:xfrm>
            <a:off x="6930426" y="2421294"/>
            <a:ext cx="1801247" cy="190811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9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BA741FD-6481-40AF-802A-B28B5463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98163" cy="419877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E35003E-36A5-4191-B2BA-3420B3398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59" y="4348065"/>
            <a:ext cx="7959012" cy="239796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D6635DD-7B12-44F3-BF43-23AF0AD9579A}"/>
              </a:ext>
            </a:extLst>
          </p:cNvPr>
          <p:cNvSpPr txBox="1"/>
          <p:nvPr/>
        </p:nvSpPr>
        <p:spPr>
          <a:xfrm>
            <a:off x="6727371" y="289249"/>
            <a:ext cx="5113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* Sisteme kayıtlı değilseniz buradan kayıt olabilirsiniz.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36D8BD56-3D47-43A2-914E-05F2F65DF055}"/>
              </a:ext>
            </a:extLst>
          </p:cNvPr>
          <p:cNvCxnSpPr/>
          <p:nvPr/>
        </p:nvCxnSpPr>
        <p:spPr>
          <a:xfrm>
            <a:off x="3442996" y="3429000"/>
            <a:ext cx="1119673" cy="98438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2245FE-C056-45D9-A636-DCED90D83ED4}"/>
              </a:ext>
            </a:extLst>
          </p:cNvPr>
          <p:cNvSpPr txBox="1"/>
          <p:nvPr/>
        </p:nvSpPr>
        <p:spPr>
          <a:xfrm>
            <a:off x="6727371" y="903562"/>
            <a:ext cx="511317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Kayıt ekranında alınan bilgiler SQL’ e işlenir ve sisteme kaydedilir.</a:t>
            </a:r>
          </a:p>
          <a:p>
            <a:r>
              <a:rPr lang="tr-TR" dirty="0"/>
              <a:t>Kaydedilen bu bilgiler kullanıcının sisteme giriş yapabilmesini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9860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A20BF47-0660-4BFF-9A37-658E4697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9312674" cy="571500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2E2938A-2A77-4A62-B619-50DF814B1681}"/>
              </a:ext>
            </a:extLst>
          </p:cNvPr>
          <p:cNvSpPr txBox="1"/>
          <p:nvPr/>
        </p:nvSpPr>
        <p:spPr>
          <a:xfrm>
            <a:off x="9312674" y="1357507"/>
            <a:ext cx="2879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*Yönetici bu menü aracılığıyla 5 farklı yönetim ekranına erişebilir.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84E0FE-5303-4567-9E8D-EBC64AB721DA}"/>
              </a:ext>
            </a:extLst>
          </p:cNvPr>
          <p:cNvSpPr txBox="1"/>
          <p:nvPr/>
        </p:nvSpPr>
        <p:spPr>
          <a:xfrm>
            <a:off x="3160355" y="299444"/>
            <a:ext cx="5871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i="1" dirty="0">
                <a:latin typeface="Bookman Old Style" panose="02050604050505020204" pitchFamily="18" charset="0"/>
              </a:rPr>
              <a:t>YÖNETİCİ ANA MENÜ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06244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70B881-7338-48CB-867C-C6455B89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46840" cy="502093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3E4524D-DA4F-4A11-81FD-048D25ECE359}"/>
              </a:ext>
            </a:extLst>
          </p:cNvPr>
          <p:cNvSpPr txBox="1"/>
          <p:nvPr/>
        </p:nvSpPr>
        <p:spPr>
          <a:xfrm>
            <a:off x="8679129" y="342744"/>
            <a:ext cx="321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*Yeni ürün alındığında </a:t>
            </a:r>
            <a:r>
              <a:rPr lang="tr-TR" sz="2000" dirty="0" err="1"/>
              <a:t>stoğa</a:t>
            </a:r>
            <a:r>
              <a:rPr lang="tr-TR" sz="2000" dirty="0"/>
              <a:t> ekleme ekranı.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6CF118A-DCF7-41DC-BDA7-AEC95411E5BC}"/>
              </a:ext>
            </a:extLst>
          </p:cNvPr>
          <p:cNvSpPr txBox="1"/>
          <p:nvPr/>
        </p:nvSpPr>
        <p:spPr>
          <a:xfrm>
            <a:off x="8718110" y="3144416"/>
            <a:ext cx="351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Butona tıklandığına ürün </a:t>
            </a:r>
            <a:r>
              <a:rPr lang="tr-TR" sz="2000" dirty="0" err="1"/>
              <a:t>stoğa</a:t>
            </a:r>
            <a:r>
              <a:rPr lang="tr-TR" sz="2000" dirty="0"/>
              <a:t> eklenir.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193A1768-B6F4-4A1E-AAFA-845DE975FCB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49886" y="3429000"/>
            <a:ext cx="1468224" cy="6935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38F33FD-5AC5-4117-8092-D7FC94A552E4}"/>
              </a:ext>
            </a:extLst>
          </p:cNvPr>
          <p:cNvCxnSpPr>
            <a:cxnSpLocks/>
          </p:cNvCxnSpPr>
          <p:nvPr/>
        </p:nvCxnSpPr>
        <p:spPr>
          <a:xfrm>
            <a:off x="413657" y="4908966"/>
            <a:ext cx="286139" cy="68007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B0DBE82-06B3-41D9-B181-B48BB0B368EB}"/>
              </a:ext>
            </a:extLst>
          </p:cNvPr>
          <p:cNvSpPr txBox="1"/>
          <p:nvPr/>
        </p:nvSpPr>
        <p:spPr>
          <a:xfrm>
            <a:off x="143069" y="5589037"/>
            <a:ext cx="4015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Yönetici Ana Menüsüne dönüş yapar.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FA19A6EC-3AE5-45E4-B507-9DBCB56ADDC8}"/>
              </a:ext>
            </a:extLst>
          </p:cNvPr>
          <p:cNvCxnSpPr>
            <a:cxnSpLocks/>
          </p:cNvCxnSpPr>
          <p:nvPr/>
        </p:nvCxnSpPr>
        <p:spPr>
          <a:xfrm>
            <a:off x="1209869" y="4871644"/>
            <a:ext cx="940865" cy="2788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8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10B1D15-24F9-4BBF-BF2E-0CFE040E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593494" cy="545840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E8EAF28-FB98-4561-B843-5EB045EBBB1B}"/>
              </a:ext>
            </a:extLst>
          </p:cNvPr>
          <p:cNvSpPr txBox="1"/>
          <p:nvPr/>
        </p:nvSpPr>
        <p:spPr>
          <a:xfrm>
            <a:off x="8854751" y="345233"/>
            <a:ext cx="295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*Yeni personel alındığı zaman kayıt yapma ekranı.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CF228A-569F-45D7-A0DA-AADB956346DB}"/>
              </a:ext>
            </a:extLst>
          </p:cNvPr>
          <p:cNvSpPr txBox="1"/>
          <p:nvPr/>
        </p:nvSpPr>
        <p:spPr>
          <a:xfrm>
            <a:off x="5340709" y="6112657"/>
            <a:ext cx="487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/>
              <a:t>Butona tıklandığında personelin kaydı silinir.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C629C17B-6F60-4674-8452-D723F6AF7864}"/>
              </a:ext>
            </a:extLst>
          </p:cNvPr>
          <p:cNvCxnSpPr>
            <a:endCxn id="5" idx="0"/>
          </p:cNvCxnSpPr>
          <p:nvPr/>
        </p:nvCxnSpPr>
        <p:spPr>
          <a:xfrm>
            <a:off x="6830008" y="4711959"/>
            <a:ext cx="948292" cy="140069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33EEB10D-036F-46A6-AEA9-44BC286954F2}"/>
              </a:ext>
            </a:extLst>
          </p:cNvPr>
          <p:cNvSpPr txBox="1"/>
          <p:nvPr/>
        </p:nvSpPr>
        <p:spPr>
          <a:xfrm>
            <a:off x="8709854" y="4236098"/>
            <a:ext cx="368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Butona tıklandığında personel eklenir.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237DF01-B273-4A9A-B61C-CBDE875A95DA}"/>
              </a:ext>
            </a:extLst>
          </p:cNvPr>
          <p:cNvCxnSpPr>
            <a:cxnSpLocks/>
          </p:cNvCxnSpPr>
          <p:nvPr/>
        </p:nvCxnSpPr>
        <p:spPr>
          <a:xfrm>
            <a:off x="8167716" y="3576735"/>
            <a:ext cx="687035" cy="68735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324</Words>
  <Application>Microsoft Office PowerPoint</Application>
  <PresentationFormat>Geniş ekran</PresentationFormat>
  <Paragraphs>52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Office Teması</vt:lpstr>
      <vt:lpstr>SİPARİŞ OTOMASYONU</vt:lpstr>
      <vt:lpstr>PROJENİN ADI,AMACI VE KAPSAMI</vt:lpstr>
      <vt:lpstr>Kullanılan Yazılım Dilleri ve Programlar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ÖDEME YÖNTEMLERİ </vt:lpstr>
      <vt:lpstr>PowerPoint Sunusu</vt:lpstr>
      <vt:lpstr>PROJE TAKIMI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SİPARİŞ OTOMASYONU</dc:title>
  <dc:creator>halil yılmaz</dc:creator>
  <cp:lastModifiedBy>mert umut yalpı</cp:lastModifiedBy>
  <cp:revision>5</cp:revision>
  <dcterms:created xsi:type="dcterms:W3CDTF">2021-12-25T14:51:28Z</dcterms:created>
  <dcterms:modified xsi:type="dcterms:W3CDTF">2021-12-26T09:55:36Z</dcterms:modified>
</cp:coreProperties>
</file>