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3" r:id="rId3"/>
    <p:sldId id="256" r:id="rId4"/>
    <p:sldId id="264" r:id="rId5"/>
    <p:sldId id="257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>
        <p:scale>
          <a:sx n="110" d="100"/>
          <a:sy n="110" d="100"/>
        </p:scale>
        <p:origin x="26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F92E7-C3BD-47F2-BDEF-372BA70DA152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B4CE5-84A8-487D-AF64-4ADCDC142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478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F92E7-C3BD-47F2-BDEF-372BA70DA152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B4CE5-84A8-487D-AF64-4ADCDC142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073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F92E7-C3BD-47F2-BDEF-372BA70DA152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B4CE5-84A8-487D-AF64-4ADCDC142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754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F92E7-C3BD-47F2-BDEF-372BA70DA152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B4CE5-84A8-487D-AF64-4ADCDC142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301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F92E7-C3BD-47F2-BDEF-372BA70DA152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B4CE5-84A8-487D-AF64-4ADCDC142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80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F92E7-C3BD-47F2-BDEF-372BA70DA152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B4CE5-84A8-487D-AF64-4ADCDC142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575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F92E7-C3BD-47F2-BDEF-372BA70DA152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B4CE5-84A8-487D-AF64-4ADCDC142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097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F92E7-C3BD-47F2-BDEF-372BA70DA152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B4CE5-84A8-487D-AF64-4ADCDC142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924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F92E7-C3BD-47F2-BDEF-372BA70DA152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B4CE5-84A8-487D-AF64-4ADCDC142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753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F92E7-C3BD-47F2-BDEF-372BA70DA152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B4CE5-84A8-487D-AF64-4ADCDC142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85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F92E7-C3BD-47F2-BDEF-372BA70DA152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B4CE5-84A8-487D-AF64-4ADCDC142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441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6F92E7-C3BD-47F2-BDEF-372BA70DA152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FB4CE5-84A8-487D-AF64-4ADCDC142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307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19725" y="895770"/>
            <a:ext cx="11548755" cy="54034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512550" y="2234259"/>
            <a:ext cx="1285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Hero Image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240039" y="2979312"/>
            <a:ext cx="1637568" cy="536047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729213" y="3093446"/>
            <a:ext cx="6592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LOGIN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6241559" y="2979312"/>
            <a:ext cx="1637568" cy="536047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730733" y="3093446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JOIN</a:t>
            </a:r>
          </a:p>
        </p:txBody>
      </p:sp>
      <p:sp>
        <p:nvSpPr>
          <p:cNvPr id="10" name="Rectangle 9"/>
          <p:cNvSpPr/>
          <p:nvPr/>
        </p:nvSpPr>
        <p:spPr>
          <a:xfrm>
            <a:off x="3708400" y="3820160"/>
            <a:ext cx="5080000" cy="599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910429" y="3993493"/>
            <a:ext cx="24033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>
                    <a:lumMod val="75000"/>
                  </a:schemeClr>
                </a:solidFill>
              </a:rPr>
              <a:t>SEARCH BOX FOR Paintings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827834" y="6024958"/>
            <a:ext cx="16770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Hero image credit</a:t>
            </a:r>
          </a:p>
        </p:txBody>
      </p:sp>
    </p:spTree>
    <p:extLst>
      <p:ext uri="{BB962C8B-B14F-4D97-AF65-F5344CB8AC3E}">
        <p14:creationId xmlns:p14="http://schemas.microsoft.com/office/powerpoint/2010/main" val="2823146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147880" y="895770"/>
            <a:ext cx="5820599" cy="11859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419725" y="125597"/>
            <a:ext cx="11548755" cy="6595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441430" y="270714"/>
            <a:ext cx="87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Header</a:t>
            </a:r>
          </a:p>
        </p:txBody>
      </p:sp>
      <p:sp>
        <p:nvSpPr>
          <p:cNvPr id="4" name="Rectangle 3"/>
          <p:cNvSpPr/>
          <p:nvPr/>
        </p:nvSpPr>
        <p:spPr>
          <a:xfrm>
            <a:off x="419725" y="895771"/>
            <a:ext cx="5446053" cy="20869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500239" y="1153830"/>
            <a:ext cx="5080000" cy="599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702268" y="1327163"/>
            <a:ext cx="24033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>
                    <a:lumMod val="75000"/>
                  </a:schemeClr>
                </a:solidFill>
              </a:rPr>
              <a:t>SEARCH BOX FOR PAINTINGS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85691" y="1084218"/>
            <a:ext cx="1053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User Info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19725" y="3118836"/>
            <a:ext cx="5446053" cy="35367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2089129" y="3179687"/>
            <a:ext cx="1878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Favorite Paintings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84724" y="3787223"/>
            <a:ext cx="1116165" cy="10638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089129" y="3787222"/>
            <a:ext cx="1116165" cy="10638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129939" y="2307819"/>
            <a:ext cx="5820599" cy="43478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7977338" y="2521914"/>
            <a:ext cx="2356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Paintings You May Like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532153" y="3177705"/>
            <a:ext cx="1116165" cy="10638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7936558" y="3177704"/>
            <a:ext cx="1116165" cy="10638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9351741" y="3177704"/>
            <a:ext cx="1116165" cy="10638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511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19725" y="125597"/>
            <a:ext cx="11548755" cy="6595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19725" y="895770"/>
            <a:ext cx="2497008" cy="56492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025290" y="1013481"/>
            <a:ext cx="1603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Gallery List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072980" y="895770"/>
            <a:ext cx="8895500" cy="57598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206766" y="3744066"/>
            <a:ext cx="4765167" cy="264657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4273659" y="3822831"/>
            <a:ext cx="1603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Gallery Map</a:t>
            </a:r>
          </a:p>
        </p:txBody>
      </p:sp>
      <p:sp>
        <p:nvSpPr>
          <p:cNvPr id="53" name="Rectangle 52"/>
          <p:cNvSpPr/>
          <p:nvPr/>
        </p:nvSpPr>
        <p:spPr>
          <a:xfrm>
            <a:off x="8128180" y="986886"/>
            <a:ext cx="3665281" cy="54037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8268943" y="1831712"/>
            <a:ext cx="499845" cy="4764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8268942" y="4635993"/>
            <a:ext cx="499845" cy="4764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8268943" y="2526068"/>
            <a:ext cx="499845" cy="4764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8268942" y="5290026"/>
            <a:ext cx="499845" cy="4764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9283236" y="1067453"/>
            <a:ext cx="1970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Paintings</a:t>
            </a:r>
          </a:p>
        </p:txBody>
      </p:sp>
      <p:sp>
        <p:nvSpPr>
          <p:cNvPr id="63" name="Rectangle 62"/>
          <p:cNvSpPr/>
          <p:nvPr/>
        </p:nvSpPr>
        <p:spPr>
          <a:xfrm>
            <a:off x="8269714" y="3220424"/>
            <a:ext cx="499845" cy="4764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8268942" y="3934508"/>
            <a:ext cx="499845" cy="4764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3206766" y="986886"/>
            <a:ext cx="4765167" cy="251950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5441430" y="270714"/>
            <a:ext cx="87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Header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4117150" y="1382813"/>
            <a:ext cx="2660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Gallery Details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62A1CFE-9CA2-496D-AE60-07209145C2C7}"/>
              </a:ext>
            </a:extLst>
          </p:cNvPr>
          <p:cNvSpPr txBox="1"/>
          <p:nvPr/>
        </p:nvSpPr>
        <p:spPr>
          <a:xfrm>
            <a:off x="8882317" y="1527901"/>
            <a:ext cx="9630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Artist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2AE7F21-18CF-42B6-BDAC-77B2A2612709}"/>
              </a:ext>
            </a:extLst>
          </p:cNvPr>
          <p:cNvSpPr txBox="1"/>
          <p:nvPr/>
        </p:nvSpPr>
        <p:spPr>
          <a:xfrm>
            <a:off x="9786851" y="1527901"/>
            <a:ext cx="9630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Title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A6AC007-1991-44DA-9F10-0E65F16C041B}"/>
              </a:ext>
            </a:extLst>
          </p:cNvPr>
          <p:cNvSpPr txBox="1"/>
          <p:nvPr/>
        </p:nvSpPr>
        <p:spPr>
          <a:xfrm>
            <a:off x="11043925" y="1517277"/>
            <a:ext cx="6049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Year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97B9064-D5B3-4D98-9D6B-397C0C2265B8}"/>
              </a:ext>
            </a:extLst>
          </p:cNvPr>
          <p:cNvCxnSpPr>
            <a:cxnSpLocks/>
          </p:cNvCxnSpPr>
          <p:nvPr/>
        </p:nvCxnSpPr>
        <p:spPr>
          <a:xfrm>
            <a:off x="9000462" y="2118135"/>
            <a:ext cx="552841" cy="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70B64883-C349-47AE-B70B-FC80F7D14854}"/>
              </a:ext>
            </a:extLst>
          </p:cNvPr>
          <p:cNvCxnSpPr>
            <a:cxnSpLocks/>
          </p:cNvCxnSpPr>
          <p:nvPr/>
        </p:nvCxnSpPr>
        <p:spPr>
          <a:xfrm>
            <a:off x="9845354" y="2126843"/>
            <a:ext cx="1040360" cy="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53CBF862-6515-4B4E-ABFA-72E5731D4A10}"/>
              </a:ext>
            </a:extLst>
          </p:cNvPr>
          <p:cNvCxnSpPr>
            <a:cxnSpLocks/>
          </p:cNvCxnSpPr>
          <p:nvPr/>
        </p:nvCxnSpPr>
        <p:spPr>
          <a:xfrm>
            <a:off x="11043925" y="2118135"/>
            <a:ext cx="552841" cy="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3060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19725" y="125597"/>
            <a:ext cx="11548755" cy="6595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19725" y="895770"/>
            <a:ext cx="3204204" cy="56492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43120" y="985474"/>
            <a:ext cx="2897930" cy="537178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831955" y="1031605"/>
            <a:ext cx="1603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Painting Filters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082398" y="850363"/>
            <a:ext cx="7918994" cy="57598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4232365" y="1029775"/>
            <a:ext cx="7127679" cy="54037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4520779" y="1874601"/>
            <a:ext cx="499845" cy="4764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4520778" y="4678882"/>
            <a:ext cx="499845" cy="4764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4520779" y="2568957"/>
            <a:ext cx="499845" cy="4764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4520778" y="5332915"/>
            <a:ext cx="499845" cy="4764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5134153" y="1057679"/>
            <a:ext cx="1970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Paintings</a:t>
            </a:r>
          </a:p>
        </p:txBody>
      </p:sp>
      <p:sp>
        <p:nvSpPr>
          <p:cNvPr id="63" name="Rectangle 62"/>
          <p:cNvSpPr/>
          <p:nvPr/>
        </p:nvSpPr>
        <p:spPr>
          <a:xfrm>
            <a:off x="4521550" y="3263313"/>
            <a:ext cx="499845" cy="4764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4520778" y="3977397"/>
            <a:ext cx="499845" cy="4764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5441430" y="270714"/>
            <a:ext cx="87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Header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CB48F36-F284-47ED-9830-8190A20FEFFF}"/>
              </a:ext>
            </a:extLst>
          </p:cNvPr>
          <p:cNvGrpSpPr/>
          <p:nvPr/>
        </p:nvGrpSpPr>
        <p:grpSpPr>
          <a:xfrm>
            <a:off x="973278" y="5894388"/>
            <a:ext cx="860316" cy="320579"/>
            <a:chOff x="1102646" y="-465665"/>
            <a:chExt cx="860316" cy="320579"/>
          </a:xfrm>
        </p:grpSpPr>
        <p:sp>
          <p:nvSpPr>
            <p:cNvPr id="8" name="Rounded Rectangle 75">
              <a:extLst>
                <a:ext uri="{FF2B5EF4-FFF2-40B4-BE49-F238E27FC236}">
                  <a16:creationId xmlns:a16="http://schemas.microsoft.com/office/drawing/2014/main" id="{50C6EE7C-49B5-4E7E-9B79-9968C5538847}"/>
                </a:ext>
              </a:extLst>
            </p:cNvPr>
            <p:cNvSpPr/>
            <p:nvPr/>
          </p:nvSpPr>
          <p:spPr>
            <a:xfrm>
              <a:off x="1102646" y="-465665"/>
              <a:ext cx="860316" cy="32057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A24BD2A-A13A-4D26-B889-3C218CCC39F7}"/>
                </a:ext>
              </a:extLst>
            </p:cNvPr>
            <p:cNvSpPr txBox="1"/>
            <p:nvPr/>
          </p:nvSpPr>
          <p:spPr>
            <a:xfrm>
              <a:off x="1308741" y="-457302"/>
              <a:ext cx="5509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Filter</a:t>
              </a:r>
              <a:endParaRPr lang="en-US" sz="1400" b="1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D3E33E7-AB37-41EB-9668-F530FE456A76}"/>
              </a:ext>
            </a:extLst>
          </p:cNvPr>
          <p:cNvGrpSpPr/>
          <p:nvPr/>
        </p:nvGrpSpPr>
        <p:grpSpPr>
          <a:xfrm>
            <a:off x="1992085" y="5930946"/>
            <a:ext cx="860316" cy="320579"/>
            <a:chOff x="2056417" y="-465665"/>
            <a:chExt cx="860316" cy="320579"/>
          </a:xfrm>
        </p:grpSpPr>
        <p:sp>
          <p:nvSpPr>
            <p:cNvPr id="11" name="Rounded Rectangle 104">
              <a:extLst>
                <a:ext uri="{FF2B5EF4-FFF2-40B4-BE49-F238E27FC236}">
                  <a16:creationId xmlns:a16="http://schemas.microsoft.com/office/drawing/2014/main" id="{BD664185-D37A-493A-BD25-5AB5F20AA7CB}"/>
                </a:ext>
              </a:extLst>
            </p:cNvPr>
            <p:cNvSpPr/>
            <p:nvPr/>
          </p:nvSpPr>
          <p:spPr>
            <a:xfrm>
              <a:off x="2056417" y="-465665"/>
              <a:ext cx="860316" cy="32057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1FE1B36-BED8-497D-AE0D-241EAB97493B}"/>
                </a:ext>
              </a:extLst>
            </p:cNvPr>
            <p:cNvSpPr txBox="1"/>
            <p:nvPr/>
          </p:nvSpPr>
          <p:spPr>
            <a:xfrm>
              <a:off x="2262512" y="-447533"/>
              <a:ext cx="5489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Clear</a:t>
              </a:r>
              <a:endParaRPr lang="en-US" sz="1400" b="1" dirty="0"/>
            </a:p>
          </p:txBody>
        </p:sp>
      </p:grpSp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93A74E8F-20A8-4BE2-B6D1-E874C9381830}"/>
              </a:ext>
            </a:extLst>
          </p:cNvPr>
          <p:cNvSpPr/>
          <p:nvPr/>
        </p:nvSpPr>
        <p:spPr>
          <a:xfrm>
            <a:off x="3833120" y="-207858"/>
            <a:ext cx="145603" cy="13335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F4C0A99-176D-4CCC-AE4B-51CD49612F0C}"/>
              </a:ext>
            </a:extLst>
          </p:cNvPr>
          <p:cNvSpPr txBox="1"/>
          <p:nvPr/>
        </p:nvSpPr>
        <p:spPr>
          <a:xfrm>
            <a:off x="567332" y="1955287"/>
            <a:ext cx="17269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Artist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683636B-9D85-47AE-94F2-79446F7A2136}"/>
              </a:ext>
            </a:extLst>
          </p:cNvPr>
          <p:cNvSpPr/>
          <p:nvPr/>
        </p:nvSpPr>
        <p:spPr>
          <a:xfrm>
            <a:off x="1359062" y="1916922"/>
            <a:ext cx="1955564" cy="3821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1D41CF0E-3D8A-41E1-823B-E81AF4868F6D}"/>
              </a:ext>
            </a:extLst>
          </p:cNvPr>
          <p:cNvSpPr/>
          <p:nvPr/>
        </p:nvSpPr>
        <p:spPr>
          <a:xfrm rot="10800000">
            <a:off x="3080992" y="2046128"/>
            <a:ext cx="145603" cy="13335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62A1CFE-9CA2-496D-AE60-07209145C2C7}"/>
              </a:ext>
            </a:extLst>
          </p:cNvPr>
          <p:cNvSpPr txBox="1"/>
          <p:nvPr/>
        </p:nvSpPr>
        <p:spPr>
          <a:xfrm>
            <a:off x="5134153" y="1570790"/>
            <a:ext cx="9630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Artist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2AE7F21-18CF-42B6-BDAC-77B2A2612709}"/>
              </a:ext>
            </a:extLst>
          </p:cNvPr>
          <p:cNvSpPr txBox="1"/>
          <p:nvPr/>
        </p:nvSpPr>
        <p:spPr>
          <a:xfrm>
            <a:off x="6038687" y="1570790"/>
            <a:ext cx="9630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Title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A6AC007-1991-44DA-9F10-0E65F16C041B}"/>
              </a:ext>
            </a:extLst>
          </p:cNvPr>
          <p:cNvSpPr txBox="1"/>
          <p:nvPr/>
        </p:nvSpPr>
        <p:spPr>
          <a:xfrm>
            <a:off x="7295761" y="1560166"/>
            <a:ext cx="6049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Year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97B9064-D5B3-4D98-9D6B-397C0C2265B8}"/>
              </a:ext>
            </a:extLst>
          </p:cNvPr>
          <p:cNvCxnSpPr>
            <a:cxnSpLocks/>
          </p:cNvCxnSpPr>
          <p:nvPr/>
        </p:nvCxnSpPr>
        <p:spPr>
          <a:xfrm>
            <a:off x="5252298" y="2161024"/>
            <a:ext cx="552841" cy="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70B64883-C349-47AE-B70B-FC80F7D14854}"/>
              </a:ext>
            </a:extLst>
          </p:cNvPr>
          <p:cNvCxnSpPr>
            <a:cxnSpLocks/>
          </p:cNvCxnSpPr>
          <p:nvPr/>
        </p:nvCxnSpPr>
        <p:spPr>
          <a:xfrm>
            <a:off x="6097190" y="2169732"/>
            <a:ext cx="1040360" cy="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53CBF862-6515-4B4E-ABFA-72E5731D4A10}"/>
              </a:ext>
            </a:extLst>
          </p:cNvPr>
          <p:cNvCxnSpPr>
            <a:cxnSpLocks/>
          </p:cNvCxnSpPr>
          <p:nvPr/>
        </p:nvCxnSpPr>
        <p:spPr>
          <a:xfrm>
            <a:off x="7295761" y="2161024"/>
            <a:ext cx="552841" cy="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B4FCC0A-7998-4E32-B294-AD4053226492}"/>
              </a:ext>
            </a:extLst>
          </p:cNvPr>
          <p:cNvSpPr txBox="1"/>
          <p:nvPr/>
        </p:nvSpPr>
        <p:spPr>
          <a:xfrm>
            <a:off x="579916" y="2996704"/>
            <a:ext cx="17269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Year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F30FCC6-F544-4398-998C-C10213F304F8}"/>
              </a:ext>
            </a:extLst>
          </p:cNvPr>
          <p:cNvSpPr/>
          <p:nvPr/>
        </p:nvSpPr>
        <p:spPr>
          <a:xfrm>
            <a:off x="1347892" y="1461362"/>
            <a:ext cx="1966734" cy="3821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8B2E819-2568-4D13-9DA5-2524C413C82A}"/>
              </a:ext>
            </a:extLst>
          </p:cNvPr>
          <p:cNvSpPr/>
          <p:nvPr/>
        </p:nvSpPr>
        <p:spPr>
          <a:xfrm>
            <a:off x="1839896" y="3255012"/>
            <a:ext cx="1485900" cy="3821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5273DA7-8E39-4933-958B-8B7DE88F0245}"/>
              </a:ext>
            </a:extLst>
          </p:cNvPr>
          <p:cNvSpPr txBox="1"/>
          <p:nvPr/>
        </p:nvSpPr>
        <p:spPr>
          <a:xfrm>
            <a:off x="855893" y="3276785"/>
            <a:ext cx="9840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Before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5697E66-1174-42C7-9C05-96B6A2A81338}"/>
              </a:ext>
            </a:extLst>
          </p:cNvPr>
          <p:cNvSpPr txBox="1"/>
          <p:nvPr/>
        </p:nvSpPr>
        <p:spPr>
          <a:xfrm>
            <a:off x="855892" y="3735389"/>
            <a:ext cx="9840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After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859BC95-300B-445C-823D-5F6A2414D86F}"/>
              </a:ext>
            </a:extLst>
          </p:cNvPr>
          <p:cNvSpPr/>
          <p:nvPr/>
        </p:nvSpPr>
        <p:spPr>
          <a:xfrm>
            <a:off x="1839896" y="3730294"/>
            <a:ext cx="1485900" cy="3821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82C24D8-A65E-419C-9CAC-71945E5A6072}"/>
              </a:ext>
            </a:extLst>
          </p:cNvPr>
          <p:cNvSpPr txBox="1"/>
          <p:nvPr/>
        </p:nvSpPr>
        <p:spPr>
          <a:xfrm>
            <a:off x="855891" y="4177835"/>
            <a:ext cx="9840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Between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0495BA7-B403-4F2E-A238-3D2DE32955B6}"/>
              </a:ext>
            </a:extLst>
          </p:cNvPr>
          <p:cNvSpPr/>
          <p:nvPr/>
        </p:nvSpPr>
        <p:spPr>
          <a:xfrm>
            <a:off x="1839896" y="4251645"/>
            <a:ext cx="1485900" cy="3821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7B37287-499C-46E8-8D49-C351F4A9DCBC}"/>
              </a:ext>
            </a:extLst>
          </p:cNvPr>
          <p:cNvSpPr/>
          <p:nvPr/>
        </p:nvSpPr>
        <p:spPr>
          <a:xfrm>
            <a:off x="1839896" y="4691283"/>
            <a:ext cx="1485900" cy="3821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4943FC9-D2B4-47CE-9E59-6BE486186995}"/>
              </a:ext>
            </a:extLst>
          </p:cNvPr>
          <p:cNvSpPr/>
          <p:nvPr/>
        </p:nvSpPr>
        <p:spPr>
          <a:xfrm>
            <a:off x="582597" y="3366754"/>
            <a:ext cx="163660" cy="16366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53AB2365-778C-492A-AA36-D3E836B730AE}"/>
              </a:ext>
            </a:extLst>
          </p:cNvPr>
          <p:cNvSpPr/>
          <p:nvPr/>
        </p:nvSpPr>
        <p:spPr>
          <a:xfrm>
            <a:off x="582597" y="3803870"/>
            <a:ext cx="163660" cy="16366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7CDF72B1-BAEA-4496-BF55-90C37FC1B68B}"/>
              </a:ext>
            </a:extLst>
          </p:cNvPr>
          <p:cNvSpPr/>
          <p:nvPr/>
        </p:nvSpPr>
        <p:spPr>
          <a:xfrm>
            <a:off x="587809" y="4265282"/>
            <a:ext cx="163660" cy="16366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BFAA373-863A-4E8C-9D22-781956675FB2}"/>
              </a:ext>
            </a:extLst>
          </p:cNvPr>
          <p:cNvSpPr/>
          <p:nvPr/>
        </p:nvSpPr>
        <p:spPr>
          <a:xfrm>
            <a:off x="604517" y="4281419"/>
            <a:ext cx="130824" cy="13082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CCF5EBC-CC20-458A-936B-4208A131F711}"/>
              </a:ext>
            </a:extLst>
          </p:cNvPr>
          <p:cNvSpPr txBox="1"/>
          <p:nvPr/>
        </p:nvSpPr>
        <p:spPr>
          <a:xfrm>
            <a:off x="1944316" y="4279927"/>
            <a:ext cx="9840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1400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368F146-CF1A-40CD-B3A4-8E1567693496}"/>
              </a:ext>
            </a:extLst>
          </p:cNvPr>
          <p:cNvSpPr txBox="1"/>
          <p:nvPr/>
        </p:nvSpPr>
        <p:spPr>
          <a:xfrm>
            <a:off x="1926593" y="4733147"/>
            <a:ext cx="9840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1550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4881F45-C226-4891-9CAF-0A593F972B5C}"/>
              </a:ext>
            </a:extLst>
          </p:cNvPr>
          <p:cNvSpPr txBox="1"/>
          <p:nvPr/>
        </p:nvSpPr>
        <p:spPr>
          <a:xfrm>
            <a:off x="587809" y="1549582"/>
            <a:ext cx="17269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Title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3B088C9-46EB-467F-A3CF-AA9CA97E4923}"/>
              </a:ext>
            </a:extLst>
          </p:cNvPr>
          <p:cNvSpPr txBox="1"/>
          <p:nvPr/>
        </p:nvSpPr>
        <p:spPr>
          <a:xfrm>
            <a:off x="578394" y="2452310"/>
            <a:ext cx="17269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Gallery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E1FFC0F0-866C-4FF5-9DB7-129FD51294B7}"/>
              </a:ext>
            </a:extLst>
          </p:cNvPr>
          <p:cNvSpPr/>
          <p:nvPr/>
        </p:nvSpPr>
        <p:spPr>
          <a:xfrm>
            <a:off x="1370124" y="2413945"/>
            <a:ext cx="1955564" cy="3821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77" name="Isosceles Triangle 76">
            <a:extLst>
              <a:ext uri="{FF2B5EF4-FFF2-40B4-BE49-F238E27FC236}">
                <a16:creationId xmlns:a16="http://schemas.microsoft.com/office/drawing/2014/main" id="{792472D2-18CD-4CA4-A4BC-7F1E3770242A}"/>
              </a:ext>
            </a:extLst>
          </p:cNvPr>
          <p:cNvSpPr/>
          <p:nvPr/>
        </p:nvSpPr>
        <p:spPr>
          <a:xfrm rot="10800000">
            <a:off x="3092054" y="2543151"/>
            <a:ext cx="145603" cy="13335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9" name="Rounded Rectangle 75">
            <a:extLst>
              <a:ext uri="{FF2B5EF4-FFF2-40B4-BE49-F238E27FC236}">
                <a16:creationId xmlns:a16="http://schemas.microsoft.com/office/drawing/2014/main" id="{8DE7D55B-FC15-47C1-B061-528E060E98E5}"/>
              </a:ext>
            </a:extLst>
          </p:cNvPr>
          <p:cNvSpPr/>
          <p:nvPr/>
        </p:nvSpPr>
        <p:spPr>
          <a:xfrm>
            <a:off x="8234602" y="1993869"/>
            <a:ext cx="1104621" cy="32057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98F28E7-56DC-4C2D-AD44-E79489E9921A}"/>
              </a:ext>
            </a:extLst>
          </p:cNvPr>
          <p:cNvSpPr txBox="1"/>
          <p:nvPr/>
        </p:nvSpPr>
        <p:spPr>
          <a:xfrm>
            <a:off x="8214116" y="2002232"/>
            <a:ext cx="12668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Add Favorites</a:t>
            </a:r>
            <a:endParaRPr lang="en-US" sz="1400" b="1" dirty="0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57E31A5D-497C-4BD1-9FFA-CBB3DF5B0054}"/>
              </a:ext>
            </a:extLst>
          </p:cNvPr>
          <p:cNvGrpSpPr/>
          <p:nvPr/>
        </p:nvGrpSpPr>
        <p:grpSpPr>
          <a:xfrm>
            <a:off x="9522102" y="1993868"/>
            <a:ext cx="860316" cy="320579"/>
            <a:chOff x="2056417" y="-465665"/>
            <a:chExt cx="860316" cy="320579"/>
          </a:xfrm>
        </p:grpSpPr>
        <p:sp>
          <p:nvSpPr>
            <p:cNvPr id="82" name="Rounded Rectangle 104">
              <a:extLst>
                <a:ext uri="{FF2B5EF4-FFF2-40B4-BE49-F238E27FC236}">
                  <a16:creationId xmlns:a16="http://schemas.microsoft.com/office/drawing/2014/main" id="{84D2D610-34F8-4C51-BDB9-5465C7DF5787}"/>
                </a:ext>
              </a:extLst>
            </p:cNvPr>
            <p:cNvSpPr/>
            <p:nvPr/>
          </p:nvSpPr>
          <p:spPr>
            <a:xfrm>
              <a:off x="2056417" y="-465665"/>
              <a:ext cx="860316" cy="32057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9C08BF3F-CA2A-422C-9387-E85202276FF5}"/>
                </a:ext>
              </a:extLst>
            </p:cNvPr>
            <p:cNvSpPr txBox="1"/>
            <p:nvPr/>
          </p:nvSpPr>
          <p:spPr>
            <a:xfrm>
              <a:off x="2262512" y="-447533"/>
              <a:ext cx="5489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View</a:t>
              </a:r>
              <a:endParaRPr lang="en-US" sz="1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212267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19725" y="125597"/>
            <a:ext cx="11422505" cy="6595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441430" y="270714"/>
            <a:ext cx="87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Header</a:t>
            </a:r>
          </a:p>
        </p:txBody>
      </p:sp>
      <p:sp>
        <p:nvSpPr>
          <p:cNvPr id="4" name="Rectangle 3"/>
          <p:cNvSpPr/>
          <p:nvPr/>
        </p:nvSpPr>
        <p:spPr>
          <a:xfrm>
            <a:off x="419725" y="883578"/>
            <a:ext cx="11422505" cy="57854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322195" y="1146048"/>
            <a:ext cx="18605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Painting Title</a:t>
            </a:r>
          </a:p>
        </p:txBody>
      </p:sp>
      <p:sp>
        <p:nvSpPr>
          <p:cNvPr id="6" name="Rectangle 5"/>
          <p:cNvSpPr/>
          <p:nvPr/>
        </p:nvSpPr>
        <p:spPr>
          <a:xfrm>
            <a:off x="707136" y="1146048"/>
            <a:ext cx="6327648" cy="5242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322195" y="1607713"/>
            <a:ext cx="1333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Artist Name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22195" y="2069378"/>
            <a:ext cx="2012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Gallery Name, Year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926979" y="3302778"/>
            <a:ext cx="12333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painting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7322195" y="2733222"/>
            <a:ext cx="1292352" cy="64646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8678570" y="2727209"/>
            <a:ext cx="1292352" cy="646467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8982265" y="2798013"/>
            <a:ext cx="766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Details</a:t>
            </a:r>
            <a:endParaRPr lang="en-US" sz="24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7396473" y="2807779"/>
            <a:ext cx="11600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Description</a:t>
            </a:r>
            <a:endParaRPr lang="en-US" sz="2400" b="1" dirty="0"/>
          </a:p>
        </p:txBody>
      </p:sp>
      <p:sp>
        <p:nvSpPr>
          <p:cNvPr id="24" name="Rounded Rectangle 23"/>
          <p:cNvSpPr/>
          <p:nvPr/>
        </p:nvSpPr>
        <p:spPr>
          <a:xfrm>
            <a:off x="10034945" y="2727208"/>
            <a:ext cx="1292352" cy="646467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322195" y="3207371"/>
            <a:ext cx="4235821" cy="31812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7550216" y="3402547"/>
            <a:ext cx="1277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Description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0393221" y="2798013"/>
            <a:ext cx="7175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Colors</a:t>
            </a:r>
            <a:endParaRPr lang="en-US" sz="2400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9574437" y="1414673"/>
            <a:ext cx="1637568" cy="38608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9675411" y="1453824"/>
            <a:ext cx="13962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Add to Favorites</a:t>
            </a:r>
          </a:p>
        </p:txBody>
      </p:sp>
    </p:spTree>
    <p:extLst>
      <p:ext uri="{BB962C8B-B14F-4D97-AF65-F5344CB8AC3E}">
        <p14:creationId xmlns:p14="http://schemas.microsoft.com/office/powerpoint/2010/main" val="743110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19725" y="125597"/>
            <a:ext cx="11548755" cy="6595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441430" y="270714"/>
            <a:ext cx="87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Header</a:t>
            </a:r>
          </a:p>
        </p:txBody>
      </p:sp>
      <p:sp>
        <p:nvSpPr>
          <p:cNvPr id="4" name="Rectangle 3"/>
          <p:cNvSpPr/>
          <p:nvPr/>
        </p:nvSpPr>
        <p:spPr>
          <a:xfrm>
            <a:off x="3072980" y="895770"/>
            <a:ext cx="8895500" cy="57598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19726" y="895771"/>
            <a:ext cx="2428406" cy="57598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533350" y="1129894"/>
            <a:ext cx="2660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Browse/Search Results</a:t>
            </a:r>
          </a:p>
        </p:txBody>
      </p:sp>
      <p:sp>
        <p:nvSpPr>
          <p:cNvPr id="7" name="Rectangle 6"/>
          <p:cNvSpPr/>
          <p:nvPr/>
        </p:nvSpPr>
        <p:spPr>
          <a:xfrm>
            <a:off x="3276794" y="1733350"/>
            <a:ext cx="839753" cy="800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465682" y="1948870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Title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0041364" y="1932122"/>
            <a:ext cx="1637568" cy="38608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0142338" y="1971273"/>
            <a:ext cx="13962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Add to Favorites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9152282" y="1940042"/>
            <a:ext cx="796328" cy="38608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9271812" y="1971273"/>
            <a:ext cx="5572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View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59554" y="1129894"/>
            <a:ext cx="1603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Photo Filters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276794" y="2759807"/>
            <a:ext cx="839753" cy="800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465682" y="2975327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Title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10041364" y="2958579"/>
            <a:ext cx="1637568" cy="38608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0142338" y="2997730"/>
            <a:ext cx="13962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Add to Favorites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9152282" y="2966499"/>
            <a:ext cx="796328" cy="38608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9271812" y="2997730"/>
            <a:ext cx="5572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View</a:t>
            </a:r>
          </a:p>
        </p:txBody>
      </p:sp>
    </p:spTree>
    <p:extLst>
      <p:ext uri="{BB962C8B-B14F-4D97-AF65-F5344CB8AC3E}">
        <p14:creationId xmlns:p14="http://schemas.microsoft.com/office/powerpoint/2010/main" val="11517821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511</TotalTime>
  <Words>90</Words>
  <Application>Microsoft Office PowerPoint</Application>
  <PresentationFormat>Widescreen</PresentationFormat>
  <Paragraphs>56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Mount Royal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Randy Connolly</dc:creator>
  <cp:lastModifiedBy>Randy Connolly</cp:lastModifiedBy>
  <cp:revision>29</cp:revision>
  <dcterms:created xsi:type="dcterms:W3CDTF">2019-09-25T17:00:28Z</dcterms:created>
  <dcterms:modified xsi:type="dcterms:W3CDTF">2020-11-06T00:01:38Z</dcterms:modified>
</cp:coreProperties>
</file>