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3F021-3E09-41CC-BD1C-131CB6DDEBB7}" v="109" dt="2023-04-18T21:23:18.431"/>
    <p1510:client id="{7FD6D8A4-4007-47D0-BE92-2229B5984ACC}" v="10" dt="2023-04-19T01:41:07.188"/>
    <p1510:client id="{97F6A78C-7FC4-46D6-B0F1-70BC541E5F65}" v="58" dt="2023-04-18T20:53:16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udula Tanniru" userId="424cc9686cf57697" providerId="LiveId" clId="{7FD6D8A4-4007-47D0-BE92-2229B5984ACC}"/>
    <pc:docChg chg="undo custSel addSld delSld modSld">
      <pc:chgData name="Mrudula Tanniru" userId="424cc9686cf57697" providerId="LiveId" clId="{7FD6D8A4-4007-47D0-BE92-2229B5984ACC}" dt="2023-04-19T01:41:35.427" v="326" actId="171"/>
      <pc:docMkLst>
        <pc:docMk/>
      </pc:docMkLst>
      <pc:sldChg chg="modSp mod">
        <pc:chgData name="Mrudula Tanniru" userId="424cc9686cf57697" providerId="LiveId" clId="{7FD6D8A4-4007-47D0-BE92-2229B5984ACC}" dt="2023-04-18T22:42:09.671" v="26" actId="6549"/>
        <pc:sldMkLst>
          <pc:docMk/>
          <pc:sldMk cId="829385551" sldId="258"/>
        </pc:sldMkLst>
        <pc:spChg chg="mod">
          <ac:chgData name="Mrudula Tanniru" userId="424cc9686cf57697" providerId="LiveId" clId="{7FD6D8A4-4007-47D0-BE92-2229B5984ACC}" dt="2023-04-18T22:42:09.671" v="26" actId="6549"/>
          <ac:spMkLst>
            <pc:docMk/>
            <pc:sldMk cId="829385551" sldId="258"/>
            <ac:spMk id="3" creationId="{FF4A9F26-8B7D-FA76-5654-34C3977A28C9}"/>
          </ac:spMkLst>
        </pc:spChg>
      </pc:sldChg>
      <pc:sldChg chg="addSp delSp modSp mod">
        <pc:chgData name="Mrudula Tanniru" userId="424cc9686cf57697" providerId="LiveId" clId="{7FD6D8A4-4007-47D0-BE92-2229B5984ACC}" dt="2023-04-19T01:36:41.926" v="310" actId="14100"/>
        <pc:sldMkLst>
          <pc:docMk/>
          <pc:sldMk cId="4185762732" sldId="260"/>
        </pc:sldMkLst>
        <pc:spChg chg="mod">
          <ac:chgData name="Mrudula Tanniru" userId="424cc9686cf57697" providerId="LiveId" clId="{7FD6D8A4-4007-47D0-BE92-2229B5984ACC}" dt="2023-04-19T01:36:02.924" v="298" actId="26606"/>
          <ac:spMkLst>
            <pc:docMk/>
            <pc:sldMk cId="4185762732" sldId="260"/>
            <ac:spMk id="2" creationId="{5D74E6EE-0E7D-A7BF-0FBC-A80A7148008A}"/>
          </ac:spMkLst>
        </pc:spChg>
        <pc:spChg chg="add del mod">
          <ac:chgData name="Mrudula Tanniru" userId="424cc9686cf57697" providerId="LiveId" clId="{7FD6D8A4-4007-47D0-BE92-2229B5984ACC}" dt="2023-04-19T01:35:57.234" v="295" actId="931"/>
          <ac:spMkLst>
            <pc:docMk/>
            <pc:sldMk cId="4185762732" sldId="260"/>
            <ac:spMk id="4" creationId="{643344CE-3CA5-DA3A-B39C-D46CA9671FA7}"/>
          </ac:spMkLst>
        </pc:spChg>
        <pc:spChg chg="del">
          <ac:chgData name="Mrudula Tanniru" userId="424cc9686cf57697" providerId="LiveId" clId="{7FD6D8A4-4007-47D0-BE92-2229B5984ACC}" dt="2023-04-19T01:36:02.924" v="298" actId="26606"/>
          <ac:spMkLst>
            <pc:docMk/>
            <pc:sldMk cId="4185762732" sldId="260"/>
            <ac:spMk id="20" creationId="{D12DDE76-C203-4047-9998-63900085B5E8}"/>
          </ac:spMkLst>
        </pc:spChg>
        <pc:spChg chg="add">
          <ac:chgData name="Mrudula Tanniru" userId="424cc9686cf57697" providerId="LiveId" clId="{7FD6D8A4-4007-47D0-BE92-2229B5984ACC}" dt="2023-04-19T01:36:02.924" v="298" actId="26606"/>
          <ac:spMkLst>
            <pc:docMk/>
            <pc:sldMk cId="4185762732" sldId="260"/>
            <ac:spMk id="25" creationId="{D12DDE76-C203-4047-9998-63900085B5E8}"/>
          </ac:spMkLst>
        </pc:spChg>
        <pc:picChg chg="del mod">
          <ac:chgData name="Mrudula Tanniru" userId="424cc9686cf57697" providerId="LiveId" clId="{7FD6D8A4-4007-47D0-BE92-2229B5984ACC}" dt="2023-04-19T01:35:49.986" v="294" actId="478"/>
          <ac:picMkLst>
            <pc:docMk/>
            <pc:sldMk cId="4185762732" sldId="260"/>
            <ac:picMk id="5" creationId="{6F66CDB1-B8AE-EB09-EB11-E5A0988A0746}"/>
          </ac:picMkLst>
        </pc:picChg>
        <pc:picChg chg="add mod ord">
          <ac:chgData name="Mrudula Tanniru" userId="424cc9686cf57697" providerId="LiveId" clId="{7FD6D8A4-4007-47D0-BE92-2229B5984ACC}" dt="2023-04-19T01:36:41.926" v="310" actId="14100"/>
          <ac:picMkLst>
            <pc:docMk/>
            <pc:sldMk cId="4185762732" sldId="260"/>
            <ac:picMk id="7" creationId="{6357735A-2D7A-E43C-0815-CB9352CCE862}"/>
          </ac:picMkLst>
        </pc:picChg>
      </pc:sldChg>
      <pc:sldChg chg="addSp delSp modSp mod">
        <pc:chgData name="Mrudula Tanniru" userId="424cc9686cf57697" providerId="LiveId" clId="{7FD6D8A4-4007-47D0-BE92-2229B5984ACC}" dt="2023-04-19T01:41:35.427" v="326" actId="171"/>
        <pc:sldMkLst>
          <pc:docMk/>
          <pc:sldMk cId="1372239499" sldId="261"/>
        </pc:sldMkLst>
        <pc:spChg chg="add del mod">
          <ac:chgData name="Mrudula Tanniru" userId="424cc9686cf57697" providerId="LiveId" clId="{7FD6D8A4-4007-47D0-BE92-2229B5984ACC}" dt="2023-04-19T01:41:07.188" v="314" actId="931"/>
          <ac:spMkLst>
            <pc:docMk/>
            <pc:sldMk cId="1372239499" sldId="261"/>
            <ac:spMk id="4" creationId="{91B41536-EE15-E928-D9A0-00DA5AC1FAC4}"/>
          </ac:spMkLst>
        </pc:spChg>
        <pc:picChg chg="del mod">
          <ac:chgData name="Mrudula Tanniru" userId="424cc9686cf57697" providerId="LiveId" clId="{7FD6D8A4-4007-47D0-BE92-2229B5984ACC}" dt="2023-04-19T01:41:00.655" v="313" actId="478"/>
          <ac:picMkLst>
            <pc:docMk/>
            <pc:sldMk cId="1372239499" sldId="261"/>
            <ac:picMk id="5" creationId="{1177083D-9CFD-6214-2E6C-34A1518A99FB}"/>
          </ac:picMkLst>
        </pc:picChg>
        <pc:picChg chg="add mod ord">
          <ac:chgData name="Mrudula Tanniru" userId="424cc9686cf57697" providerId="LiveId" clId="{7FD6D8A4-4007-47D0-BE92-2229B5984ACC}" dt="2023-04-19T01:41:35.427" v="326" actId="171"/>
          <ac:picMkLst>
            <pc:docMk/>
            <pc:sldMk cId="1372239499" sldId="261"/>
            <ac:picMk id="7" creationId="{AB27B9BC-8659-E85E-15D6-6B8952790C95}"/>
          </ac:picMkLst>
        </pc:picChg>
      </pc:sldChg>
      <pc:sldChg chg="modSp mod">
        <pc:chgData name="Mrudula Tanniru" userId="424cc9686cf57697" providerId="LiveId" clId="{7FD6D8A4-4007-47D0-BE92-2229B5984ACC}" dt="2023-04-19T01:39:42.899" v="311" actId="20577"/>
        <pc:sldMkLst>
          <pc:docMk/>
          <pc:sldMk cId="2031181897" sldId="262"/>
        </pc:sldMkLst>
        <pc:spChg chg="mod">
          <ac:chgData name="Mrudula Tanniru" userId="424cc9686cf57697" providerId="LiveId" clId="{7FD6D8A4-4007-47D0-BE92-2229B5984ACC}" dt="2023-04-19T01:39:42.899" v="311" actId="20577"/>
          <ac:spMkLst>
            <pc:docMk/>
            <pc:sldMk cId="2031181897" sldId="262"/>
            <ac:spMk id="3" creationId="{CE6977F2-43A9-C52D-956E-E1864813C897}"/>
          </ac:spMkLst>
        </pc:spChg>
      </pc:sldChg>
      <pc:sldChg chg="modSp mod">
        <pc:chgData name="Mrudula Tanniru" userId="424cc9686cf57697" providerId="LiveId" clId="{7FD6D8A4-4007-47D0-BE92-2229B5984ACC}" dt="2023-04-19T01:33:32.543" v="292" actId="6549"/>
        <pc:sldMkLst>
          <pc:docMk/>
          <pc:sldMk cId="329090694" sldId="263"/>
        </pc:sldMkLst>
        <pc:spChg chg="mod">
          <ac:chgData name="Mrudula Tanniru" userId="424cc9686cf57697" providerId="LiveId" clId="{7FD6D8A4-4007-47D0-BE92-2229B5984ACC}" dt="2023-04-19T01:33:32.543" v="292" actId="6549"/>
          <ac:spMkLst>
            <pc:docMk/>
            <pc:sldMk cId="329090694" sldId="263"/>
            <ac:spMk id="3" creationId="{386331EC-4515-8216-79A1-B34A3285EFF2}"/>
          </ac:spMkLst>
        </pc:spChg>
      </pc:sldChg>
      <pc:sldChg chg="modSp">
        <pc:chgData name="Mrudula Tanniru" userId="424cc9686cf57697" providerId="LiveId" clId="{7FD6D8A4-4007-47D0-BE92-2229B5984ACC}" dt="2023-04-18T22:42:03.074" v="25" actId="20577"/>
        <pc:sldMkLst>
          <pc:docMk/>
          <pc:sldMk cId="24672123" sldId="265"/>
        </pc:sldMkLst>
        <pc:graphicFrameChg chg="mod">
          <ac:chgData name="Mrudula Tanniru" userId="424cc9686cf57697" providerId="LiveId" clId="{7FD6D8A4-4007-47D0-BE92-2229B5984ACC}" dt="2023-04-18T22:42:03.074" v="25" actId="20577"/>
          <ac:graphicFrameMkLst>
            <pc:docMk/>
            <pc:sldMk cId="24672123" sldId="265"/>
            <ac:graphicFrameMk id="6" creationId="{388FCC41-AD4D-4E89-F247-9FF407CBA663}"/>
          </ac:graphicFrameMkLst>
        </pc:graphicFrameChg>
      </pc:sldChg>
      <pc:sldChg chg="add del">
        <pc:chgData name="Mrudula Tanniru" userId="424cc9686cf57697" providerId="LiveId" clId="{7FD6D8A4-4007-47D0-BE92-2229B5984ACC}" dt="2023-04-18T23:37:55.486" v="274" actId="2890"/>
        <pc:sldMkLst>
          <pc:docMk/>
          <pc:sldMk cId="1664754529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A47EF-4969-49B9-A2E2-75188E26C66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5739C4-9D9D-49FD-AAD5-EE9C6D94E71C}">
      <dgm:prSet custT="1"/>
      <dgm:spPr/>
      <dgm:t>
        <a:bodyPr/>
        <a:lstStyle/>
        <a:p>
          <a:r>
            <a:rPr lang="en-US" sz="2000" dirty="0">
              <a:solidFill>
                <a:srgbClr val="7030A0"/>
              </a:solidFill>
            </a:rPr>
            <a:t>Introduction</a:t>
          </a:r>
        </a:p>
      </dgm:t>
    </dgm:pt>
    <dgm:pt modelId="{B3302C82-0708-4D4F-8F0F-88A61353230E}" type="parTrans" cxnId="{7A38B84B-E892-46FB-B1D3-7D3143931EE3}">
      <dgm:prSet/>
      <dgm:spPr/>
      <dgm:t>
        <a:bodyPr/>
        <a:lstStyle/>
        <a:p>
          <a:endParaRPr lang="en-US"/>
        </a:p>
      </dgm:t>
    </dgm:pt>
    <dgm:pt modelId="{1FED7E3C-52BF-41BA-925A-D0C63B32052A}" type="sibTrans" cxnId="{7A38B84B-E892-46FB-B1D3-7D3143931EE3}">
      <dgm:prSet/>
      <dgm:spPr/>
      <dgm:t>
        <a:bodyPr/>
        <a:lstStyle/>
        <a:p>
          <a:endParaRPr lang="en-US"/>
        </a:p>
      </dgm:t>
    </dgm:pt>
    <dgm:pt modelId="{614C3E63-AC3B-461B-B2B9-27FC2D976DF7}">
      <dgm:prSet custT="1"/>
      <dgm:spPr/>
      <dgm:t>
        <a:bodyPr/>
        <a:lstStyle/>
        <a:p>
          <a:r>
            <a:rPr lang="en-US" sz="2000" dirty="0">
              <a:solidFill>
                <a:srgbClr val="7030A0"/>
              </a:solidFill>
            </a:rPr>
            <a:t>Business Requirements</a:t>
          </a:r>
        </a:p>
      </dgm:t>
    </dgm:pt>
    <dgm:pt modelId="{430F7B92-FCAC-419F-8B26-FBF07F2DEEB6}" type="parTrans" cxnId="{2602BB0B-CC64-4202-82C4-D9712B1D90A7}">
      <dgm:prSet/>
      <dgm:spPr/>
      <dgm:t>
        <a:bodyPr/>
        <a:lstStyle/>
        <a:p>
          <a:endParaRPr lang="en-US"/>
        </a:p>
      </dgm:t>
    </dgm:pt>
    <dgm:pt modelId="{F49D1432-1835-477B-A322-DF0B47AAFE51}" type="sibTrans" cxnId="{2602BB0B-CC64-4202-82C4-D9712B1D90A7}">
      <dgm:prSet/>
      <dgm:spPr/>
      <dgm:t>
        <a:bodyPr/>
        <a:lstStyle/>
        <a:p>
          <a:endParaRPr lang="en-US"/>
        </a:p>
      </dgm:t>
    </dgm:pt>
    <dgm:pt modelId="{C2B6D759-0E32-4D3E-BF9D-42854045ED64}">
      <dgm:prSet custT="1"/>
      <dgm:spPr/>
      <dgm:t>
        <a:bodyPr/>
        <a:lstStyle/>
        <a:p>
          <a:r>
            <a:rPr lang="en-US" sz="2000" dirty="0">
              <a:solidFill>
                <a:srgbClr val="7030A0"/>
              </a:solidFill>
            </a:rPr>
            <a:t>EER Diagram</a:t>
          </a:r>
        </a:p>
      </dgm:t>
    </dgm:pt>
    <dgm:pt modelId="{393CBCAC-34DC-4E59-AB97-11BC101C8125}" type="parTrans" cxnId="{A4F31A50-9EBC-4874-83F7-F588B77CC6EB}">
      <dgm:prSet/>
      <dgm:spPr/>
      <dgm:t>
        <a:bodyPr/>
        <a:lstStyle/>
        <a:p>
          <a:endParaRPr lang="en-US"/>
        </a:p>
      </dgm:t>
    </dgm:pt>
    <dgm:pt modelId="{204629C8-7437-4769-9BE7-DE3D6A1B9CB4}" type="sibTrans" cxnId="{A4F31A50-9EBC-4874-83F7-F588B77CC6EB}">
      <dgm:prSet/>
      <dgm:spPr/>
      <dgm:t>
        <a:bodyPr/>
        <a:lstStyle/>
        <a:p>
          <a:endParaRPr lang="en-US"/>
        </a:p>
      </dgm:t>
    </dgm:pt>
    <dgm:pt modelId="{DA146728-FBCB-40BD-B39A-551D6DF4FA7D}">
      <dgm:prSet custT="1"/>
      <dgm:spPr/>
      <dgm:t>
        <a:bodyPr/>
        <a:lstStyle/>
        <a:p>
          <a:r>
            <a:rPr lang="en-US" sz="2000" dirty="0">
              <a:solidFill>
                <a:srgbClr val="7030A0"/>
              </a:solidFill>
            </a:rPr>
            <a:t>UML Model</a:t>
          </a:r>
        </a:p>
      </dgm:t>
    </dgm:pt>
    <dgm:pt modelId="{C81F7E96-D034-4777-A878-4749E151F670}" type="parTrans" cxnId="{BC51BD8C-376F-4B14-A9AA-6D8F41269513}">
      <dgm:prSet/>
      <dgm:spPr/>
      <dgm:t>
        <a:bodyPr/>
        <a:lstStyle/>
        <a:p>
          <a:endParaRPr lang="en-US"/>
        </a:p>
      </dgm:t>
    </dgm:pt>
    <dgm:pt modelId="{6213B3F5-18F8-423C-98D7-7221BE7A3973}" type="sibTrans" cxnId="{BC51BD8C-376F-4B14-A9AA-6D8F41269513}">
      <dgm:prSet/>
      <dgm:spPr/>
      <dgm:t>
        <a:bodyPr/>
        <a:lstStyle/>
        <a:p>
          <a:endParaRPr lang="en-US"/>
        </a:p>
      </dgm:t>
    </dgm:pt>
    <dgm:pt modelId="{22538F7C-5F6D-41EC-BF21-B14447A8B742}">
      <dgm:prSet custT="1"/>
      <dgm:spPr/>
      <dgm:t>
        <a:bodyPr/>
        <a:lstStyle/>
        <a:p>
          <a:r>
            <a:rPr lang="en-US" sz="2000" dirty="0">
              <a:solidFill>
                <a:srgbClr val="7030A0"/>
              </a:solidFill>
            </a:rPr>
            <a:t>Relational Model</a:t>
          </a:r>
          <a:endParaRPr lang="en-US" sz="4000" dirty="0">
            <a:solidFill>
              <a:srgbClr val="7030A0"/>
            </a:solidFill>
          </a:endParaRPr>
        </a:p>
      </dgm:t>
    </dgm:pt>
    <dgm:pt modelId="{93CF6288-2126-4EA6-8A85-B84D2D28D968}" type="parTrans" cxnId="{FDECF804-0597-4E25-950B-1D03FC55707F}">
      <dgm:prSet/>
      <dgm:spPr/>
      <dgm:t>
        <a:bodyPr/>
        <a:lstStyle/>
        <a:p>
          <a:endParaRPr lang="en-US"/>
        </a:p>
      </dgm:t>
    </dgm:pt>
    <dgm:pt modelId="{44370656-52B8-4D9B-B979-B7EF57BC26E0}" type="sibTrans" cxnId="{FDECF804-0597-4E25-950B-1D03FC55707F}">
      <dgm:prSet/>
      <dgm:spPr/>
      <dgm:t>
        <a:bodyPr/>
        <a:lstStyle/>
        <a:p>
          <a:endParaRPr lang="en-US"/>
        </a:p>
      </dgm:t>
    </dgm:pt>
    <dgm:pt modelId="{33F10402-BC87-BB46-A742-D0C13C8D39E8}" type="pres">
      <dgm:prSet presAssocID="{13DA47EF-4969-49B9-A2E2-75188E26C663}" presName="vert0" presStyleCnt="0">
        <dgm:presLayoutVars>
          <dgm:dir/>
          <dgm:animOne val="branch"/>
          <dgm:animLvl val="lvl"/>
        </dgm:presLayoutVars>
      </dgm:prSet>
      <dgm:spPr/>
    </dgm:pt>
    <dgm:pt modelId="{C53F353D-B744-6041-A77B-25AB0161F51D}" type="pres">
      <dgm:prSet presAssocID="{DC5739C4-9D9D-49FD-AAD5-EE9C6D94E71C}" presName="thickLine" presStyleLbl="alignNode1" presStyleIdx="0" presStyleCnt="5"/>
      <dgm:spPr/>
    </dgm:pt>
    <dgm:pt modelId="{8CBF6696-95A2-684A-BA29-88950AE616B0}" type="pres">
      <dgm:prSet presAssocID="{DC5739C4-9D9D-49FD-AAD5-EE9C6D94E71C}" presName="horz1" presStyleCnt="0"/>
      <dgm:spPr/>
    </dgm:pt>
    <dgm:pt modelId="{F216C02B-E47E-0E4C-9A97-A10179C3C046}" type="pres">
      <dgm:prSet presAssocID="{DC5739C4-9D9D-49FD-AAD5-EE9C6D94E71C}" presName="tx1" presStyleLbl="revTx" presStyleIdx="0" presStyleCnt="5"/>
      <dgm:spPr/>
    </dgm:pt>
    <dgm:pt modelId="{1E336A1D-A30F-1546-89DA-2790C31C8066}" type="pres">
      <dgm:prSet presAssocID="{DC5739C4-9D9D-49FD-AAD5-EE9C6D94E71C}" presName="vert1" presStyleCnt="0"/>
      <dgm:spPr/>
    </dgm:pt>
    <dgm:pt modelId="{5761FA9D-5862-1248-9B16-A7A499A5F30B}" type="pres">
      <dgm:prSet presAssocID="{614C3E63-AC3B-461B-B2B9-27FC2D976DF7}" presName="thickLine" presStyleLbl="alignNode1" presStyleIdx="1" presStyleCnt="5"/>
      <dgm:spPr/>
    </dgm:pt>
    <dgm:pt modelId="{B4A56675-5B45-394E-8184-C31D8D264644}" type="pres">
      <dgm:prSet presAssocID="{614C3E63-AC3B-461B-B2B9-27FC2D976DF7}" presName="horz1" presStyleCnt="0"/>
      <dgm:spPr/>
    </dgm:pt>
    <dgm:pt modelId="{3F964D35-2555-C74E-97C2-F69E8034E9D2}" type="pres">
      <dgm:prSet presAssocID="{614C3E63-AC3B-461B-B2B9-27FC2D976DF7}" presName="tx1" presStyleLbl="revTx" presStyleIdx="1" presStyleCnt="5"/>
      <dgm:spPr/>
    </dgm:pt>
    <dgm:pt modelId="{0880AFC9-72B6-6A47-84BB-9303B4ADE937}" type="pres">
      <dgm:prSet presAssocID="{614C3E63-AC3B-461B-B2B9-27FC2D976DF7}" presName="vert1" presStyleCnt="0"/>
      <dgm:spPr/>
    </dgm:pt>
    <dgm:pt modelId="{8B02B7DE-A47A-6744-A880-7535A2152544}" type="pres">
      <dgm:prSet presAssocID="{C2B6D759-0E32-4D3E-BF9D-42854045ED64}" presName="thickLine" presStyleLbl="alignNode1" presStyleIdx="2" presStyleCnt="5"/>
      <dgm:spPr/>
    </dgm:pt>
    <dgm:pt modelId="{C35F43B2-139E-4E49-AFDA-F1F2F7F7FC83}" type="pres">
      <dgm:prSet presAssocID="{C2B6D759-0E32-4D3E-BF9D-42854045ED64}" presName="horz1" presStyleCnt="0"/>
      <dgm:spPr/>
    </dgm:pt>
    <dgm:pt modelId="{B89BBB1B-27E5-A847-A66F-C04F791D5AB6}" type="pres">
      <dgm:prSet presAssocID="{C2B6D759-0E32-4D3E-BF9D-42854045ED64}" presName="tx1" presStyleLbl="revTx" presStyleIdx="2" presStyleCnt="5"/>
      <dgm:spPr/>
    </dgm:pt>
    <dgm:pt modelId="{AEC23D10-E4D3-4D45-9FDA-D6C41AB2CB7C}" type="pres">
      <dgm:prSet presAssocID="{C2B6D759-0E32-4D3E-BF9D-42854045ED64}" presName="vert1" presStyleCnt="0"/>
      <dgm:spPr/>
    </dgm:pt>
    <dgm:pt modelId="{458CEE8F-AC2A-AC47-920E-7E281371A1A5}" type="pres">
      <dgm:prSet presAssocID="{DA146728-FBCB-40BD-B39A-551D6DF4FA7D}" presName="thickLine" presStyleLbl="alignNode1" presStyleIdx="3" presStyleCnt="5"/>
      <dgm:spPr/>
    </dgm:pt>
    <dgm:pt modelId="{0DFFCFD8-E514-044B-8446-BF81883C5D83}" type="pres">
      <dgm:prSet presAssocID="{DA146728-FBCB-40BD-B39A-551D6DF4FA7D}" presName="horz1" presStyleCnt="0"/>
      <dgm:spPr/>
    </dgm:pt>
    <dgm:pt modelId="{3A4DC72F-4404-C84C-91F3-B1D56CC9A2CE}" type="pres">
      <dgm:prSet presAssocID="{DA146728-FBCB-40BD-B39A-551D6DF4FA7D}" presName="tx1" presStyleLbl="revTx" presStyleIdx="3" presStyleCnt="5"/>
      <dgm:spPr/>
    </dgm:pt>
    <dgm:pt modelId="{698DC09F-1A21-3545-9D29-F05642FC7A76}" type="pres">
      <dgm:prSet presAssocID="{DA146728-FBCB-40BD-B39A-551D6DF4FA7D}" presName="vert1" presStyleCnt="0"/>
      <dgm:spPr/>
    </dgm:pt>
    <dgm:pt modelId="{11AB8FEA-812E-6041-89E1-C8BC9EEB772B}" type="pres">
      <dgm:prSet presAssocID="{22538F7C-5F6D-41EC-BF21-B14447A8B742}" presName="thickLine" presStyleLbl="alignNode1" presStyleIdx="4" presStyleCnt="5"/>
      <dgm:spPr/>
    </dgm:pt>
    <dgm:pt modelId="{D744FA98-E411-0543-B3FB-0A95539B2477}" type="pres">
      <dgm:prSet presAssocID="{22538F7C-5F6D-41EC-BF21-B14447A8B742}" presName="horz1" presStyleCnt="0"/>
      <dgm:spPr/>
    </dgm:pt>
    <dgm:pt modelId="{484AE910-FE9D-4942-B3FD-598C6F9180DA}" type="pres">
      <dgm:prSet presAssocID="{22538F7C-5F6D-41EC-BF21-B14447A8B742}" presName="tx1" presStyleLbl="revTx" presStyleIdx="4" presStyleCnt="5"/>
      <dgm:spPr/>
    </dgm:pt>
    <dgm:pt modelId="{1BEF91B0-3441-0E4A-9261-DFB64E163D9D}" type="pres">
      <dgm:prSet presAssocID="{22538F7C-5F6D-41EC-BF21-B14447A8B742}" presName="vert1" presStyleCnt="0"/>
      <dgm:spPr/>
    </dgm:pt>
  </dgm:ptLst>
  <dgm:cxnLst>
    <dgm:cxn modelId="{FDECF804-0597-4E25-950B-1D03FC55707F}" srcId="{13DA47EF-4969-49B9-A2E2-75188E26C663}" destId="{22538F7C-5F6D-41EC-BF21-B14447A8B742}" srcOrd="4" destOrd="0" parTransId="{93CF6288-2126-4EA6-8A85-B84D2D28D968}" sibTransId="{44370656-52B8-4D9B-B979-B7EF57BC26E0}"/>
    <dgm:cxn modelId="{2602BB0B-CC64-4202-82C4-D9712B1D90A7}" srcId="{13DA47EF-4969-49B9-A2E2-75188E26C663}" destId="{614C3E63-AC3B-461B-B2B9-27FC2D976DF7}" srcOrd="1" destOrd="0" parTransId="{430F7B92-FCAC-419F-8B26-FBF07F2DEEB6}" sibTransId="{F49D1432-1835-477B-A322-DF0B47AAFE51}"/>
    <dgm:cxn modelId="{CE5B4128-7AFA-F94C-87C3-A38B2AA426FF}" type="presOf" srcId="{C2B6D759-0E32-4D3E-BF9D-42854045ED64}" destId="{B89BBB1B-27E5-A847-A66F-C04F791D5AB6}" srcOrd="0" destOrd="0" presId="urn:microsoft.com/office/officeart/2008/layout/LinedList"/>
    <dgm:cxn modelId="{7A38B84B-E892-46FB-B1D3-7D3143931EE3}" srcId="{13DA47EF-4969-49B9-A2E2-75188E26C663}" destId="{DC5739C4-9D9D-49FD-AAD5-EE9C6D94E71C}" srcOrd="0" destOrd="0" parTransId="{B3302C82-0708-4D4F-8F0F-88A61353230E}" sibTransId="{1FED7E3C-52BF-41BA-925A-D0C63B32052A}"/>
    <dgm:cxn modelId="{A4F31A50-9EBC-4874-83F7-F588B77CC6EB}" srcId="{13DA47EF-4969-49B9-A2E2-75188E26C663}" destId="{C2B6D759-0E32-4D3E-BF9D-42854045ED64}" srcOrd="2" destOrd="0" parTransId="{393CBCAC-34DC-4E59-AB97-11BC101C8125}" sibTransId="{204629C8-7437-4769-9BE7-DE3D6A1B9CB4}"/>
    <dgm:cxn modelId="{2284CE89-356A-C842-B713-83D6367D0135}" type="presOf" srcId="{DA146728-FBCB-40BD-B39A-551D6DF4FA7D}" destId="{3A4DC72F-4404-C84C-91F3-B1D56CC9A2CE}" srcOrd="0" destOrd="0" presId="urn:microsoft.com/office/officeart/2008/layout/LinedList"/>
    <dgm:cxn modelId="{BC51BD8C-376F-4B14-A9AA-6D8F41269513}" srcId="{13DA47EF-4969-49B9-A2E2-75188E26C663}" destId="{DA146728-FBCB-40BD-B39A-551D6DF4FA7D}" srcOrd="3" destOrd="0" parTransId="{C81F7E96-D034-4777-A878-4749E151F670}" sibTransId="{6213B3F5-18F8-423C-98D7-7221BE7A3973}"/>
    <dgm:cxn modelId="{F9C6C3B9-A20B-C640-BCC9-1A5549E67AF2}" type="presOf" srcId="{614C3E63-AC3B-461B-B2B9-27FC2D976DF7}" destId="{3F964D35-2555-C74E-97C2-F69E8034E9D2}" srcOrd="0" destOrd="0" presId="urn:microsoft.com/office/officeart/2008/layout/LinedList"/>
    <dgm:cxn modelId="{D8A1BFDA-9D39-A449-885F-6FC61DE574E3}" type="presOf" srcId="{DC5739C4-9D9D-49FD-AAD5-EE9C6D94E71C}" destId="{F216C02B-E47E-0E4C-9A97-A10179C3C046}" srcOrd="0" destOrd="0" presId="urn:microsoft.com/office/officeart/2008/layout/LinedList"/>
    <dgm:cxn modelId="{7D7839E0-D02E-7843-B19D-C8A55EEC3B99}" type="presOf" srcId="{22538F7C-5F6D-41EC-BF21-B14447A8B742}" destId="{484AE910-FE9D-4942-B3FD-598C6F9180DA}" srcOrd="0" destOrd="0" presId="urn:microsoft.com/office/officeart/2008/layout/LinedList"/>
    <dgm:cxn modelId="{D3FD93E7-BC88-3242-804C-D612C2F7169E}" type="presOf" srcId="{13DA47EF-4969-49B9-A2E2-75188E26C663}" destId="{33F10402-BC87-BB46-A742-D0C13C8D39E8}" srcOrd="0" destOrd="0" presId="urn:microsoft.com/office/officeart/2008/layout/LinedList"/>
    <dgm:cxn modelId="{3C4BC0C8-D4DD-AE48-8FBC-033A961FE8A7}" type="presParOf" srcId="{33F10402-BC87-BB46-A742-D0C13C8D39E8}" destId="{C53F353D-B744-6041-A77B-25AB0161F51D}" srcOrd="0" destOrd="0" presId="urn:microsoft.com/office/officeart/2008/layout/LinedList"/>
    <dgm:cxn modelId="{952ADE85-7CCD-4D4C-A6C8-C571CF82A601}" type="presParOf" srcId="{33F10402-BC87-BB46-A742-D0C13C8D39E8}" destId="{8CBF6696-95A2-684A-BA29-88950AE616B0}" srcOrd="1" destOrd="0" presId="urn:microsoft.com/office/officeart/2008/layout/LinedList"/>
    <dgm:cxn modelId="{FA115552-C874-DB4B-AD71-A45F8CEC17BD}" type="presParOf" srcId="{8CBF6696-95A2-684A-BA29-88950AE616B0}" destId="{F216C02B-E47E-0E4C-9A97-A10179C3C046}" srcOrd="0" destOrd="0" presId="urn:microsoft.com/office/officeart/2008/layout/LinedList"/>
    <dgm:cxn modelId="{02FC17EB-CA8D-AA43-9831-5F18BD9A628E}" type="presParOf" srcId="{8CBF6696-95A2-684A-BA29-88950AE616B0}" destId="{1E336A1D-A30F-1546-89DA-2790C31C8066}" srcOrd="1" destOrd="0" presId="urn:microsoft.com/office/officeart/2008/layout/LinedList"/>
    <dgm:cxn modelId="{AFDFEE0F-0C89-7847-8FF8-114655A80359}" type="presParOf" srcId="{33F10402-BC87-BB46-A742-D0C13C8D39E8}" destId="{5761FA9D-5862-1248-9B16-A7A499A5F30B}" srcOrd="2" destOrd="0" presId="urn:microsoft.com/office/officeart/2008/layout/LinedList"/>
    <dgm:cxn modelId="{7D2288CB-06E9-A841-A34B-E0E64BDA6E7B}" type="presParOf" srcId="{33F10402-BC87-BB46-A742-D0C13C8D39E8}" destId="{B4A56675-5B45-394E-8184-C31D8D264644}" srcOrd="3" destOrd="0" presId="urn:microsoft.com/office/officeart/2008/layout/LinedList"/>
    <dgm:cxn modelId="{9309207F-7E40-DC4F-9567-4A6C5B7F3050}" type="presParOf" srcId="{B4A56675-5B45-394E-8184-C31D8D264644}" destId="{3F964D35-2555-C74E-97C2-F69E8034E9D2}" srcOrd="0" destOrd="0" presId="urn:microsoft.com/office/officeart/2008/layout/LinedList"/>
    <dgm:cxn modelId="{2644B8A5-0A44-2C43-9C51-1398298770EC}" type="presParOf" srcId="{B4A56675-5B45-394E-8184-C31D8D264644}" destId="{0880AFC9-72B6-6A47-84BB-9303B4ADE937}" srcOrd="1" destOrd="0" presId="urn:microsoft.com/office/officeart/2008/layout/LinedList"/>
    <dgm:cxn modelId="{461EF4B0-154D-7247-A05A-136A5923F071}" type="presParOf" srcId="{33F10402-BC87-BB46-A742-D0C13C8D39E8}" destId="{8B02B7DE-A47A-6744-A880-7535A2152544}" srcOrd="4" destOrd="0" presId="urn:microsoft.com/office/officeart/2008/layout/LinedList"/>
    <dgm:cxn modelId="{71C9C8A2-B095-9144-8A8D-0E8F31D0EC1A}" type="presParOf" srcId="{33F10402-BC87-BB46-A742-D0C13C8D39E8}" destId="{C35F43B2-139E-4E49-AFDA-F1F2F7F7FC83}" srcOrd="5" destOrd="0" presId="urn:microsoft.com/office/officeart/2008/layout/LinedList"/>
    <dgm:cxn modelId="{9DCA04CF-4ADE-7249-931D-D98B680EF2D1}" type="presParOf" srcId="{C35F43B2-139E-4E49-AFDA-F1F2F7F7FC83}" destId="{B89BBB1B-27E5-A847-A66F-C04F791D5AB6}" srcOrd="0" destOrd="0" presId="urn:microsoft.com/office/officeart/2008/layout/LinedList"/>
    <dgm:cxn modelId="{B4033B53-F999-7E4A-971E-F1D1E3B4E063}" type="presParOf" srcId="{C35F43B2-139E-4E49-AFDA-F1F2F7F7FC83}" destId="{AEC23D10-E4D3-4D45-9FDA-D6C41AB2CB7C}" srcOrd="1" destOrd="0" presId="urn:microsoft.com/office/officeart/2008/layout/LinedList"/>
    <dgm:cxn modelId="{5A224DC1-D86E-A64D-8131-3B892B02428B}" type="presParOf" srcId="{33F10402-BC87-BB46-A742-D0C13C8D39E8}" destId="{458CEE8F-AC2A-AC47-920E-7E281371A1A5}" srcOrd="6" destOrd="0" presId="urn:microsoft.com/office/officeart/2008/layout/LinedList"/>
    <dgm:cxn modelId="{72255A8A-BE04-1649-8E02-7565C63C73FA}" type="presParOf" srcId="{33F10402-BC87-BB46-A742-D0C13C8D39E8}" destId="{0DFFCFD8-E514-044B-8446-BF81883C5D83}" srcOrd="7" destOrd="0" presId="urn:microsoft.com/office/officeart/2008/layout/LinedList"/>
    <dgm:cxn modelId="{0C9E3533-8500-F243-B7E8-7882949C97C0}" type="presParOf" srcId="{0DFFCFD8-E514-044B-8446-BF81883C5D83}" destId="{3A4DC72F-4404-C84C-91F3-B1D56CC9A2CE}" srcOrd="0" destOrd="0" presId="urn:microsoft.com/office/officeart/2008/layout/LinedList"/>
    <dgm:cxn modelId="{AEECDD28-8F52-3045-BBDE-6C5E3DE9D2BB}" type="presParOf" srcId="{0DFFCFD8-E514-044B-8446-BF81883C5D83}" destId="{698DC09F-1A21-3545-9D29-F05642FC7A76}" srcOrd="1" destOrd="0" presId="urn:microsoft.com/office/officeart/2008/layout/LinedList"/>
    <dgm:cxn modelId="{D3A1D085-02F5-7140-AB60-65F8B7AE3DED}" type="presParOf" srcId="{33F10402-BC87-BB46-A742-D0C13C8D39E8}" destId="{11AB8FEA-812E-6041-89E1-C8BC9EEB772B}" srcOrd="8" destOrd="0" presId="urn:microsoft.com/office/officeart/2008/layout/LinedList"/>
    <dgm:cxn modelId="{9CC0C6B3-2322-8444-B0CD-2D663A29C596}" type="presParOf" srcId="{33F10402-BC87-BB46-A742-D0C13C8D39E8}" destId="{D744FA98-E411-0543-B3FB-0A95539B2477}" srcOrd="9" destOrd="0" presId="urn:microsoft.com/office/officeart/2008/layout/LinedList"/>
    <dgm:cxn modelId="{D48A452A-FD51-7C49-A770-8BA563AA4739}" type="presParOf" srcId="{D744FA98-E411-0543-B3FB-0A95539B2477}" destId="{484AE910-FE9D-4942-B3FD-598C6F9180DA}" srcOrd="0" destOrd="0" presId="urn:microsoft.com/office/officeart/2008/layout/LinedList"/>
    <dgm:cxn modelId="{F44427D2-0E66-8341-B36C-5146EC281C7F}" type="presParOf" srcId="{D744FA98-E411-0543-B3FB-0A95539B2477}" destId="{1BEF91B0-3441-0E4A-9261-DFB64E163D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F353D-B744-6041-A77B-25AB0161F51D}">
      <dsp:nvSpPr>
        <dsp:cNvPr id="0" name=""/>
        <dsp:cNvSpPr/>
      </dsp:nvSpPr>
      <dsp:spPr>
        <a:xfrm>
          <a:off x="0" y="497"/>
          <a:ext cx="103184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6C02B-E47E-0E4C-9A97-A10179C3C046}">
      <dsp:nvSpPr>
        <dsp:cNvPr id="0" name=""/>
        <dsp:cNvSpPr/>
      </dsp:nvSpPr>
      <dsp:spPr>
        <a:xfrm>
          <a:off x="0" y="497"/>
          <a:ext cx="10318474" cy="814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7030A0"/>
              </a:solidFill>
            </a:rPr>
            <a:t>Introduction</a:t>
          </a:r>
        </a:p>
      </dsp:txBody>
      <dsp:txXfrm>
        <a:off x="0" y="497"/>
        <a:ext cx="10318474" cy="814768"/>
      </dsp:txXfrm>
    </dsp:sp>
    <dsp:sp modelId="{5761FA9D-5862-1248-9B16-A7A499A5F30B}">
      <dsp:nvSpPr>
        <dsp:cNvPr id="0" name=""/>
        <dsp:cNvSpPr/>
      </dsp:nvSpPr>
      <dsp:spPr>
        <a:xfrm>
          <a:off x="0" y="815265"/>
          <a:ext cx="103184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64D35-2555-C74E-97C2-F69E8034E9D2}">
      <dsp:nvSpPr>
        <dsp:cNvPr id="0" name=""/>
        <dsp:cNvSpPr/>
      </dsp:nvSpPr>
      <dsp:spPr>
        <a:xfrm>
          <a:off x="0" y="815265"/>
          <a:ext cx="10318474" cy="814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7030A0"/>
              </a:solidFill>
            </a:rPr>
            <a:t>Business Requirements</a:t>
          </a:r>
        </a:p>
      </dsp:txBody>
      <dsp:txXfrm>
        <a:off x="0" y="815265"/>
        <a:ext cx="10318474" cy="814768"/>
      </dsp:txXfrm>
    </dsp:sp>
    <dsp:sp modelId="{8B02B7DE-A47A-6744-A880-7535A2152544}">
      <dsp:nvSpPr>
        <dsp:cNvPr id="0" name=""/>
        <dsp:cNvSpPr/>
      </dsp:nvSpPr>
      <dsp:spPr>
        <a:xfrm>
          <a:off x="0" y="1630034"/>
          <a:ext cx="103184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BBB1B-27E5-A847-A66F-C04F791D5AB6}">
      <dsp:nvSpPr>
        <dsp:cNvPr id="0" name=""/>
        <dsp:cNvSpPr/>
      </dsp:nvSpPr>
      <dsp:spPr>
        <a:xfrm>
          <a:off x="0" y="1630034"/>
          <a:ext cx="10318474" cy="814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7030A0"/>
              </a:solidFill>
            </a:rPr>
            <a:t>EER Diagram</a:t>
          </a:r>
        </a:p>
      </dsp:txBody>
      <dsp:txXfrm>
        <a:off x="0" y="1630034"/>
        <a:ext cx="10318474" cy="814768"/>
      </dsp:txXfrm>
    </dsp:sp>
    <dsp:sp modelId="{458CEE8F-AC2A-AC47-920E-7E281371A1A5}">
      <dsp:nvSpPr>
        <dsp:cNvPr id="0" name=""/>
        <dsp:cNvSpPr/>
      </dsp:nvSpPr>
      <dsp:spPr>
        <a:xfrm>
          <a:off x="0" y="2444802"/>
          <a:ext cx="103184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DC72F-4404-C84C-91F3-B1D56CC9A2CE}">
      <dsp:nvSpPr>
        <dsp:cNvPr id="0" name=""/>
        <dsp:cNvSpPr/>
      </dsp:nvSpPr>
      <dsp:spPr>
        <a:xfrm>
          <a:off x="0" y="2444802"/>
          <a:ext cx="10318474" cy="814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7030A0"/>
              </a:solidFill>
            </a:rPr>
            <a:t>UML Model</a:t>
          </a:r>
        </a:p>
      </dsp:txBody>
      <dsp:txXfrm>
        <a:off x="0" y="2444802"/>
        <a:ext cx="10318474" cy="814768"/>
      </dsp:txXfrm>
    </dsp:sp>
    <dsp:sp modelId="{11AB8FEA-812E-6041-89E1-C8BC9EEB772B}">
      <dsp:nvSpPr>
        <dsp:cNvPr id="0" name=""/>
        <dsp:cNvSpPr/>
      </dsp:nvSpPr>
      <dsp:spPr>
        <a:xfrm>
          <a:off x="0" y="3259571"/>
          <a:ext cx="103184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AE910-FE9D-4942-B3FD-598C6F9180DA}">
      <dsp:nvSpPr>
        <dsp:cNvPr id="0" name=""/>
        <dsp:cNvSpPr/>
      </dsp:nvSpPr>
      <dsp:spPr>
        <a:xfrm>
          <a:off x="0" y="3259571"/>
          <a:ext cx="10318474" cy="814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7030A0"/>
              </a:solidFill>
            </a:rPr>
            <a:t>Relational Model</a:t>
          </a:r>
          <a:endParaRPr lang="en-US" sz="4000" kern="1200" dirty="0">
            <a:solidFill>
              <a:srgbClr val="7030A0"/>
            </a:solidFill>
          </a:endParaRPr>
        </a:p>
      </dsp:txBody>
      <dsp:txXfrm>
        <a:off x="0" y="3259571"/>
        <a:ext cx="10318474" cy="814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1D0C-57EE-BC0F-2FDC-8BBD37532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72FFA-E032-C36C-E622-ADFCB5EC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D56F-C421-CD6B-97B5-2F9243E1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0360-F99D-41ED-AA85-92DCB6E010F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E4F0-9D5B-ED7E-2D90-52384DFA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623E-AC46-6730-9842-65D7A39D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7C2C-21A7-46C0-95EE-4951AE48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3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9522-E421-EC04-1D86-013BFB66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E53B2-4E19-4598-D894-BA1DC604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0962-0198-98E4-AF13-AB3E909B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0360-F99D-41ED-AA85-92DCB6E010F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F1D1E-6FF2-A63B-25AF-5E9ABC41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8FA7-393F-E29E-0D8A-05AC03A0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7C2C-21A7-46C0-95EE-4951AE48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4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D4B6F-A25E-8F78-F151-38A89E92D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E3EAA-9C62-04C1-02A6-D4E448540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5DFC1-34CA-2E67-7607-9321659F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0360-F99D-41ED-AA85-92DCB6E010F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AF52-A8B4-9F3C-9CD7-ABBE3AB6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D7DF-C248-7146-62AB-21DA9CC9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7C2C-21A7-46C0-95EE-4951AE48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4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6150-82E8-316D-2571-07A0A8E9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2B26-5D6B-FFBA-0420-5DF650FC0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3D02-78FF-17CA-9E16-B0CC90F6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0360-F99D-41ED-AA85-92DCB6E010F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A8AC3-B818-0C20-3B6B-372D9AB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684B-47ED-79AC-8914-306B2439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7C2C-21A7-46C0-95EE-4951AE48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3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188F-3A88-01DC-0F10-5F689A98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E1A38-1308-4542-1A38-7A1BA78E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AEF45-61B7-E2DF-CA4A-66F9291A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0360-F99D-41ED-AA85-92DCB6E010F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25F38-3A44-ED1C-6C40-E0554CAC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36A5-AA9A-4882-7BD3-AA634D8B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7C2C-21A7-46C0-95EE-4951AE48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771-EA10-8F90-F92D-D2B99BC5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C45A-1539-5BE5-6F3B-C4097EC01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893F3-2272-893A-FB4B-66BD304CB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9EE3A-4DC5-787D-2B36-4CA91AD6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0360-F99D-41ED-AA85-92DCB6E010F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9303F-2A6F-E5EA-25B1-0BF4DF7C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1EA2C-E5E2-8E82-5AD1-F7579CB3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7C2C-21A7-46C0-95EE-4951AE48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0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3CF5-CD4A-F38A-EFA5-03D7A1F3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62A2-1112-9145-FFFA-CE031D374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3390-A686-9CFF-4249-35E32212B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D7005-8CF6-2C41-449B-0A2DEBF2A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084C2-795B-A33B-5535-8500B175A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E7E67-3755-EC2F-D949-0C8590AB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0360-F99D-41ED-AA85-92DCB6E010F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8F410-18FE-E067-4A33-05F3EE5B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CEED3-49E8-7B90-EBD5-870C3D4E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7C2C-21A7-46C0-95EE-4951AE48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7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C6F9-D262-6619-01EE-17C3BC16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BF9D5-3A6B-C36C-1D71-DCF7976B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0360-F99D-41ED-AA85-92DCB6E010F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95359-F08C-23A7-6F51-4BD85ADC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24198-060D-1044-7171-D1FC43C3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7C2C-21A7-46C0-95EE-4951AE48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CA344-05A1-B445-73D4-2CE12F08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0360-F99D-41ED-AA85-92DCB6E010F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29813-81E8-92AC-9611-CFB7A289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DB9F0-EA76-52AF-A670-D4244C38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7C2C-21A7-46C0-95EE-4951AE48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F262-6BF6-25E3-323C-0A385E2B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CCEA-07A3-F8EE-D720-046E85CD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AA10B-E4D0-62F0-87B2-51578B51D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13E89-AB01-32B1-9554-D99F66A8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0360-F99D-41ED-AA85-92DCB6E010F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AB4EC-FAB5-96AB-C9E9-BCB45B67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35B1-C1A2-6875-3B8F-957F454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7C2C-21A7-46C0-95EE-4951AE48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4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D50A-6D1D-B86F-F154-0CF16CD7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641B4-B5AB-92A8-44F8-71E0D5FE0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9EF5B-CE4B-BBD0-5577-D05E0878D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790AC-A8B4-FC97-5196-5F50CB13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0360-F99D-41ED-AA85-92DCB6E010F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15913-1AE2-BD48-E7CE-6D09EFB7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3748-D991-9543-CF95-8B1DAAF2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7C2C-21A7-46C0-95EE-4951AE48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9910F-0657-F449-C22D-171BAF56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ED5C1-7AAD-0241-203C-6FB25478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332F-7EF3-6811-29F6-CB6828EB1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0360-F99D-41ED-AA85-92DCB6E010F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ED91-896E-D7B5-DE76-93160A29E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E13B-4249-2D58-EE23-227739617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7C2C-21A7-46C0-95EE-4951AE48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3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A90D-4A63-B270-BB56-128E6D4FA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 6700 : Data Management for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3BABC-967D-4B2A-9FAB-C1CE0A229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7862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Jin X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uemin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Food Review and Order Management System</a:t>
            </a:r>
          </a:p>
          <a:p>
            <a:r>
              <a:rPr lang="en-US" dirty="0"/>
              <a:t>Yizhe Wang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Mrudula Tanniru </a:t>
            </a:r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9532251-989F-F090-B783-FB4725F10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1122363"/>
            <a:ext cx="34036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2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E022-864A-4A32-AB6D-5F18E0CE576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oudy Type" panose="00000500000000000000" pitchFamily="2" charset="0"/>
                <a:cs typeface="Times New Roman" panose="02020603050405020304" pitchFamily="18" charset="0"/>
              </a:rPr>
              <a:t>Content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88FCC41-AD4D-4E89-F247-9FF407CBA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817401"/>
              </p:ext>
            </p:extLst>
          </p:nvPr>
        </p:nvGraphicFramePr>
        <p:xfrm>
          <a:off x="838200" y="2102125"/>
          <a:ext cx="10318474" cy="4074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2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EE3D-5BC0-CFB0-5560-A36D226D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002060"/>
                </a:solidFill>
                <a:effectLst/>
                <a:latin typeface="Goudy Type" panose="00000500000000000000" pitchFamily="2" charset="0"/>
              </a:rPr>
              <a:t>Introduction</a:t>
            </a:r>
            <a:endParaRPr lang="en-US" sz="4000" dirty="0">
              <a:solidFill>
                <a:srgbClr val="002060"/>
              </a:solidFill>
              <a:latin typeface="Goudy Typ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9F26-8B7D-FA76-5654-34C3977A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The internet has fundamentally changed people's lives, including the way they order food.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Customers can now order various dishes or food online and wait for delivery anywhere.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Online platform services have made the food industry more efficient for both customers and restaurants.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Online customer reviews play an important role in customers' decision-making process for online ordering.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Our project aims to model an online food review and order management system for a platform company.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The system will leverage data analytics to provide a better user experience for both restaurants and customers.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93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A408-3E1C-0FC4-C857-C553E2C8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054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002060"/>
                </a:solidFill>
                <a:effectLst/>
                <a:latin typeface="Goudy Type" panose="00000500000000000000" pitchFamily="2" charset="0"/>
              </a:rPr>
              <a:t>Business Requirements</a:t>
            </a:r>
            <a:endParaRPr lang="en-US" sz="3600" dirty="0">
              <a:solidFill>
                <a:srgbClr val="002060"/>
              </a:solidFill>
              <a:latin typeface="Goudy Typ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206F-39A7-1C1A-2F73-89D0384C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180"/>
            <a:ext cx="10515600" cy="5686235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User Registration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Allow customers, owners, and delivery personnel to register an account to access the platform's features.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Order Placement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Allow customers to place orders online, including selecting dishes from a restaurant's menu, specifying delivery details, and making payment.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Order Management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Allow business owners to manage orders, including receiving, accepting, and preparing orders for delivery.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Order Tracking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Allow customers to track the status of their orders, including estimated delivery times and delivery updates.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Online Review System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Allow customers to leave online reviews of restaurants and their dishes, which can help other users make informed decisions when placing orders.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Business Rating System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Generate a rating system for each restaurant, based on the quality of their dishes, delivery times, and overall customer service.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Delivery Management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Allow delivery personnel to manage their delivery tasks, including accepting, picking up, and delivering orders.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Data Analytics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Collect data on user behavior, including ordering habits, popular dishes, and user feedback, to improve the platform's features and user experience.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Customer Support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Provide customer support to users, including help with order placement, technical issues, and other inquiries.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Ensure the security of user data and payment information, including encryption of sensitive data and compliance with relevant regulations.</a:t>
            </a:r>
          </a:p>
        </p:txBody>
      </p:sp>
    </p:spTree>
    <p:extLst>
      <p:ext uri="{BB962C8B-B14F-4D97-AF65-F5344CB8AC3E}">
        <p14:creationId xmlns:p14="http://schemas.microsoft.com/office/powerpoint/2010/main" val="1153378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">
            <a:extLst>
              <a:ext uri="{FF2B5EF4-FFF2-40B4-BE49-F238E27FC236}">
                <a16:creationId xmlns:a16="http://schemas.microsoft.com/office/drawing/2014/main" id="{6357735A-2D7A-E43C-0815-CB9352CCE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22" y="106017"/>
            <a:ext cx="9119152" cy="6528817"/>
          </a:xfrm>
          <a:prstGeom prst="rect">
            <a:avLst/>
          </a:prstGeom>
        </p:spPr>
      </p:pic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4E6EE-0E7D-A7BF-0FBC-A80A7148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Relational Diagram</a:t>
            </a:r>
          </a:p>
        </p:txBody>
      </p:sp>
    </p:spTree>
    <p:extLst>
      <p:ext uri="{BB962C8B-B14F-4D97-AF65-F5344CB8AC3E}">
        <p14:creationId xmlns:p14="http://schemas.microsoft.com/office/powerpoint/2010/main" val="4185762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">
            <a:extLst>
              <a:ext uri="{FF2B5EF4-FFF2-40B4-BE49-F238E27FC236}">
                <a16:creationId xmlns:a16="http://schemas.microsoft.com/office/drawing/2014/main" id="{AB27B9BC-8659-E85E-15D6-6B8952790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43" y="39044"/>
            <a:ext cx="7220779" cy="6703574"/>
          </a:xfrm>
        </p:spPr>
      </p:pic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70A62-8C68-C98D-4088-07CA2E41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59" y="389165"/>
            <a:ext cx="2026113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 dirty="0">
                <a:solidFill>
                  <a:srgbClr val="FFFFFF"/>
                </a:solidFill>
                <a:latin typeface="Goudy Type" panose="00000500000000000000" pitchFamily="2" charset="0"/>
              </a:rPr>
              <a:t>UML Model</a:t>
            </a:r>
          </a:p>
        </p:txBody>
      </p:sp>
    </p:spTree>
    <p:extLst>
      <p:ext uri="{BB962C8B-B14F-4D97-AF65-F5344CB8AC3E}">
        <p14:creationId xmlns:p14="http://schemas.microsoft.com/office/powerpoint/2010/main" val="1372239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9707-F4B5-7921-6DA2-FF5AD2CB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03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Goudy Type" panose="00000500000000000000" pitchFamily="2" charset="0"/>
              </a:rPr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77F2-43A9-C52D-956E-E1864813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126"/>
            <a:ext cx="10515600" cy="4965837"/>
          </a:xfrm>
        </p:spPr>
        <p:txBody>
          <a:bodyPr>
            <a:normAutofit/>
          </a:bodyPr>
          <a:lstStyle/>
          <a:p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USER(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UID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registration date, number of reviews, number of fans)</a:t>
            </a:r>
          </a:p>
          <a:p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BUSNIESS_OWNER(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UID-BO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Oname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	- Foreign key UID-BO refers to UID in USER, NOT NULL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COSTUMER(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UID-C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Cname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DOB, address)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	- Foreign key UID-C refers to UID in USER, NOT NULL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DELIVERYMAN(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UID-D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Dname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telephone number, working status)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	- Foreign key UID-D refers to UID in USER, NOT NULL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BUSINESS(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BID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Bname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telephone number, location, open hours, zipcode,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UID-B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Foreign key UID-B refers to UID-BO in BUSINESS_OWNER, NOT NULL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81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3E09-8462-D3A5-10E7-7665B365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416444" cy="3615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31EC-4515-8216-79A1-B34A3285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179"/>
            <a:ext cx="10515600" cy="5177784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 PRODUCT_LIST(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BID-P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price)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Foreign key BID-P refers to BID in BUSINESS, NOT NULL	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REVIEWS(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RID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star rating, keywords, text comments, 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BID-R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u="sng" dirty="0">
                <a:latin typeface="Times New Roman" panose="02020603050405020304" pitchFamily="18" charset="0"/>
                <a:cs typeface="Arial" panose="020B0604020202020204" pitchFamily="34" charset="0"/>
              </a:rPr>
              <a:t>UID-R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	- Foreign key BID-R refers to BID in BUSINESS, NOT NULL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- Foreign key UID_R refers to UID in USER, NOT NULL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ORDER(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status, ordering-time, 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UID-C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ID-O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Foreign key UID-C </a:t>
            </a:r>
            <a:r>
              <a:rPr 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refers to UID-C in CUSTOMER, NOT NULL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Foreign key BID-O refers to BID in BUSINESS, NOT NULL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DELIVERY(delivery time, 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UID-D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OID-D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Foreign key UID-D refers to UID in USER, NOT NULL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Foreign </a:t>
            </a:r>
            <a:r>
              <a:rPr 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key OID-D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refers to OID in ORDER, NOT NULL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ORDERDETAILS(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OID-OD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PID-OD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price, amount)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Foreign key PID-OD refers to PID in PRODUCT_LIST, NOT NULL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Foreign key OID-OD refers to OID in ORDER, NOT NULL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0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4EAF8-2853-53E9-CE7C-61A52A90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72244"/>
            <a:ext cx="9218687" cy="1843715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Goudy Type" panose="00000500000000000000" pitchFamily="2" charset="0"/>
              </a:rPr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811FB-7770-133F-599B-894172287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Graphic 4" descr="Angel face outline outline">
            <a:extLst>
              <a:ext uri="{FF2B5EF4-FFF2-40B4-BE49-F238E27FC236}">
                <a16:creationId xmlns:a16="http://schemas.microsoft.com/office/drawing/2014/main" id="{D2784AB5-4765-7912-995B-8F03AAB2B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7344" y="1532408"/>
            <a:ext cx="1839836" cy="18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685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Goudy Type</vt:lpstr>
      <vt:lpstr>Söhne</vt:lpstr>
      <vt:lpstr>Times New Roman</vt:lpstr>
      <vt:lpstr>Office Theme</vt:lpstr>
      <vt:lpstr>IE 6700 : Data Management for Analytics</vt:lpstr>
      <vt:lpstr>Content </vt:lpstr>
      <vt:lpstr>Introduction</vt:lpstr>
      <vt:lpstr>Business Requirements</vt:lpstr>
      <vt:lpstr>Entity Relational Diagram</vt:lpstr>
      <vt:lpstr>UML Model</vt:lpstr>
      <vt:lpstr>Relational Model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6700 : Data Management for Analytics</dc:title>
  <dc:creator>Mrudula Tanniru</dc:creator>
  <cp:lastModifiedBy>Mrudula Tanniru</cp:lastModifiedBy>
  <cp:revision>2</cp:revision>
  <dcterms:created xsi:type="dcterms:W3CDTF">2023-04-18T19:12:39Z</dcterms:created>
  <dcterms:modified xsi:type="dcterms:W3CDTF">2023-04-19T01:41:36Z</dcterms:modified>
</cp:coreProperties>
</file>