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5" r:id="rId4"/>
    <p:sldId id="262" r:id="rId5"/>
    <p:sldId id="260" r:id="rId6"/>
    <p:sldId id="259" r:id="rId7"/>
    <p:sldId id="261" r:id="rId8"/>
    <p:sldId id="264"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7"/>
    <p:restoredTop sz="94692"/>
  </p:normalViewPr>
  <p:slideViewPr>
    <p:cSldViewPr snapToGrid="0">
      <p:cViewPr varScale="1">
        <p:scale>
          <a:sx n="106" d="100"/>
          <a:sy n="106"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A47EF-4969-49B9-A2E2-75188E26C66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C5739C4-9D9D-49FD-AAD5-EE9C6D94E71C}">
      <dgm:prSet/>
      <dgm:spPr/>
      <dgm:t>
        <a:bodyPr/>
        <a:lstStyle/>
        <a:p>
          <a:r>
            <a:rPr lang="en-US"/>
            <a:t>Executive Summary </a:t>
          </a:r>
        </a:p>
      </dgm:t>
    </dgm:pt>
    <dgm:pt modelId="{B3302C82-0708-4D4F-8F0F-88A61353230E}" type="parTrans" cxnId="{7A38B84B-E892-46FB-B1D3-7D3143931EE3}">
      <dgm:prSet/>
      <dgm:spPr/>
      <dgm:t>
        <a:bodyPr/>
        <a:lstStyle/>
        <a:p>
          <a:endParaRPr lang="en-US"/>
        </a:p>
      </dgm:t>
    </dgm:pt>
    <dgm:pt modelId="{1FED7E3C-52BF-41BA-925A-D0C63B32052A}" type="sibTrans" cxnId="{7A38B84B-E892-46FB-B1D3-7D3143931EE3}">
      <dgm:prSet/>
      <dgm:spPr/>
      <dgm:t>
        <a:bodyPr/>
        <a:lstStyle/>
        <a:p>
          <a:endParaRPr lang="en-US"/>
        </a:p>
      </dgm:t>
    </dgm:pt>
    <dgm:pt modelId="{614C3E63-AC3B-461B-B2B9-27FC2D976DF7}">
      <dgm:prSet/>
      <dgm:spPr/>
      <dgm:t>
        <a:bodyPr/>
        <a:lstStyle/>
        <a:p>
          <a:r>
            <a:rPr lang="en-US"/>
            <a:t>Background</a:t>
          </a:r>
        </a:p>
      </dgm:t>
    </dgm:pt>
    <dgm:pt modelId="{430F7B92-FCAC-419F-8B26-FBF07F2DEEB6}" type="parTrans" cxnId="{2602BB0B-CC64-4202-82C4-D9712B1D90A7}">
      <dgm:prSet/>
      <dgm:spPr/>
      <dgm:t>
        <a:bodyPr/>
        <a:lstStyle/>
        <a:p>
          <a:endParaRPr lang="en-US"/>
        </a:p>
      </dgm:t>
    </dgm:pt>
    <dgm:pt modelId="{F49D1432-1835-477B-A322-DF0B47AAFE51}" type="sibTrans" cxnId="{2602BB0B-CC64-4202-82C4-D9712B1D90A7}">
      <dgm:prSet/>
      <dgm:spPr/>
      <dgm:t>
        <a:bodyPr/>
        <a:lstStyle/>
        <a:p>
          <a:endParaRPr lang="en-US"/>
        </a:p>
      </dgm:t>
    </dgm:pt>
    <dgm:pt modelId="{C2B6D759-0E32-4D3E-BF9D-42854045ED64}">
      <dgm:prSet/>
      <dgm:spPr/>
      <dgm:t>
        <a:bodyPr/>
        <a:lstStyle/>
        <a:p>
          <a:r>
            <a:rPr lang="en-US"/>
            <a:t>Scope &amp; Objectives</a:t>
          </a:r>
        </a:p>
      </dgm:t>
    </dgm:pt>
    <dgm:pt modelId="{393CBCAC-34DC-4E59-AB97-11BC101C8125}" type="parTrans" cxnId="{A4F31A50-9EBC-4874-83F7-F588B77CC6EB}">
      <dgm:prSet/>
      <dgm:spPr/>
      <dgm:t>
        <a:bodyPr/>
        <a:lstStyle/>
        <a:p>
          <a:endParaRPr lang="en-US"/>
        </a:p>
      </dgm:t>
    </dgm:pt>
    <dgm:pt modelId="{204629C8-7437-4769-9BE7-DE3D6A1B9CB4}" type="sibTrans" cxnId="{A4F31A50-9EBC-4874-83F7-F588B77CC6EB}">
      <dgm:prSet/>
      <dgm:spPr/>
      <dgm:t>
        <a:bodyPr/>
        <a:lstStyle/>
        <a:p>
          <a:endParaRPr lang="en-US"/>
        </a:p>
      </dgm:t>
    </dgm:pt>
    <dgm:pt modelId="{DA146728-FBCB-40BD-B39A-551D6DF4FA7D}">
      <dgm:prSet/>
      <dgm:spPr/>
      <dgm:t>
        <a:bodyPr/>
        <a:lstStyle/>
        <a:p>
          <a:r>
            <a:rPr lang="en-US" dirty="0"/>
            <a:t>Project Development Timeline</a:t>
          </a:r>
        </a:p>
      </dgm:t>
    </dgm:pt>
    <dgm:pt modelId="{C81F7E96-D034-4777-A878-4749E151F670}" type="parTrans" cxnId="{BC51BD8C-376F-4B14-A9AA-6D8F41269513}">
      <dgm:prSet/>
      <dgm:spPr/>
      <dgm:t>
        <a:bodyPr/>
        <a:lstStyle/>
        <a:p>
          <a:endParaRPr lang="en-US"/>
        </a:p>
      </dgm:t>
    </dgm:pt>
    <dgm:pt modelId="{6213B3F5-18F8-423C-98D7-7221BE7A3973}" type="sibTrans" cxnId="{BC51BD8C-376F-4B14-A9AA-6D8F41269513}">
      <dgm:prSet/>
      <dgm:spPr/>
      <dgm:t>
        <a:bodyPr/>
        <a:lstStyle/>
        <a:p>
          <a:endParaRPr lang="en-US"/>
        </a:p>
      </dgm:t>
    </dgm:pt>
    <dgm:pt modelId="{22538F7C-5F6D-41EC-BF21-B14447A8B742}">
      <dgm:prSet/>
      <dgm:spPr/>
      <dgm:t>
        <a:bodyPr/>
        <a:lstStyle/>
        <a:p>
          <a:r>
            <a:rPr lang="en-US"/>
            <a:t>Development Strategy </a:t>
          </a:r>
        </a:p>
      </dgm:t>
    </dgm:pt>
    <dgm:pt modelId="{93CF6288-2126-4EA6-8A85-B84D2D28D968}" type="parTrans" cxnId="{FDECF804-0597-4E25-950B-1D03FC55707F}">
      <dgm:prSet/>
      <dgm:spPr/>
      <dgm:t>
        <a:bodyPr/>
        <a:lstStyle/>
        <a:p>
          <a:endParaRPr lang="en-US"/>
        </a:p>
      </dgm:t>
    </dgm:pt>
    <dgm:pt modelId="{44370656-52B8-4D9B-B979-B7EF57BC26E0}" type="sibTrans" cxnId="{FDECF804-0597-4E25-950B-1D03FC55707F}">
      <dgm:prSet/>
      <dgm:spPr/>
      <dgm:t>
        <a:bodyPr/>
        <a:lstStyle/>
        <a:p>
          <a:endParaRPr lang="en-US"/>
        </a:p>
      </dgm:t>
    </dgm:pt>
    <dgm:pt modelId="{610F9E06-8F0F-4C47-A5EA-5F51CB8ADDBC}">
      <dgm:prSet/>
      <dgm:spPr/>
      <dgm:t>
        <a:bodyPr/>
        <a:lstStyle/>
        <a:p>
          <a:r>
            <a:rPr lang="en-US"/>
            <a:t>Development Details </a:t>
          </a:r>
        </a:p>
      </dgm:t>
    </dgm:pt>
    <dgm:pt modelId="{0EEFF277-6A01-4EE1-9448-B46A82C5329A}" type="parTrans" cxnId="{40830BEC-36B8-4C9D-91CB-964F8FAAE30A}">
      <dgm:prSet/>
      <dgm:spPr/>
      <dgm:t>
        <a:bodyPr/>
        <a:lstStyle/>
        <a:p>
          <a:endParaRPr lang="en-US"/>
        </a:p>
      </dgm:t>
    </dgm:pt>
    <dgm:pt modelId="{928DFFB9-50D0-43AC-BB20-718EC14F2E29}" type="sibTrans" cxnId="{40830BEC-36B8-4C9D-91CB-964F8FAAE30A}">
      <dgm:prSet/>
      <dgm:spPr/>
      <dgm:t>
        <a:bodyPr/>
        <a:lstStyle/>
        <a:p>
          <a:endParaRPr lang="en-US"/>
        </a:p>
      </dgm:t>
    </dgm:pt>
    <dgm:pt modelId="{747F33F8-A3AA-4226-B766-F3C9630AC867}">
      <dgm:prSet/>
      <dgm:spPr/>
      <dgm:t>
        <a:bodyPr/>
        <a:lstStyle/>
        <a:p>
          <a:r>
            <a:rPr lang="en-US" dirty="0"/>
            <a:t>Results </a:t>
          </a:r>
        </a:p>
      </dgm:t>
    </dgm:pt>
    <dgm:pt modelId="{34AC6334-2999-4E1A-9200-25CD64483410}" type="parTrans" cxnId="{B595B6EB-3A50-40F7-9EF2-D0E76E15AC8F}">
      <dgm:prSet/>
      <dgm:spPr/>
      <dgm:t>
        <a:bodyPr/>
        <a:lstStyle/>
        <a:p>
          <a:endParaRPr lang="en-US"/>
        </a:p>
      </dgm:t>
    </dgm:pt>
    <dgm:pt modelId="{AD5DD25E-917A-49DE-A128-1AE1C61D7137}" type="sibTrans" cxnId="{B595B6EB-3A50-40F7-9EF2-D0E76E15AC8F}">
      <dgm:prSet/>
      <dgm:spPr/>
      <dgm:t>
        <a:bodyPr/>
        <a:lstStyle/>
        <a:p>
          <a:endParaRPr lang="en-US"/>
        </a:p>
      </dgm:t>
    </dgm:pt>
    <dgm:pt modelId="{A85D6FD3-E47D-45A8-9923-D6120B89E02D}">
      <dgm:prSet/>
      <dgm:spPr/>
      <dgm:t>
        <a:bodyPr/>
        <a:lstStyle/>
        <a:p>
          <a:r>
            <a:rPr lang="en-US" dirty="0"/>
            <a:t>Next Step </a:t>
          </a:r>
        </a:p>
      </dgm:t>
    </dgm:pt>
    <dgm:pt modelId="{6D9BD202-1B29-4122-921C-E33E929A01C2}" type="parTrans" cxnId="{FFCB5AA2-C0D6-4BC1-BDD2-5320A28F15ED}">
      <dgm:prSet/>
      <dgm:spPr/>
      <dgm:t>
        <a:bodyPr/>
        <a:lstStyle/>
        <a:p>
          <a:endParaRPr lang="en-US"/>
        </a:p>
      </dgm:t>
    </dgm:pt>
    <dgm:pt modelId="{E34FD432-A299-48CC-9023-88FC55D71A8C}" type="sibTrans" cxnId="{FFCB5AA2-C0D6-4BC1-BDD2-5320A28F15ED}">
      <dgm:prSet/>
      <dgm:spPr/>
      <dgm:t>
        <a:bodyPr/>
        <a:lstStyle/>
        <a:p>
          <a:endParaRPr lang="en-US"/>
        </a:p>
      </dgm:t>
    </dgm:pt>
    <dgm:pt modelId="{2904AC00-A610-4637-9512-1748C0FEEE34}">
      <dgm:prSet/>
      <dgm:spPr/>
      <dgm:t>
        <a:bodyPr/>
        <a:lstStyle/>
        <a:p>
          <a:r>
            <a:rPr lang="en-US" dirty="0"/>
            <a:t>Socialization &amp; Distribution </a:t>
          </a:r>
        </a:p>
      </dgm:t>
    </dgm:pt>
    <dgm:pt modelId="{374CCC0C-2ABE-45C8-A056-DF2127B42388}" type="parTrans" cxnId="{BC1095AC-D1FF-4846-8908-8FFC0FE97D81}">
      <dgm:prSet/>
      <dgm:spPr/>
      <dgm:t>
        <a:bodyPr/>
        <a:lstStyle/>
        <a:p>
          <a:endParaRPr lang="en-US"/>
        </a:p>
      </dgm:t>
    </dgm:pt>
    <dgm:pt modelId="{A8BB98DC-B411-409A-A8BD-41C70B8AB45F}" type="sibTrans" cxnId="{BC1095AC-D1FF-4846-8908-8FFC0FE97D81}">
      <dgm:prSet/>
      <dgm:spPr/>
      <dgm:t>
        <a:bodyPr/>
        <a:lstStyle/>
        <a:p>
          <a:endParaRPr lang="en-US"/>
        </a:p>
      </dgm:t>
    </dgm:pt>
    <dgm:pt modelId="{33F10402-BC87-BB46-A742-D0C13C8D39E8}" type="pres">
      <dgm:prSet presAssocID="{13DA47EF-4969-49B9-A2E2-75188E26C663}" presName="vert0" presStyleCnt="0">
        <dgm:presLayoutVars>
          <dgm:dir/>
          <dgm:animOne val="branch"/>
          <dgm:animLvl val="lvl"/>
        </dgm:presLayoutVars>
      </dgm:prSet>
      <dgm:spPr/>
    </dgm:pt>
    <dgm:pt modelId="{C53F353D-B744-6041-A77B-25AB0161F51D}" type="pres">
      <dgm:prSet presAssocID="{DC5739C4-9D9D-49FD-AAD5-EE9C6D94E71C}" presName="thickLine" presStyleLbl="alignNode1" presStyleIdx="0" presStyleCnt="9"/>
      <dgm:spPr/>
    </dgm:pt>
    <dgm:pt modelId="{8CBF6696-95A2-684A-BA29-88950AE616B0}" type="pres">
      <dgm:prSet presAssocID="{DC5739C4-9D9D-49FD-AAD5-EE9C6D94E71C}" presName="horz1" presStyleCnt="0"/>
      <dgm:spPr/>
    </dgm:pt>
    <dgm:pt modelId="{F216C02B-E47E-0E4C-9A97-A10179C3C046}" type="pres">
      <dgm:prSet presAssocID="{DC5739C4-9D9D-49FD-AAD5-EE9C6D94E71C}" presName="tx1" presStyleLbl="revTx" presStyleIdx="0" presStyleCnt="9"/>
      <dgm:spPr/>
    </dgm:pt>
    <dgm:pt modelId="{1E336A1D-A30F-1546-89DA-2790C31C8066}" type="pres">
      <dgm:prSet presAssocID="{DC5739C4-9D9D-49FD-AAD5-EE9C6D94E71C}" presName="vert1" presStyleCnt="0"/>
      <dgm:spPr/>
    </dgm:pt>
    <dgm:pt modelId="{5761FA9D-5862-1248-9B16-A7A499A5F30B}" type="pres">
      <dgm:prSet presAssocID="{614C3E63-AC3B-461B-B2B9-27FC2D976DF7}" presName="thickLine" presStyleLbl="alignNode1" presStyleIdx="1" presStyleCnt="9"/>
      <dgm:spPr/>
    </dgm:pt>
    <dgm:pt modelId="{B4A56675-5B45-394E-8184-C31D8D264644}" type="pres">
      <dgm:prSet presAssocID="{614C3E63-AC3B-461B-B2B9-27FC2D976DF7}" presName="horz1" presStyleCnt="0"/>
      <dgm:spPr/>
    </dgm:pt>
    <dgm:pt modelId="{3F964D35-2555-C74E-97C2-F69E8034E9D2}" type="pres">
      <dgm:prSet presAssocID="{614C3E63-AC3B-461B-B2B9-27FC2D976DF7}" presName="tx1" presStyleLbl="revTx" presStyleIdx="1" presStyleCnt="9"/>
      <dgm:spPr/>
    </dgm:pt>
    <dgm:pt modelId="{0880AFC9-72B6-6A47-84BB-9303B4ADE937}" type="pres">
      <dgm:prSet presAssocID="{614C3E63-AC3B-461B-B2B9-27FC2D976DF7}" presName="vert1" presStyleCnt="0"/>
      <dgm:spPr/>
    </dgm:pt>
    <dgm:pt modelId="{8B02B7DE-A47A-6744-A880-7535A2152544}" type="pres">
      <dgm:prSet presAssocID="{C2B6D759-0E32-4D3E-BF9D-42854045ED64}" presName="thickLine" presStyleLbl="alignNode1" presStyleIdx="2" presStyleCnt="9"/>
      <dgm:spPr/>
    </dgm:pt>
    <dgm:pt modelId="{C35F43B2-139E-4E49-AFDA-F1F2F7F7FC83}" type="pres">
      <dgm:prSet presAssocID="{C2B6D759-0E32-4D3E-BF9D-42854045ED64}" presName="horz1" presStyleCnt="0"/>
      <dgm:spPr/>
    </dgm:pt>
    <dgm:pt modelId="{B89BBB1B-27E5-A847-A66F-C04F791D5AB6}" type="pres">
      <dgm:prSet presAssocID="{C2B6D759-0E32-4D3E-BF9D-42854045ED64}" presName="tx1" presStyleLbl="revTx" presStyleIdx="2" presStyleCnt="9"/>
      <dgm:spPr/>
    </dgm:pt>
    <dgm:pt modelId="{AEC23D10-E4D3-4D45-9FDA-D6C41AB2CB7C}" type="pres">
      <dgm:prSet presAssocID="{C2B6D759-0E32-4D3E-BF9D-42854045ED64}" presName="vert1" presStyleCnt="0"/>
      <dgm:spPr/>
    </dgm:pt>
    <dgm:pt modelId="{458CEE8F-AC2A-AC47-920E-7E281371A1A5}" type="pres">
      <dgm:prSet presAssocID="{DA146728-FBCB-40BD-B39A-551D6DF4FA7D}" presName="thickLine" presStyleLbl="alignNode1" presStyleIdx="3" presStyleCnt="9"/>
      <dgm:spPr/>
    </dgm:pt>
    <dgm:pt modelId="{0DFFCFD8-E514-044B-8446-BF81883C5D83}" type="pres">
      <dgm:prSet presAssocID="{DA146728-FBCB-40BD-B39A-551D6DF4FA7D}" presName="horz1" presStyleCnt="0"/>
      <dgm:spPr/>
    </dgm:pt>
    <dgm:pt modelId="{3A4DC72F-4404-C84C-91F3-B1D56CC9A2CE}" type="pres">
      <dgm:prSet presAssocID="{DA146728-FBCB-40BD-B39A-551D6DF4FA7D}" presName="tx1" presStyleLbl="revTx" presStyleIdx="3" presStyleCnt="9"/>
      <dgm:spPr/>
    </dgm:pt>
    <dgm:pt modelId="{698DC09F-1A21-3545-9D29-F05642FC7A76}" type="pres">
      <dgm:prSet presAssocID="{DA146728-FBCB-40BD-B39A-551D6DF4FA7D}" presName="vert1" presStyleCnt="0"/>
      <dgm:spPr/>
    </dgm:pt>
    <dgm:pt modelId="{11AB8FEA-812E-6041-89E1-C8BC9EEB772B}" type="pres">
      <dgm:prSet presAssocID="{22538F7C-5F6D-41EC-BF21-B14447A8B742}" presName="thickLine" presStyleLbl="alignNode1" presStyleIdx="4" presStyleCnt="9"/>
      <dgm:spPr/>
    </dgm:pt>
    <dgm:pt modelId="{D744FA98-E411-0543-B3FB-0A95539B2477}" type="pres">
      <dgm:prSet presAssocID="{22538F7C-5F6D-41EC-BF21-B14447A8B742}" presName="horz1" presStyleCnt="0"/>
      <dgm:spPr/>
    </dgm:pt>
    <dgm:pt modelId="{484AE910-FE9D-4942-B3FD-598C6F9180DA}" type="pres">
      <dgm:prSet presAssocID="{22538F7C-5F6D-41EC-BF21-B14447A8B742}" presName="tx1" presStyleLbl="revTx" presStyleIdx="4" presStyleCnt="9"/>
      <dgm:spPr/>
    </dgm:pt>
    <dgm:pt modelId="{1BEF91B0-3441-0E4A-9261-DFB64E163D9D}" type="pres">
      <dgm:prSet presAssocID="{22538F7C-5F6D-41EC-BF21-B14447A8B742}" presName="vert1" presStyleCnt="0"/>
      <dgm:spPr/>
    </dgm:pt>
    <dgm:pt modelId="{C8A95D34-7ACE-D344-8C94-74ACE8F0CF33}" type="pres">
      <dgm:prSet presAssocID="{610F9E06-8F0F-4C47-A5EA-5F51CB8ADDBC}" presName="thickLine" presStyleLbl="alignNode1" presStyleIdx="5" presStyleCnt="9"/>
      <dgm:spPr/>
    </dgm:pt>
    <dgm:pt modelId="{29A83581-18E7-A946-8BDF-44F7300ED34E}" type="pres">
      <dgm:prSet presAssocID="{610F9E06-8F0F-4C47-A5EA-5F51CB8ADDBC}" presName="horz1" presStyleCnt="0"/>
      <dgm:spPr/>
    </dgm:pt>
    <dgm:pt modelId="{07F6DF09-C68F-8E4C-8C51-7FFB52EB5912}" type="pres">
      <dgm:prSet presAssocID="{610F9E06-8F0F-4C47-A5EA-5F51CB8ADDBC}" presName="tx1" presStyleLbl="revTx" presStyleIdx="5" presStyleCnt="9"/>
      <dgm:spPr/>
    </dgm:pt>
    <dgm:pt modelId="{6A966080-448D-EA4B-9709-2410059A92C3}" type="pres">
      <dgm:prSet presAssocID="{610F9E06-8F0F-4C47-A5EA-5F51CB8ADDBC}" presName="vert1" presStyleCnt="0"/>
      <dgm:spPr/>
    </dgm:pt>
    <dgm:pt modelId="{ED6F489C-C2BE-7E46-A316-2E2A58650E72}" type="pres">
      <dgm:prSet presAssocID="{747F33F8-A3AA-4226-B766-F3C9630AC867}" presName="thickLine" presStyleLbl="alignNode1" presStyleIdx="6" presStyleCnt="9"/>
      <dgm:spPr/>
    </dgm:pt>
    <dgm:pt modelId="{846473D2-BF03-7545-8524-33B236DE9E73}" type="pres">
      <dgm:prSet presAssocID="{747F33F8-A3AA-4226-B766-F3C9630AC867}" presName="horz1" presStyleCnt="0"/>
      <dgm:spPr/>
    </dgm:pt>
    <dgm:pt modelId="{A8B4EFAF-1100-6F4E-8691-2F21D81FA0D7}" type="pres">
      <dgm:prSet presAssocID="{747F33F8-A3AA-4226-B766-F3C9630AC867}" presName="tx1" presStyleLbl="revTx" presStyleIdx="6" presStyleCnt="9"/>
      <dgm:spPr/>
    </dgm:pt>
    <dgm:pt modelId="{DF369F9E-54AE-324D-AEB8-9AA7AB0AFA9F}" type="pres">
      <dgm:prSet presAssocID="{747F33F8-A3AA-4226-B766-F3C9630AC867}" presName="vert1" presStyleCnt="0"/>
      <dgm:spPr/>
    </dgm:pt>
    <dgm:pt modelId="{BFF9DC69-7812-D74F-88BE-5F78AD67C684}" type="pres">
      <dgm:prSet presAssocID="{A85D6FD3-E47D-45A8-9923-D6120B89E02D}" presName="thickLine" presStyleLbl="alignNode1" presStyleIdx="7" presStyleCnt="9"/>
      <dgm:spPr/>
    </dgm:pt>
    <dgm:pt modelId="{FF1DE2B4-9009-7244-851D-24DD229DDAD2}" type="pres">
      <dgm:prSet presAssocID="{A85D6FD3-E47D-45A8-9923-D6120B89E02D}" presName="horz1" presStyleCnt="0"/>
      <dgm:spPr/>
    </dgm:pt>
    <dgm:pt modelId="{827BD0D0-18F0-6048-9BCF-617D13C0575F}" type="pres">
      <dgm:prSet presAssocID="{A85D6FD3-E47D-45A8-9923-D6120B89E02D}" presName="tx1" presStyleLbl="revTx" presStyleIdx="7" presStyleCnt="9"/>
      <dgm:spPr/>
    </dgm:pt>
    <dgm:pt modelId="{29AD1A67-6333-DF49-81BD-D7479D6EF4B0}" type="pres">
      <dgm:prSet presAssocID="{A85D6FD3-E47D-45A8-9923-D6120B89E02D}" presName="vert1" presStyleCnt="0"/>
      <dgm:spPr/>
    </dgm:pt>
    <dgm:pt modelId="{3A01F752-662D-3443-821C-7DE7292524AA}" type="pres">
      <dgm:prSet presAssocID="{2904AC00-A610-4637-9512-1748C0FEEE34}" presName="thickLine" presStyleLbl="alignNode1" presStyleIdx="8" presStyleCnt="9"/>
      <dgm:spPr/>
    </dgm:pt>
    <dgm:pt modelId="{6896DE12-A1A2-6445-9ED8-BDEADF0BF3F5}" type="pres">
      <dgm:prSet presAssocID="{2904AC00-A610-4637-9512-1748C0FEEE34}" presName="horz1" presStyleCnt="0"/>
      <dgm:spPr/>
    </dgm:pt>
    <dgm:pt modelId="{BD5E223F-C5A1-C649-AAC2-C3E6D19B673C}" type="pres">
      <dgm:prSet presAssocID="{2904AC00-A610-4637-9512-1748C0FEEE34}" presName="tx1" presStyleLbl="revTx" presStyleIdx="8" presStyleCnt="9"/>
      <dgm:spPr/>
    </dgm:pt>
    <dgm:pt modelId="{9230AA99-6BFE-D745-B709-84C30B01682A}" type="pres">
      <dgm:prSet presAssocID="{2904AC00-A610-4637-9512-1748C0FEEE34}" presName="vert1" presStyleCnt="0"/>
      <dgm:spPr/>
    </dgm:pt>
  </dgm:ptLst>
  <dgm:cxnLst>
    <dgm:cxn modelId="{FDECF804-0597-4E25-950B-1D03FC55707F}" srcId="{13DA47EF-4969-49B9-A2E2-75188E26C663}" destId="{22538F7C-5F6D-41EC-BF21-B14447A8B742}" srcOrd="4" destOrd="0" parTransId="{93CF6288-2126-4EA6-8A85-B84D2D28D968}" sibTransId="{44370656-52B8-4D9B-B979-B7EF57BC26E0}"/>
    <dgm:cxn modelId="{2602BB0B-CC64-4202-82C4-D9712B1D90A7}" srcId="{13DA47EF-4969-49B9-A2E2-75188E26C663}" destId="{614C3E63-AC3B-461B-B2B9-27FC2D976DF7}" srcOrd="1" destOrd="0" parTransId="{430F7B92-FCAC-419F-8B26-FBF07F2DEEB6}" sibTransId="{F49D1432-1835-477B-A322-DF0B47AAFE51}"/>
    <dgm:cxn modelId="{CE5B4128-7AFA-F94C-87C3-A38B2AA426FF}" type="presOf" srcId="{C2B6D759-0E32-4D3E-BF9D-42854045ED64}" destId="{B89BBB1B-27E5-A847-A66F-C04F791D5AB6}" srcOrd="0" destOrd="0" presId="urn:microsoft.com/office/officeart/2008/layout/LinedList"/>
    <dgm:cxn modelId="{E4814836-AD0B-224D-A9BB-C4C5288FAC41}" type="presOf" srcId="{2904AC00-A610-4637-9512-1748C0FEEE34}" destId="{BD5E223F-C5A1-C649-AAC2-C3E6D19B673C}" srcOrd="0" destOrd="0" presId="urn:microsoft.com/office/officeart/2008/layout/LinedList"/>
    <dgm:cxn modelId="{7A38B84B-E892-46FB-B1D3-7D3143931EE3}" srcId="{13DA47EF-4969-49B9-A2E2-75188E26C663}" destId="{DC5739C4-9D9D-49FD-AAD5-EE9C6D94E71C}" srcOrd="0" destOrd="0" parTransId="{B3302C82-0708-4D4F-8F0F-88A61353230E}" sibTransId="{1FED7E3C-52BF-41BA-925A-D0C63B32052A}"/>
    <dgm:cxn modelId="{A4F31A50-9EBC-4874-83F7-F588B77CC6EB}" srcId="{13DA47EF-4969-49B9-A2E2-75188E26C663}" destId="{C2B6D759-0E32-4D3E-BF9D-42854045ED64}" srcOrd="2" destOrd="0" parTransId="{393CBCAC-34DC-4E59-AB97-11BC101C8125}" sibTransId="{204629C8-7437-4769-9BE7-DE3D6A1B9CB4}"/>
    <dgm:cxn modelId="{9EFB7473-1A7F-2E48-9DAA-FAF753E576FA}" type="presOf" srcId="{747F33F8-A3AA-4226-B766-F3C9630AC867}" destId="{A8B4EFAF-1100-6F4E-8691-2F21D81FA0D7}" srcOrd="0" destOrd="0" presId="urn:microsoft.com/office/officeart/2008/layout/LinedList"/>
    <dgm:cxn modelId="{2284CE89-356A-C842-B713-83D6367D0135}" type="presOf" srcId="{DA146728-FBCB-40BD-B39A-551D6DF4FA7D}" destId="{3A4DC72F-4404-C84C-91F3-B1D56CC9A2CE}" srcOrd="0" destOrd="0" presId="urn:microsoft.com/office/officeart/2008/layout/LinedList"/>
    <dgm:cxn modelId="{BC51BD8C-376F-4B14-A9AA-6D8F41269513}" srcId="{13DA47EF-4969-49B9-A2E2-75188E26C663}" destId="{DA146728-FBCB-40BD-B39A-551D6DF4FA7D}" srcOrd="3" destOrd="0" parTransId="{C81F7E96-D034-4777-A878-4749E151F670}" sibTransId="{6213B3F5-18F8-423C-98D7-7221BE7A3973}"/>
    <dgm:cxn modelId="{FFCB5AA2-C0D6-4BC1-BDD2-5320A28F15ED}" srcId="{13DA47EF-4969-49B9-A2E2-75188E26C663}" destId="{A85D6FD3-E47D-45A8-9923-D6120B89E02D}" srcOrd="7" destOrd="0" parTransId="{6D9BD202-1B29-4122-921C-E33E929A01C2}" sibTransId="{E34FD432-A299-48CC-9023-88FC55D71A8C}"/>
    <dgm:cxn modelId="{BC1095AC-D1FF-4846-8908-8FFC0FE97D81}" srcId="{13DA47EF-4969-49B9-A2E2-75188E26C663}" destId="{2904AC00-A610-4637-9512-1748C0FEEE34}" srcOrd="8" destOrd="0" parTransId="{374CCC0C-2ABE-45C8-A056-DF2127B42388}" sibTransId="{A8BB98DC-B411-409A-A8BD-41C70B8AB45F}"/>
    <dgm:cxn modelId="{F9C6C3B9-A20B-C640-BCC9-1A5549E67AF2}" type="presOf" srcId="{614C3E63-AC3B-461B-B2B9-27FC2D976DF7}" destId="{3F964D35-2555-C74E-97C2-F69E8034E9D2}" srcOrd="0" destOrd="0" presId="urn:microsoft.com/office/officeart/2008/layout/LinedList"/>
    <dgm:cxn modelId="{121237BE-6D3C-6843-BAD0-B6FAE1914B02}" type="presOf" srcId="{610F9E06-8F0F-4C47-A5EA-5F51CB8ADDBC}" destId="{07F6DF09-C68F-8E4C-8C51-7FFB52EB5912}" srcOrd="0" destOrd="0" presId="urn:microsoft.com/office/officeart/2008/layout/LinedList"/>
    <dgm:cxn modelId="{D8A1BFDA-9D39-A449-885F-6FC61DE574E3}" type="presOf" srcId="{DC5739C4-9D9D-49FD-AAD5-EE9C6D94E71C}" destId="{F216C02B-E47E-0E4C-9A97-A10179C3C046}" srcOrd="0" destOrd="0" presId="urn:microsoft.com/office/officeart/2008/layout/LinedList"/>
    <dgm:cxn modelId="{7D7839E0-D02E-7843-B19D-C8A55EEC3B99}" type="presOf" srcId="{22538F7C-5F6D-41EC-BF21-B14447A8B742}" destId="{484AE910-FE9D-4942-B3FD-598C6F9180DA}" srcOrd="0" destOrd="0" presId="urn:microsoft.com/office/officeart/2008/layout/LinedList"/>
    <dgm:cxn modelId="{D3FD93E7-BC88-3242-804C-D612C2F7169E}" type="presOf" srcId="{13DA47EF-4969-49B9-A2E2-75188E26C663}" destId="{33F10402-BC87-BB46-A742-D0C13C8D39E8}" srcOrd="0" destOrd="0" presId="urn:microsoft.com/office/officeart/2008/layout/LinedList"/>
    <dgm:cxn modelId="{B595B6EB-3A50-40F7-9EF2-D0E76E15AC8F}" srcId="{13DA47EF-4969-49B9-A2E2-75188E26C663}" destId="{747F33F8-A3AA-4226-B766-F3C9630AC867}" srcOrd="6" destOrd="0" parTransId="{34AC6334-2999-4E1A-9200-25CD64483410}" sibTransId="{AD5DD25E-917A-49DE-A128-1AE1C61D7137}"/>
    <dgm:cxn modelId="{40830BEC-36B8-4C9D-91CB-964F8FAAE30A}" srcId="{13DA47EF-4969-49B9-A2E2-75188E26C663}" destId="{610F9E06-8F0F-4C47-A5EA-5F51CB8ADDBC}" srcOrd="5" destOrd="0" parTransId="{0EEFF277-6A01-4EE1-9448-B46A82C5329A}" sibTransId="{928DFFB9-50D0-43AC-BB20-718EC14F2E29}"/>
    <dgm:cxn modelId="{7750FCF3-7B3B-9642-B722-655CF6DB91E6}" type="presOf" srcId="{A85D6FD3-E47D-45A8-9923-D6120B89E02D}" destId="{827BD0D0-18F0-6048-9BCF-617D13C0575F}" srcOrd="0" destOrd="0" presId="urn:microsoft.com/office/officeart/2008/layout/LinedList"/>
    <dgm:cxn modelId="{3C4BC0C8-D4DD-AE48-8FBC-033A961FE8A7}" type="presParOf" srcId="{33F10402-BC87-BB46-A742-D0C13C8D39E8}" destId="{C53F353D-B744-6041-A77B-25AB0161F51D}" srcOrd="0" destOrd="0" presId="urn:microsoft.com/office/officeart/2008/layout/LinedList"/>
    <dgm:cxn modelId="{952ADE85-7CCD-4D4C-A6C8-C571CF82A601}" type="presParOf" srcId="{33F10402-BC87-BB46-A742-D0C13C8D39E8}" destId="{8CBF6696-95A2-684A-BA29-88950AE616B0}" srcOrd="1" destOrd="0" presId="urn:microsoft.com/office/officeart/2008/layout/LinedList"/>
    <dgm:cxn modelId="{FA115552-C874-DB4B-AD71-A45F8CEC17BD}" type="presParOf" srcId="{8CBF6696-95A2-684A-BA29-88950AE616B0}" destId="{F216C02B-E47E-0E4C-9A97-A10179C3C046}" srcOrd="0" destOrd="0" presId="urn:microsoft.com/office/officeart/2008/layout/LinedList"/>
    <dgm:cxn modelId="{02FC17EB-CA8D-AA43-9831-5F18BD9A628E}" type="presParOf" srcId="{8CBF6696-95A2-684A-BA29-88950AE616B0}" destId="{1E336A1D-A30F-1546-89DA-2790C31C8066}" srcOrd="1" destOrd="0" presId="urn:microsoft.com/office/officeart/2008/layout/LinedList"/>
    <dgm:cxn modelId="{AFDFEE0F-0C89-7847-8FF8-114655A80359}" type="presParOf" srcId="{33F10402-BC87-BB46-A742-D0C13C8D39E8}" destId="{5761FA9D-5862-1248-9B16-A7A499A5F30B}" srcOrd="2" destOrd="0" presId="urn:microsoft.com/office/officeart/2008/layout/LinedList"/>
    <dgm:cxn modelId="{7D2288CB-06E9-A841-A34B-E0E64BDA6E7B}" type="presParOf" srcId="{33F10402-BC87-BB46-A742-D0C13C8D39E8}" destId="{B4A56675-5B45-394E-8184-C31D8D264644}" srcOrd="3" destOrd="0" presId="urn:microsoft.com/office/officeart/2008/layout/LinedList"/>
    <dgm:cxn modelId="{9309207F-7E40-DC4F-9567-4A6C5B7F3050}" type="presParOf" srcId="{B4A56675-5B45-394E-8184-C31D8D264644}" destId="{3F964D35-2555-C74E-97C2-F69E8034E9D2}" srcOrd="0" destOrd="0" presId="urn:microsoft.com/office/officeart/2008/layout/LinedList"/>
    <dgm:cxn modelId="{2644B8A5-0A44-2C43-9C51-1398298770EC}" type="presParOf" srcId="{B4A56675-5B45-394E-8184-C31D8D264644}" destId="{0880AFC9-72B6-6A47-84BB-9303B4ADE937}" srcOrd="1" destOrd="0" presId="urn:microsoft.com/office/officeart/2008/layout/LinedList"/>
    <dgm:cxn modelId="{461EF4B0-154D-7247-A05A-136A5923F071}" type="presParOf" srcId="{33F10402-BC87-BB46-A742-D0C13C8D39E8}" destId="{8B02B7DE-A47A-6744-A880-7535A2152544}" srcOrd="4" destOrd="0" presId="urn:microsoft.com/office/officeart/2008/layout/LinedList"/>
    <dgm:cxn modelId="{71C9C8A2-B095-9144-8A8D-0E8F31D0EC1A}" type="presParOf" srcId="{33F10402-BC87-BB46-A742-D0C13C8D39E8}" destId="{C35F43B2-139E-4E49-AFDA-F1F2F7F7FC83}" srcOrd="5" destOrd="0" presId="urn:microsoft.com/office/officeart/2008/layout/LinedList"/>
    <dgm:cxn modelId="{9DCA04CF-4ADE-7249-931D-D98B680EF2D1}" type="presParOf" srcId="{C35F43B2-139E-4E49-AFDA-F1F2F7F7FC83}" destId="{B89BBB1B-27E5-A847-A66F-C04F791D5AB6}" srcOrd="0" destOrd="0" presId="urn:microsoft.com/office/officeart/2008/layout/LinedList"/>
    <dgm:cxn modelId="{B4033B53-F999-7E4A-971E-F1D1E3B4E063}" type="presParOf" srcId="{C35F43B2-139E-4E49-AFDA-F1F2F7F7FC83}" destId="{AEC23D10-E4D3-4D45-9FDA-D6C41AB2CB7C}" srcOrd="1" destOrd="0" presId="urn:microsoft.com/office/officeart/2008/layout/LinedList"/>
    <dgm:cxn modelId="{5A224DC1-D86E-A64D-8131-3B892B02428B}" type="presParOf" srcId="{33F10402-BC87-BB46-A742-D0C13C8D39E8}" destId="{458CEE8F-AC2A-AC47-920E-7E281371A1A5}" srcOrd="6" destOrd="0" presId="urn:microsoft.com/office/officeart/2008/layout/LinedList"/>
    <dgm:cxn modelId="{72255A8A-BE04-1649-8E02-7565C63C73FA}" type="presParOf" srcId="{33F10402-BC87-BB46-A742-D0C13C8D39E8}" destId="{0DFFCFD8-E514-044B-8446-BF81883C5D83}" srcOrd="7" destOrd="0" presId="urn:microsoft.com/office/officeart/2008/layout/LinedList"/>
    <dgm:cxn modelId="{0C9E3533-8500-F243-B7E8-7882949C97C0}" type="presParOf" srcId="{0DFFCFD8-E514-044B-8446-BF81883C5D83}" destId="{3A4DC72F-4404-C84C-91F3-B1D56CC9A2CE}" srcOrd="0" destOrd="0" presId="urn:microsoft.com/office/officeart/2008/layout/LinedList"/>
    <dgm:cxn modelId="{AEECDD28-8F52-3045-BBDE-6C5E3DE9D2BB}" type="presParOf" srcId="{0DFFCFD8-E514-044B-8446-BF81883C5D83}" destId="{698DC09F-1A21-3545-9D29-F05642FC7A76}" srcOrd="1" destOrd="0" presId="urn:microsoft.com/office/officeart/2008/layout/LinedList"/>
    <dgm:cxn modelId="{D3A1D085-02F5-7140-AB60-65F8B7AE3DED}" type="presParOf" srcId="{33F10402-BC87-BB46-A742-D0C13C8D39E8}" destId="{11AB8FEA-812E-6041-89E1-C8BC9EEB772B}" srcOrd="8" destOrd="0" presId="urn:microsoft.com/office/officeart/2008/layout/LinedList"/>
    <dgm:cxn modelId="{9CC0C6B3-2322-8444-B0CD-2D663A29C596}" type="presParOf" srcId="{33F10402-BC87-BB46-A742-D0C13C8D39E8}" destId="{D744FA98-E411-0543-B3FB-0A95539B2477}" srcOrd="9" destOrd="0" presId="urn:microsoft.com/office/officeart/2008/layout/LinedList"/>
    <dgm:cxn modelId="{D48A452A-FD51-7C49-A770-8BA563AA4739}" type="presParOf" srcId="{D744FA98-E411-0543-B3FB-0A95539B2477}" destId="{484AE910-FE9D-4942-B3FD-598C6F9180DA}" srcOrd="0" destOrd="0" presId="urn:microsoft.com/office/officeart/2008/layout/LinedList"/>
    <dgm:cxn modelId="{F44427D2-0E66-8341-B36C-5146EC281C7F}" type="presParOf" srcId="{D744FA98-E411-0543-B3FB-0A95539B2477}" destId="{1BEF91B0-3441-0E4A-9261-DFB64E163D9D}" srcOrd="1" destOrd="0" presId="urn:microsoft.com/office/officeart/2008/layout/LinedList"/>
    <dgm:cxn modelId="{299B4BD9-AAA4-FE4F-8A63-08B44C9C24CB}" type="presParOf" srcId="{33F10402-BC87-BB46-A742-D0C13C8D39E8}" destId="{C8A95D34-7ACE-D344-8C94-74ACE8F0CF33}" srcOrd="10" destOrd="0" presId="urn:microsoft.com/office/officeart/2008/layout/LinedList"/>
    <dgm:cxn modelId="{4E92B025-0CEA-B246-97B8-EB6AA0500C5A}" type="presParOf" srcId="{33F10402-BC87-BB46-A742-D0C13C8D39E8}" destId="{29A83581-18E7-A946-8BDF-44F7300ED34E}" srcOrd="11" destOrd="0" presId="urn:microsoft.com/office/officeart/2008/layout/LinedList"/>
    <dgm:cxn modelId="{1DED5BA7-5D8C-A842-985D-A5F4F99C3A20}" type="presParOf" srcId="{29A83581-18E7-A946-8BDF-44F7300ED34E}" destId="{07F6DF09-C68F-8E4C-8C51-7FFB52EB5912}" srcOrd="0" destOrd="0" presId="urn:microsoft.com/office/officeart/2008/layout/LinedList"/>
    <dgm:cxn modelId="{11C066DF-2994-6147-B7A8-F872DF5B9C1B}" type="presParOf" srcId="{29A83581-18E7-A946-8BDF-44F7300ED34E}" destId="{6A966080-448D-EA4B-9709-2410059A92C3}" srcOrd="1" destOrd="0" presId="urn:microsoft.com/office/officeart/2008/layout/LinedList"/>
    <dgm:cxn modelId="{E5F91CDC-263D-E240-B543-C9166CFF0A68}" type="presParOf" srcId="{33F10402-BC87-BB46-A742-D0C13C8D39E8}" destId="{ED6F489C-C2BE-7E46-A316-2E2A58650E72}" srcOrd="12" destOrd="0" presId="urn:microsoft.com/office/officeart/2008/layout/LinedList"/>
    <dgm:cxn modelId="{935BE31D-BFDB-0E48-BA5C-1E3D75435E0B}" type="presParOf" srcId="{33F10402-BC87-BB46-A742-D0C13C8D39E8}" destId="{846473D2-BF03-7545-8524-33B236DE9E73}" srcOrd="13" destOrd="0" presId="urn:microsoft.com/office/officeart/2008/layout/LinedList"/>
    <dgm:cxn modelId="{78E277CD-038F-D94A-A8B3-7B1797770AA8}" type="presParOf" srcId="{846473D2-BF03-7545-8524-33B236DE9E73}" destId="{A8B4EFAF-1100-6F4E-8691-2F21D81FA0D7}" srcOrd="0" destOrd="0" presId="urn:microsoft.com/office/officeart/2008/layout/LinedList"/>
    <dgm:cxn modelId="{8129044A-4190-A34B-8D0E-523B4BD028D1}" type="presParOf" srcId="{846473D2-BF03-7545-8524-33B236DE9E73}" destId="{DF369F9E-54AE-324D-AEB8-9AA7AB0AFA9F}" srcOrd="1" destOrd="0" presId="urn:microsoft.com/office/officeart/2008/layout/LinedList"/>
    <dgm:cxn modelId="{3FD4C6F1-BF1A-9A46-9702-4509A39511CA}" type="presParOf" srcId="{33F10402-BC87-BB46-A742-D0C13C8D39E8}" destId="{BFF9DC69-7812-D74F-88BE-5F78AD67C684}" srcOrd="14" destOrd="0" presId="urn:microsoft.com/office/officeart/2008/layout/LinedList"/>
    <dgm:cxn modelId="{531DEF6A-DC47-1F40-869D-1851C695129A}" type="presParOf" srcId="{33F10402-BC87-BB46-A742-D0C13C8D39E8}" destId="{FF1DE2B4-9009-7244-851D-24DD229DDAD2}" srcOrd="15" destOrd="0" presId="urn:microsoft.com/office/officeart/2008/layout/LinedList"/>
    <dgm:cxn modelId="{C6396AC7-0988-8C4F-916B-1101F7DFFC6E}" type="presParOf" srcId="{FF1DE2B4-9009-7244-851D-24DD229DDAD2}" destId="{827BD0D0-18F0-6048-9BCF-617D13C0575F}" srcOrd="0" destOrd="0" presId="urn:microsoft.com/office/officeart/2008/layout/LinedList"/>
    <dgm:cxn modelId="{E01B7D8B-5E30-8B40-9211-663D7D51C30C}" type="presParOf" srcId="{FF1DE2B4-9009-7244-851D-24DD229DDAD2}" destId="{29AD1A67-6333-DF49-81BD-D7479D6EF4B0}" srcOrd="1" destOrd="0" presId="urn:microsoft.com/office/officeart/2008/layout/LinedList"/>
    <dgm:cxn modelId="{B2F54B21-AAB8-294F-9914-697451AB4B2F}" type="presParOf" srcId="{33F10402-BC87-BB46-A742-D0C13C8D39E8}" destId="{3A01F752-662D-3443-821C-7DE7292524AA}" srcOrd="16" destOrd="0" presId="urn:microsoft.com/office/officeart/2008/layout/LinedList"/>
    <dgm:cxn modelId="{FF30BD36-320C-4E4D-A63B-EAA67BAB1122}" type="presParOf" srcId="{33F10402-BC87-BB46-A742-D0C13C8D39E8}" destId="{6896DE12-A1A2-6445-9ED8-BDEADF0BF3F5}" srcOrd="17" destOrd="0" presId="urn:microsoft.com/office/officeart/2008/layout/LinedList"/>
    <dgm:cxn modelId="{725DAB47-96A7-6245-AA5B-9A47EA637AF9}" type="presParOf" srcId="{6896DE12-A1A2-6445-9ED8-BDEADF0BF3F5}" destId="{BD5E223F-C5A1-C649-AAC2-C3E6D19B673C}" srcOrd="0" destOrd="0" presId="urn:microsoft.com/office/officeart/2008/layout/LinedList"/>
    <dgm:cxn modelId="{DFDAD79A-1C25-5543-AA2B-D8692712799C}" type="presParOf" srcId="{6896DE12-A1A2-6445-9ED8-BDEADF0BF3F5}" destId="{9230AA99-6BFE-D745-B709-84C30B0168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10975-4351-466C-ABA1-E57C753F27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965B5E-A6FF-44BD-8986-FA4B81DCC2EF}">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bank marketing industry refers to the process of promoting and selling financial products and services offered by banks to potential customer. </a:t>
          </a:r>
        </a:p>
      </dgm:t>
    </dgm:pt>
    <dgm:pt modelId="{4725C2D2-FB7F-4A2C-8052-2ADC7AB55766}" type="parTrans" cxnId="{5FB90B01-4992-4FE4-9C86-295B566C8F8A}">
      <dgm:prSet/>
      <dgm:spPr/>
      <dgm:t>
        <a:bodyPr/>
        <a:lstStyle/>
        <a:p>
          <a:endParaRPr lang="en-US"/>
        </a:p>
      </dgm:t>
    </dgm:pt>
    <dgm:pt modelId="{01A8AD8C-78CC-4BAE-9286-4C20EC9134FE}" type="sibTrans" cxnId="{5FB90B01-4992-4FE4-9C86-295B566C8F8A}">
      <dgm:prSet/>
      <dgm:spPr/>
      <dgm:t>
        <a:bodyPr/>
        <a:lstStyle/>
        <a:p>
          <a:endParaRPr lang="en-US"/>
        </a:p>
      </dgm:t>
    </dgm:pt>
    <dgm:pt modelId="{6E02090E-A4A6-47F2-914E-CA8441251BB2}">
      <dgm:prSet/>
      <dgm:spPr/>
      <dgm:t>
        <a:bodyPr/>
        <a:lstStyle/>
        <a:p>
          <a:pPr>
            <a:lnSpc>
              <a:spcPct val="100000"/>
            </a:lnSpc>
          </a:pPr>
          <a:r>
            <a:rPr lang="en-US" dirty="0">
              <a:latin typeface="Times New Roman" panose="02020603050405020304" pitchFamily="18" charset="0"/>
              <a:cs typeface="Times New Roman" panose="02020603050405020304" pitchFamily="18" charset="0"/>
            </a:rPr>
            <a:t>This project is important because the success of bank’s marketing campaigns can have a significant impact on its revenue and profitability. </a:t>
          </a:r>
        </a:p>
      </dgm:t>
    </dgm:pt>
    <dgm:pt modelId="{1D3CF8AD-D3E4-43A7-8B59-36169DF8AF5E}" type="parTrans" cxnId="{5C0001DF-1CE5-4FF2-A5F9-9522C50F968B}">
      <dgm:prSet/>
      <dgm:spPr/>
      <dgm:t>
        <a:bodyPr/>
        <a:lstStyle/>
        <a:p>
          <a:endParaRPr lang="en-US"/>
        </a:p>
      </dgm:t>
    </dgm:pt>
    <dgm:pt modelId="{1D17A395-5625-4757-A665-6E747C7BADD8}" type="sibTrans" cxnId="{5C0001DF-1CE5-4FF2-A5F9-9522C50F968B}">
      <dgm:prSet/>
      <dgm:spPr/>
      <dgm:t>
        <a:bodyPr/>
        <a:lstStyle/>
        <a:p>
          <a:endParaRPr lang="en-US"/>
        </a:p>
      </dgm:t>
    </dgm:pt>
    <dgm:pt modelId="{B5B5925D-0D67-400B-9292-C81029217A6E}">
      <dgm:prSet/>
      <dgm:spPr/>
      <dgm:t>
        <a:bodyPr/>
        <a:lstStyle/>
        <a:p>
          <a:pPr>
            <a:lnSpc>
              <a:spcPct val="100000"/>
            </a:lnSpc>
          </a:pPr>
          <a:r>
            <a:rPr lang="en-US" dirty="0">
              <a:latin typeface="Times New Roman" panose="02020603050405020304" pitchFamily="18" charset="0"/>
              <a:cs typeface="Times New Roman" panose="02020603050405020304" pitchFamily="18" charset="0"/>
            </a:rPr>
            <a:t>By identifying the factors that influence a customer’s decision to subscribe to a term deposit, the bank can target potential customers more effectively and increase the success rate of their marketing campaigns. </a:t>
          </a:r>
        </a:p>
      </dgm:t>
    </dgm:pt>
    <dgm:pt modelId="{94DC436A-B77D-44E5-808F-74125A95976F}" type="parTrans" cxnId="{B0FF7AE7-46C5-402A-B47C-87B8CA37E484}">
      <dgm:prSet/>
      <dgm:spPr/>
      <dgm:t>
        <a:bodyPr/>
        <a:lstStyle/>
        <a:p>
          <a:endParaRPr lang="en-US"/>
        </a:p>
      </dgm:t>
    </dgm:pt>
    <dgm:pt modelId="{3E6DEFBC-5BE0-4A84-B15C-7B04DAECDF0F}" type="sibTrans" cxnId="{B0FF7AE7-46C5-402A-B47C-87B8CA37E484}">
      <dgm:prSet/>
      <dgm:spPr/>
      <dgm:t>
        <a:bodyPr/>
        <a:lstStyle/>
        <a:p>
          <a:endParaRPr lang="en-US"/>
        </a:p>
      </dgm:t>
    </dgm:pt>
    <dgm:pt modelId="{2D611EFA-C7C2-4927-8148-FCC053D0C4B1}" type="pres">
      <dgm:prSet presAssocID="{9D010975-4351-466C-ABA1-E57C753F2760}" presName="root" presStyleCnt="0">
        <dgm:presLayoutVars>
          <dgm:dir/>
          <dgm:resizeHandles val="exact"/>
        </dgm:presLayoutVars>
      </dgm:prSet>
      <dgm:spPr/>
    </dgm:pt>
    <dgm:pt modelId="{A9FF1814-7AC4-41AD-A3D1-B110E1D8347F}" type="pres">
      <dgm:prSet presAssocID="{F1965B5E-A6FF-44BD-8986-FA4B81DCC2EF}" presName="compNode" presStyleCnt="0"/>
      <dgm:spPr/>
    </dgm:pt>
    <dgm:pt modelId="{0C591AD7-CD50-4C04-824E-742FE4492DE4}" type="pres">
      <dgm:prSet presAssocID="{F1965B5E-A6FF-44BD-8986-FA4B81DCC2EF}" presName="bgRect" presStyleLbl="bgShp" presStyleIdx="0" presStyleCnt="3"/>
      <dgm:spPr/>
    </dgm:pt>
    <dgm:pt modelId="{3D4BAA75-86DA-48E8-A094-5DA5BDE5431D}" type="pres">
      <dgm:prSet presAssocID="{F1965B5E-A6FF-44BD-8986-FA4B81DCC2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47AD1831-039D-48FE-8D93-4E4CBDB2788B}" type="pres">
      <dgm:prSet presAssocID="{F1965B5E-A6FF-44BD-8986-FA4B81DCC2EF}" presName="spaceRect" presStyleCnt="0"/>
      <dgm:spPr/>
    </dgm:pt>
    <dgm:pt modelId="{C349D82A-948C-45B0-8515-70C5457FE348}" type="pres">
      <dgm:prSet presAssocID="{F1965B5E-A6FF-44BD-8986-FA4B81DCC2EF}" presName="parTx" presStyleLbl="revTx" presStyleIdx="0" presStyleCnt="3">
        <dgm:presLayoutVars>
          <dgm:chMax val="0"/>
          <dgm:chPref val="0"/>
        </dgm:presLayoutVars>
      </dgm:prSet>
      <dgm:spPr/>
    </dgm:pt>
    <dgm:pt modelId="{4AFB457E-2ACA-41FC-967E-EA06E98FB984}" type="pres">
      <dgm:prSet presAssocID="{01A8AD8C-78CC-4BAE-9286-4C20EC9134FE}" presName="sibTrans" presStyleCnt="0"/>
      <dgm:spPr/>
    </dgm:pt>
    <dgm:pt modelId="{6280D5E7-4AAD-44CD-9784-6C73804647E7}" type="pres">
      <dgm:prSet presAssocID="{6E02090E-A4A6-47F2-914E-CA8441251BB2}" presName="compNode" presStyleCnt="0"/>
      <dgm:spPr/>
    </dgm:pt>
    <dgm:pt modelId="{7B41D357-51E9-4ECC-9817-5B33057D2098}" type="pres">
      <dgm:prSet presAssocID="{6E02090E-A4A6-47F2-914E-CA8441251BB2}" presName="bgRect" presStyleLbl="bgShp" presStyleIdx="1" presStyleCnt="3"/>
      <dgm:spPr/>
    </dgm:pt>
    <dgm:pt modelId="{986314E1-2169-4772-8B9E-622579628B13}" type="pres">
      <dgm:prSet presAssocID="{6E02090E-A4A6-47F2-914E-CA8441251B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ble"/>
        </a:ext>
      </dgm:extLst>
    </dgm:pt>
    <dgm:pt modelId="{D4C22F7D-782E-4E03-8B81-FEDB0BDA6CC4}" type="pres">
      <dgm:prSet presAssocID="{6E02090E-A4A6-47F2-914E-CA8441251BB2}" presName="spaceRect" presStyleCnt="0"/>
      <dgm:spPr/>
    </dgm:pt>
    <dgm:pt modelId="{2E39EC53-98E9-481B-B2AB-1ED0AB3BA833}" type="pres">
      <dgm:prSet presAssocID="{6E02090E-A4A6-47F2-914E-CA8441251BB2}" presName="parTx" presStyleLbl="revTx" presStyleIdx="1" presStyleCnt="3">
        <dgm:presLayoutVars>
          <dgm:chMax val="0"/>
          <dgm:chPref val="0"/>
        </dgm:presLayoutVars>
      </dgm:prSet>
      <dgm:spPr/>
    </dgm:pt>
    <dgm:pt modelId="{56F6FEED-1968-4981-9DD4-5E775286328A}" type="pres">
      <dgm:prSet presAssocID="{1D17A395-5625-4757-A665-6E747C7BADD8}" presName="sibTrans" presStyleCnt="0"/>
      <dgm:spPr/>
    </dgm:pt>
    <dgm:pt modelId="{E6462B7D-945B-4926-8DFA-73B0CA700AA8}" type="pres">
      <dgm:prSet presAssocID="{B5B5925D-0D67-400B-9292-C81029217A6E}" presName="compNode" presStyleCnt="0"/>
      <dgm:spPr/>
    </dgm:pt>
    <dgm:pt modelId="{BFA086DF-4AAA-431C-A656-C46CAA98E72C}" type="pres">
      <dgm:prSet presAssocID="{B5B5925D-0D67-400B-9292-C81029217A6E}" presName="bgRect" presStyleLbl="bgShp" presStyleIdx="2" presStyleCnt="3"/>
      <dgm:spPr/>
    </dgm:pt>
    <dgm:pt modelId="{460F9D53-A48D-4F71-A929-F1B084CA2BE2}" type="pres">
      <dgm:prSet presAssocID="{B5B5925D-0D67-400B-9292-C81029217A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8C649095-9D3C-49E0-A16A-DFB326CA174E}" type="pres">
      <dgm:prSet presAssocID="{B5B5925D-0D67-400B-9292-C81029217A6E}" presName="spaceRect" presStyleCnt="0"/>
      <dgm:spPr/>
    </dgm:pt>
    <dgm:pt modelId="{8A0DB687-07DD-4793-AD0E-EE1A8EE5FD16}" type="pres">
      <dgm:prSet presAssocID="{B5B5925D-0D67-400B-9292-C81029217A6E}" presName="parTx" presStyleLbl="revTx" presStyleIdx="2" presStyleCnt="3">
        <dgm:presLayoutVars>
          <dgm:chMax val="0"/>
          <dgm:chPref val="0"/>
        </dgm:presLayoutVars>
      </dgm:prSet>
      <dgm:spPr/>
    </dgm:pt>
  </dgm:ptLst>
  <dgm:cxnLst>
    <dgm:cxn modelId="{5FB90B01-4992-4FE4-9C86-295B566C8F8A}" srcId="{9D010975-4351-466C-ABA1-E57C753F2760}" destId="{F1965B5E-A6FF-44BD-8986-FA4B81DCC2EF}" srcOrd="0" destOrd="0" parTransId="{4725C2D2-FB7F-4A2C-8052-2ADC7AB55766}" sibTransId="{01A8AD8C-78CC-4BAE-9286-4C20EC9134FE}"/>
    <dgm:cxn modelId="{B9933047-30E6-401F-A45A-1F7DB8D7F6EE}" type="presOf" srcId="{6E02090E-A4A6-47F2-914E-CA8441251BB2}" destId="{2E39EC53-98E9-481B-B2AB-1ED0AB3BA833}" srcOrd="0" destOrd="0" presId="urn:microsoft.com/office/officeart/2018/2/layout/IconVerticalSolidList"/>
    <dgm:cxn modelId="{BE58F84B-AA01-4795-A0F3-6A88506DDA04}" type="presOf" srcId="{B5B5925D-0D67-400B-9292-C81029217A6E}" destId="{8A0DB687-07DD-4793-AD0E-EE1A8EE5FD16}" srcOrd="0" destOrd="0" presId="urn:microsoft.com/office/officeart/2018/2/layout/IconVerticalSolidList"/>
    <dgm:cxn modelId="{759DD752-2643-4314-9106-5FFD1ACB24FB}" type="presOf" srcId="{F1965B5E-A6FF-44BD-8986-FA4B81DCC2EF}" destId="{C349D82A-948C-45B0-8515-70C5457FE348}" srcOrd="0" destOrd="0" presId="urn:microsoft.com/office/officeart/2018/2/layout/IconVerticalSolidList"/>
    <dgm:cxn modelId="{5C0001DF-1CE5-4FF2-A5F9-9522C50F968B}" srcId="{9D010975-4351-466C-ABA1-E57C753F2760}" destId="{6E02090E-A4A6-47F2-914E-CA8441251BB2}" srcOrd="1" destOrd="0" parTransId="{1D3CF8AD-D3E4-43A7-8B59-36169DF8AF5E}" sibTransId="{1D17A395-5625-4757-A665-6E747C7BADD8}"/>
    <dgm:cxn modelId="{B0FF7AE7-46C5-402A-B47C-87B8CA37E484}" srcId="{9D010975-4351-466C-ABA1-E57C753F2760}" destId="{B5B5925D-0D67-400B-9292-C81029217A6E}" srcOrd="2" destOrd="0" parTransId="{94DC436A-B77D-44E5-808F-74125A95976F}" sibTransId="{3E6DEFBC-5BE0-4A84-B15C-7B04DAECDF0F}"/>
    <dgm:cxn modelId="{784B0CFC-ED22-4FA0-BD34-AD9FBD68A37C}" type="presOf" srcId="{9D010975-4351-466C-ABA1-E57C753F2760}" destId="{2D611EFA-C7C2-4927-8148-FCC053D0C4B1}" srcOrd="0" destOrd="0" presId="urn:microsoft.com/office/officeart/2018/2/layout/IconVerticalSolidList"/>
    <dgm:cxn modelId="{D3F86154-DF35-4AC9-BF20-ACD9F696DF83}" type="presParOf" srcId="{2D611EFA-C7C2-4927-8148-FCC053D0C4B1}" destId="{A9FF1814-7AC4-41AD-A3D1-B110E1D8347F}" srcOrd="0" destOrd="0" presId="urn:microsoft.com/office/officeart/2018/2/layout/IconVerticalSolidList"/>
    <dgm:cxn modelId="{B65B0190-FE67-444A-B649-92DAEB82F966}" type="presParOf" srcId="{A9FF1814-7AC4-41AD-A3D1-B110E1D8347F}" destId="{0C591AD7-CD50-4C04-824E-742FE4492DE4}" srcOrd="0" destOrd="0" presId="urn:microsoft.com/office/officeart/2018/2/layout/IconVerticalSolidList"/>
    <dgm:cxn modelId="{3FC1AE56-45A7-4804-977B-FC5DD38DC998}" type="presParOf" srcId="{A9FF1814-7AC4-41AD-A3D1-B110E1D8347F}" destId="{3D4BAA75-86DA-48E8-A094-5DA5BDE5431D}" srcOrd="1" destOrd="0" presId="urn:microsoft.com/office/officeart/2018/2/layout/IconVerticalSolidList"/>
    <dgm:cxn modelId="{3F6D958D-9262-4A1B-B00C-4E45A51156FA}" type="presParOf" srcId="{A9FF1814-7AC4-41AD-A3D1-B110E1D8347F}" destId="{47AD1831-039D-48FE-8D93-4E4CBDB2788B}" srcOrd="2" destOrd="0" presId="urn:microsoft.com/office/officeart/2018/2/layout/IconVerticalSolidList"/>
    <dgm:cxn modelId="{5CD7693C-19EA-4F36-BB0A-FDF5B453DBEB}" type="presParOf" srcId="{A9FF1814-7AC4-41AD-A3D1-B110E1D8347F}" destId="{C349D82A-948C-45B0-8515-70C5457FE348}" srcOrd="3" destOrd="0" presId="urn:microsoft.com/office/officeart/2018/2/layout/IconVerticalSolidList"/>
    <dgm:cxn modelId="{4C277EEB-0A61-4894-959F-CE6CD96F5787}" type="presParOf" srcId="{2D611EFA-C7C2-4927-8148-FCC053D0C4B1}" destId="{4AFB457E-2ACA-41FC-967E-EA06E98FB984}" srcOrd="1" destOrd="0" presId="urn:microsoft.com/office/officeart/2018/2/layout/IconVerticalSolidList"/>
    <dgm:cxn modelId="{D02D944A-1A42-4A3C-8D8A-71F870B89BE0}" type="presParOf" srcId="{2D611EFA-C7C2-4927-8148-FCC053D0C4B1}" destId="{6280D5E7-4AAD-44CD-9784-6C73804647E7}" srcOrd="2" destOrd="0" presId="urn:microsoft.com/office/officeart/2018/2/layout/IconVerticalSolidList"/>
    <dgm:cxn modelId="{9B18B2A6-74AB-4F59-88EF-514623D9A6DF}" type="presParOf" srcId="{6280D5E7-4AAD-44CD-9784-6C73804647E7}" destId="{7B41D357-51E9-4ECC-9817-5B33057D2098}" srcOrd="0" destOrd="0" presId="urn:microsoft.com/office/officeart/2018/2/layout/IconVerticalSolidList"/>
    <dgm:cxn modelId="{6002885A-2FA3-4993-A9A2-988F85910C61}" type="presParOf" srcId="{6280D5E7-4AAD-44CD-9784-6C73804647E7}" destId="{986314E1-2169-4772-8B9E-622579628B13}" srcOrd="1" destOrd="0" presId="urn:microsoft.com/office/officeart/2018/2/layout/IconVerticalSolidList"/>
    <dgm:cxn modelId="{CDC12997-A679-4AE1-87EA-49F40C69E976}" type="presParOf" srcId="{6280D5E7-4AAD-44CD-9784-6C73804647E7}" destId="{D4C22F7D-782E-4E03-8B81-FEDB0BDA6CC4}" srcOrd="2" destOrd="0" presId="urn:microsoft.com/office/officeart/2018/2/layout/IconVerticalSolidList"/>
    <dgm:cxn modelId="{9E267CE6-EDFC-41BA-8BC8-885419EAD8DB}" type="presParOf" srcId="{6280D5E7-4AAD-44CD-9784-6C73804647E7}" destId="{2E39EC53-98E9-481B-B2AB-1ED0AB3BA833}" srcOrd="3" destOrd="0" presId="urn:microsoft.com/office/officeart/2018/2/layout/IconVerticalSolidList"/>
    <dgm:cxn modelId="{58A44657-2954-4AFF-B646-14EDE9179A5E}" type="presParOf" srcId="{2D611EFA-C7C2-4927-8148-FCC053D0C4B1}" destId="{56F6FEED-1968-4981-9DD4-5E775286328A}" srcOrd="3" destOrd="0" presId="urn:microsoft.com/office/officeart/2018/2/layout/IconVerticalSolidList"/>
    <dgm:cxn modelId="{5DA9FFFE-D692-4AEF-A559-5B7ED4131CB3}" type="presParOf" srcId="{2D611EFA-C7C2-4927-8148-FCC053D0C4B1}" destId="{E6462B7D-945B-4926-8DFA-73B0CA700AA8}" srcOrd="4" destOrd="0" presId="urn:microsoft.com/office/officeart/2018/2/layout/IconVerticalSolidList"/>
    <dgm:cxn modelId="{9EA3ECD2-15C9-42C1-B336-DAB1538799EF}" type="presParOf" srcId="{E6462B7D-945B-4926-8DFA-73B0CA700AA8}" destId="{BFA086DF-4AAA-431C-A656-C46CAA98E72C}" srcOrd="0" destOrd="0" presId="urn:microsoft.com/office/officeart/2018/2/layout/IconVerticalSolidList"/>
    <dgm:cxn modelId="{7DACA961-FBFD-4BCD-952F-74EB74CBD718}" type="presParOf" srcId="{E6462B7D-945B-4926-8DFA-73B0CA700AA8}" destId="{460F9D53-A48D-4F71-A929-F1B084CA2BE2}" srcOrd="1" destOrd="0" presId="urn:microsoft.com/office/officeart/2018/2/layout/IconVerticalSolidList"/>
    <dgm:cxn modelId="{234EA272-EFDF-4E73-ACF9-C959E47F9F89}" type="presParOf" srcId="{E6462B7D-945B-4926-8DFA-73B0CA700AA8}" destId="{8C649095-9D3C-49E0-A16A-DFB326CA174E}" srcOrd="2" destOrd="0" presId="urn:microsoft.com/office/officeart/2018/2/layout/IconVerticalSolidList"/>
    <dgm:cxn modelId="{7D8748E3-51BA-4E2E-B7A6-F37CBF3B2234}" type="presParOf" srcId="{E6462B7D-945B-4926-8DFA-73B0CA700AA8}" destId="{8A0DB687-07DD-4793-AD0E-EE1A8EE5FD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B771C5-DA91-4863-A8F8-8AFCF985F1F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CE4AFE3-2849-4721-B8F6-753D4A9D28FD}">
      <dgm:prSet custT="1"/>
      <dgm:spPr/>
      <dgm:t>
        <a:bodyPr/>
        <a:lstStyle/>
        <a:p>
          <a:pPr>
            <a:lnSpc>
              <a:spcPct val="100000"/>
            </a:lnSpc>
            <a:defRPr cap="all"/>
          </a:pPr>
          <a:r>
            <a:rPr lang="en-US" sz="1300" dirty="0">
              <a:latin typeface="Times New Roman" panose="02020603050405020304" pitchFamily="18" charset="0"/>
              <a:cs typeface="Times New Roman" panose="02020603050405020304" pitchFamily="18" charset="0"/>
            </a:rPr>
            <a:t>Project Proposal</a:t>
          </a:r>
        </a:p>
        <a:p>
          <a:pPr>
            <a:lnSpc>
              <a:spcPct val="100000"/>
            </a:lnSpc>
            <a:defRPr cap="all"/>
          </a:pPr>
          <a:r>
            <a:rPr lang="en-US" sz="1300" dirty="0">
              <a:latin typeface="Times New Roman" panose="02020603050405020304" pitchFamily="18" charset="0"/>
              <a:cs typeface="Times New Roman" panose="02020603050405020304" pitchFamily="18" charset="0"/>
            </a:rPr>
            <a:t>19</a:t>
          </a:r>
          <a:r>
            <a:rPr lang="en-US" sz="1300" baseline="30000" dirty="0">
              <a:latin typeface="Times New Roman" panose="02020603050405020304" pitchFamily="18" charset="0"/>
              <a:cs typeface="Times New Roman" panose="02020603050405020304" pitchFamily="18" charset="0"/>
            </a:rPr>
            <a:t>th</a:t>
          </a:r>
          <a:r>
            <a:rPr lang="en-US" sz="1300" dirty="0">
              <a:latin typeface="Times New Roman" panose="02020603050405020304" pitchFamily="18" charset="0"/>
              <a:cs typeface="Times New Roman" panose="02020603050405020304" pitchFamily="18" charset="0"/>
            </a:rPr>
            <a:t> March  </a:t>
          </a:r>
        </a:p>
      </dgm:t>
    </dgm:pt>
    <dgm:pt modelId="{84CF604E-33B0-4ECC-B717-F5F600A0D4EB}" type="parTrans" cxnId="{1AF184FB-217C-4178-90BE-50524A43B660}">
      <dgm:prSet/>
      <dgm:spPr/>
      <dgm:t>
        <a:bodyPr/>
        <a:lstStyle/>
        <a:p>
          <a:endParaRPr lang="en-US"/>
        </a:p>
      </dgm:t>
    </dgm:pt>
    <dgm:pt modelId="{1F233AD1-2F48-45D1-8BFC-306BEF65F6FC}" type="sibTrans" cxnId="{1AF184FB-217C-4178-90BE-50524A43B660}">
      <dgm:prSet/>
      <dgm:spPr/>
      <dgm:t>
        <a:bodyPr/>
        <a:lstStyle/>
        <a:p>
          <a:endParaRPr lang="en-US"/>
        </a:p>
      </dgm:t>
    </dgm:pt>
    <dgm:pt modelId="{5E227BC6-7F2D-4D6F-B3FE-31EC8A3EDD10}">
      <dgm:prSet custT="1"/>
      <dgm:spPr/>
      <dgm:t>
        <a:bodyPr/>
        <a:lstStyle/>
        <a:p>
          <a:pPr>
            <a:lnSpc>
              <a:spcPct val="100000"/>
            </a:lnSpc>
            <a:defRPr cap="all"/>
          </a:pPr>
          <a:r>
            <a:rPr lang="en-US" sz="1300" dirty="0">
              <a:latin typeface="Times New Roman" panose="02020603050405020304" pitchFamily="18" charset="0"/>
              <a:cs typeface="Times New Roman" panose="02020603050405020304" pitchFamily="18" charset="0"/>
            </a:rPr>
            <a:t>Cleaning Dataset</a:t>
          </a:r>
        </a:p>
        <a:p>
          <a:pPr>
            <a:lnSpc>
              <a:spcPct val="100000"/>
            </a:lnSpc>
            <a:defRPr cap="all"/>
          </a:pPr>
          <a:r>
            <a:rPr lang="en-US" sz="1300" dirty="0">
              <a:latin typeface="Times New Roman" panose="02020603050405020304" pitchFamily="18" charset="0"/>
              <a:cs typeface="Times New Roman" panose="02020603050405020304" pitchFamily="18" charset="0"/>
            </a:rPr>
            <a:t>22</a:t>
          </a:r>
          <a:r>
            <a:rPr lang="en-US" sz="1300" baseline="30000" dirty="0">
              <a:latin typeface="Times New Roman" panose="02020603050405020304" pitchFamily="18" charset="0"/>
              <a:cs typeface="Times New Roman" panose="02020603050405020304" pitchFamily="18" charset="0"/>
            </a:rPr>
            <a:t>th</a:t>
          </a:r>
          <a:r>
            <a:rPr lang="en-US" sz="1300" dirty="0">
              <a:latin typeface="Times New Roman" panose="02020603050405020304" pitchFamily="18" charset="0"/>
              <a:cs typeface="Times New Roman" panose="02020603050405020304" pitchFamily="18" charset="0"/>
            </a:rPr>
            <a:t> March  </a:t>
          </a:r>
        </a:p>
        <a:p>
          <a:pPr>
            <a:lnSpc>
              <a:spcPct val="100000"/>
            </a:lnSpc>
            <a:defRPr cap="all"/>
          </a:pPr>
          <a:endParaRPr lang="en-US" sz="1100" dirty="0"/>
        </a:p>
      </dgm:t>
    </dgm:pt>
    <dgm:pt modelId="{7B2937D9-6E0E-488A-B72F-A1DBA174FBDC}" type="parTrans" cxnId="{96D4A19F-1F68-4AD9-872D-2BDFDC2083C5}">
      <dgm:prSet/>
      <dgm:spPr/>
      <dgm:t>
        <a:bodyPr/>
        <a:lstStyle/>
        <a:p>
          <a:endParaRPr lang="en-US"/>
        </a:p>
      </dgm:t>
    </dgm:pt>
    <dgm:pt modelId="{6A2AD59D-B15E-49F6-891F-8568BA3ACF77}" type="sibTrans" cxnId="{96D4A19F-1F68-4AD9-872D-2BDFDC2083C5}">
      <dgm:prSet/>
      <dgm:spPr/>
      <dgm:t>
        <a:bodyPr/>
        <a:lstStyle/>
        <a:p>
          <a:endParaRPr lang="en-US"/>
        </a:p>
      </dgm:t>
    </dgm:pt>
    <dgm:pt modelId="{E580B48C-A0E7-431A-823E-53CF7F12A584}">
      <dgm:prSet custT="1"/>
      <dgm:spPr/>
      <dgm:t>
        <a:bodyPr/>
        <a:lstStyle/>
        <a:p>
          <a:pPr>
            <a:lnSpc>
              <a:spcPct val="100000"/>
            </a:lnSpc>
            <a:defRPr cap="all"/>
          </a:pPr>
          <a:r>
            <a:rPr lang="en-US" sz="1300" dirty="0"/>
            <a:t>Exploratory Data Analysis </a:t>
          </a:r>
        </a:p>
        <a:p>
          <a:pPr>
            <a:lnSpc>
              <a:spcPct val="100000"/>
            </a:lnSpc>
            <a:defRPr cap="all"/>
          </a:pPr>
          <a:r>
            <a:rPr lang="en-US" sz="1300" dirty="0"/>
            <a:t>24</a:t>
          </a:r>
          <a:r>
            <a:rPr lang="en-US" sz="1300" baseline="30000" dirty="0"/>
            <a:t>th</a:t>
          </a:r>
          <a:r>
            <a:rPr lang="en-US" sz="1300" dirty="0"/>
            <a:t> March </a:t>
          </a:r>
        </a:p>
      </dgm:t>
    </dgm:pt>
    <dgm:pt modelId="{39DFFA9F-B6CA-4405-86AA-E68A1B52A24D}" type="parTrans" cxnId="{41F4185D-B37D-4013-9E2E-7E39877FFCF3}">
      <dgm:prSet/>
      <dgm:spPr/>
      <dgm:t>
        <a:bodyPr/>
        <a:lstStyle/>
        <a:p>
          <a:endParaRPr lang="en-US"/>
        </a:p>
      </dgm:t>
    </dgm:pt>
    <dgm:pt modelId="{FBF8B5D7-D1D2-4C22-9999-EB50EC6A46B6}" type="sibTrans" cxnId="{41F4185D-B37D-4013-9E2E-7E39877FFCF3}">
      <dgm:prSet/>
      <dgm:spPr/>
      <dgm:t>
        <a:bodyPr/>
        <a:lstStyle/>
        <a:p>
          <a:endParaRPr lang="en-US"/>
        </a:p>
      </dgm:t>
    </dgm:pt>
    <dgm:pt modelId="{1BAEBFE9-C479-4D13-BEE0-67C37555A847}">
      <dgm:prSet custT="1"/>
      <dgm:spPr/>
      <dgm:t>
        <a:bodyPr/>
        <a:lstStyle/>
        <a:p>
          <a:pPr>
            <a:lnSpc>
              <a:spcPct val="100000"/>
            </a:lnSpc>
            <a:defRPr cap="all"/>
          </a:pPr>
          <a:r>
            <a:rPr lang="en-US" sz="1300" dirty="0"/>
            <a:t>Data Partitioning </a:t>
          </a:r>
        </a:p>
        <a:p>
          <a:pPr>
            <a:lnSpc>
              <a:spcPct val="100000"/>
            </a:lnSpc>
            <a:defRPr cap="all"/>
          </a:pPr>
          <a:r>
            <a:rPr lang="en-US" sz="1300" dirty="0"/>
            <a:t>26</a:t>
          </a:r>
          <a:r>
            <a:rPr lang="en-US" sz="1300" baseline="30000" dirty="0"/>
            <a:t>th</a:t>
          </a:r>
          <a:r>
            <a:rPr lang="en-US" sz="1300" dirty="0"/>
            <a:t> March </a:t>
          </a:r>
        </a:p>
      </dgm:t>
    </dgm:pt>
    <dgm:pt modelId="{5F47B897-A97B-491A-BC98-17487CFA1721}" type="parTrans" cxnId="{CF568515-A251-46C9-A993-F085130F6318}">
      <dgm:prSet/>
      <dgm:spPr/>
      <dgm:t>
        <a:bodyPr/>
        <a:lstStyle/>
        <a:p>
          <a:endParaRPr lang="en-US"/>
        </a:p>
      </dgm:t>
    </dgm:pt>
    <dgm:pt modelId="{9E02B03C-8079-48F0-874F-10354E9FB71D}" type="sibTrans" cxnId="{CF568515-A251-46C9-A993-F085130F6318}">
      <dgm:prSet/>
      <dgm:spPr/>
      <dgm:t>
        <a:bodyPr/>
        <a:lstStyle/>
        <a:p>
          <a:endParaRPr lang="en-US"/>
        </a:p>
      </dgm:t>
    </dgm:pt>
    <dgm:pt modelId="{34E04737-01E0-41CE-B23D-82D08D828B28}">
      <dgm:prSet custT="1"/>
      <dgm:spPr/>
      <dgm:t>
        <a:bodyPr/>
        <a:lstStyle/>
        <a:p>
          <a:pPr>
            <a:lnSpc>
              <a:spcPct val="100000"/>
            </a:lnSpc>
            <a:defRPr cap="all"/>
          </a:pPr>
          <a:r>
            <a:rPr lang="en-US" sz="1300" dirty="0"/>
            <a:t>Model Building &amp; Selection </a:t>
          </a:r>
        </a:p>
        <a:p>
          <a:pPr>
            <a:lnSpc>
              <a:spcPct val="100000"/>
            </a:lnSpc>
            <a:defRPr cap="all"/>
          </a:pPr>
          <a:r>
            <a:rPr lang="en-US" sz="1300" dirty="0"/>
            <a:t>28</a:t>
          </a:r>
          <a:r>
            <a:rPr lang="en-US" sz="1300" baseline="30000" dirty="0"/>
            <a:t>th</a:t>
          </a:r>
          <a:r>
            <a:rPr lang="en-US" sz="1300" dirty="0"/>
            <a:t> March </a:t>
          </a:r>
          <a:br>
            <a:rPr lang="en-US" sz="1100" dirty="0"/>
          </a:br>
          <a:endParaRPr lang="en-US" sz="1100" dirty="0"/>
        </a:p>
      </dgm:t>
    </dgm:pt>
    <dgm:pt modelId="{BD70AA26-0A54-4A05-A7D8-A0AD3A038774}" type="parTrans" cxnId="{8FE39765-C048-4F29-B6C5-DA3990593FC7}">
      <dgm:prSet/>
      <dgm:spPr/>
      <dgm:t>
        <a:bodyPr/>
        <a:lstStyle/>
        <a:p>
          <a:endParaRPr lang="en-US"/>
        </a:p>
      </dgm:t>
    </dgm:pt>
    <dgm:pt modelId="{7592DACA-7D32-4B03-8335-28026476985B}" type="sibTrans" cxnId="{8FE39765-C048-4F29-B6C5-DA3990593FC7}">
      <dgm:prSet/>
      <dgm:spPr/>
      <dgm:t>
        <a:bodyPr/>
        <a:lstStyle/>
        <a:p>
          <a:endParaRPr lang="en-US"/>
        </a:p>
      </dgm:t>
    </dgm:pt>
    <dgm:pt modelId="{D64B296B-40BF-4B2C-9AA9-857E678B6DDB}" type="pres">
      <dgm:prSet presAssocID="{E0B771C5-DA91-4863-A8F8-8AFCF985F1F1}" presName="root" presStyleCnt="0">
        <dgm:presLayoutVars>
          <dgm:dir/>
          <dgm:resizeHandles val="exact"/>
        </dgm:presLayoutVars>
      </dgm:prSet>
      <dgm:spPr/>
    </dgm:pt>
    <dgm:pt modelId="{8078D826-205C-478D-8C70-7BD885103F65}" type="pres">
      <dgm:prSet presAssocID="{1CE4AFE3-2849-4721-B8F6-753D4A9D28FD}" presName="compNode" presStyleCnt="0"/>
      <dgm:spPr/>
    </dgm:pt>
    <dgm:pt modelId="{55C9CD74-23A5-4975-A3DC-A5FF83D99668}" type="pres">
      <dgm:prSet presAssocID="{1CE4AFE3-2849-4721-B8F6-753D4A9D28FD}" presName="iconBgRect" presStyleLbl="bgShp" presStyleIdx="0" presStyleCnt="5"/>
      <dgm:spPr/>
    </dgm:pt>
    <dgm:pt modelId="{F2CAA866-0C8A-4A4D-BE61-ED82D0EEC6ED}" type="pres">
      <dgm:prSet presAssocID="{1CE4AFE3-2849-4721-B8F6-753D4A9D28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D9784EB0-B6FD-4081-8353-35AE2B720B03}" type="pres">
      <dgm:prSet presAssocID="{1CE4AFE3-2849-4721-B8F6-753D4A9D28FD}" presName="spaceRect" presStyleCnt="0"/>
      <dgm:spPr/>
    </dgm:pt>
    <dgm:pt modelId="{B82E1E77-5743-42E3-8D8D-A53AA9906F61}" type="pres">
      <dgm:prSet presAssocID="{1CE4AFE3-2849-4721-B8F6-753D4A9D28FD}" presName="textRect" presStyleLbl="revTx" presStyleIdx="0" presStyleCnt="5">
        <dgm:presLayoutVars>
          <dgm:chMax val="1"/>
          <dgm:chPref val="1"/>
        </dgm:presLayoutVars>
      </dgm:prSet>
      <dgm:spPr/>
    </dgm:pt>
    <dgm:pt modelId="{04D99A21-14C7-4618-A76E-BC6A80B5CA45}" type="pres">
      <dgm:prSet presAssocID="{1F233AD1-2F48-45D1-8BFC-306BEF65F6FC}" presName="sibTrans" presStyleCnt="0"/>
      <dgm:spPr/>
    </dgm:pt>
    <dgm:pt modelId="{666245D3-BBF5-4FF5-9A2B-6698A5BDBF5C}" type="pres">
      <dgm:prSet presAssocID="{5E227BC6-7F2D-4D6F-B3FE-31EC8A3EDD10}" presName="compNode" presStyleCnt="0"/>
      <dgm:spPr/>
    </dgm:pt>
    <dgm:pt modelId="{94A32A28-7E6D-4DDE-913C-BDC863C17EDF}" type="pres">
      <dgm:prSet presAssocID="{5E227BC6-7F2D-4D6F-B3FE-31EC8A3EDD10}" presName="iconBgRect" presStyleLbl="bgShp" presStyleIdx="1" presStyleCnt="5"/>
      <dgm:spPr/>
    </dgm:pt>
    <dgm:pt modelId="{00FE9DA2-461C-4ED5-ACB0-8CE93FED7803}" type="pres">
      <dgm:prSet presAssocID="{5E227BC6-7F2D-4D6F-B3FE-31EC8A3EDD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6D91927D-6607-4551-B1B7-916020213DBD}" type="pres">
      <dgm:prSet presAssocID="{5E227BC6-7F2D-4D6F-B3FE-31EC8A3EDD10}" presName="spaceRect" presStyleCnt="0"/>
      <dgm:spPr/>
    </dgm:pt>
    <dgm:pt modelId="{28BF50D6-63C4-4AF4-9798-980F9A12C35F}" type="pres">
      <dgm:prSet presAssocID="{5E227BC6-7F2D-4D6F-B3FE-31EC8A3EDD10}" presName="textRect" presStyleLbl="revTx" presStyleIdx="1" presStyleCnt="5">
        <dgm:presLayoutVars>
          <dgm:chMax val="1"/>
          <dgm:chPref val="1"/>
        </dgm:presLayoutVars>
      </dgm:prSet>
      <dgm:spPr/>
    </dgm:pt>
    <dgm:pt modelId="{1BD5A12B-2627-4B08-89DB-EEA1636DFC09}" type="pres">
      <dgm:prSet presAssocID="{6A2AD59D-B15E-49F6-891F-8568BA3ACF77}" presName="sibTrans" presStyleCnt="0"/>
      <dgm:spPr/>
    </dgm:pt>
    <dgm:pt modelId="{7274D880-5A53-450D-A88B-BF7450CD4B7F}" type="pres">
      <dgm:prSet presAssocID="{E580B48C-A0E7-431A-823E-53CF7F12A584}" presName="compNode" presStyleCnt="0"/>
      <dgm:spPr/>
    </dgm:pt>
    <dgm:pt modelId="{3502FE19-79AA-4914-BA12-5C790943D464}" type="pres">
      <dgm:prSet presAssocID="{E580B48C-A0E7-431A-823E-53CF7F12A584}" presName="iconBgRect" presStyleLbl="bgShp" presStyleIdx="2" presStyleCnt="5"/>
      <dgm:spPr/>
    </dgm:pt>
    <dgm:pt modelId="{D9D80A25-2FF9-407B-BCE7-6FFAB732C861}" type="pres">
      <dgm:prSet presAssocID="{E580B48C-A0E7-431A-823E-53CF7F12A5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412D136F-046D-4CB4-9D90-FB6B518190EB}" type="pres">
      <dgm:prSet presAssocID="{E580B48C-A0E7-431A-823E-53CF7F12A584}" presName="spaceRect" presStyleCnt="0"/>
      <dgm:spPr/>
    </dgm:pt>
    <dgm:pt modelId="{96E3310F-0F14-487B-A265-60449A4BFB3E}" type="pres">
      <dgm:prSet presAssocID="{E580B48C-A0E7-431A-823E-53CF7F12A584}" presName="textRect" presStyleLbl="revTx" presStyleIdx="2" presStyleCnt="5">
        <dgm:presLayoutVars>
          <dgm:chMax val="1"/>
          <dgm:chPref val="1"/>
        </dgm:presLayoutVars>
      </dgm:prSet>
      <dgm:spPr/>
    </dgm:pt>
    <dgm:pt modelId="{4268C218-739E-43BE-8349-6C3C1BCF939C}" type="pres">
      <dgm:prSet presAssocID="{FBF8B5D7-D1D2-4C22-9999-EB50EC6A46B6}" presName="sibTrans" presStyleCnt="0"/>
      <dgm:spPr/>
    </dgm:pt>
    <dgm:pt modelId="{D873A260-3AFC-4FA3-B2D2-424D0B7A1EB7}" type="pres">
      <dgm:prSet presAssocID="{1BAEBFE9-C479-4D13-BEE0-67C37555A847}" presName="compNode" presStyleCnt="0"/>
      <dgm:spPr/>
    </dgm:pt>
    <dgm:pt modelId="{15B8F43B-5351-4D97-8258-F7045251E911}" type="pres">
      <dgm:prSet presAssocID="{1BAEBFE9-C479-4D13-BEE0-67C37555A847}" presName="iconBgRect" presStyleLbl="bgShp" presStyleIdx="3" presStyleCnt="5"/>
      <dgm:spPr/>
    </dgm:pt>
    <dgm:pt modelId="{9FD15149-50B6-40C5-A900-EB0F8AA29018}" type="pres">
      <dgm:prSet presAssocID="{1BAEBFE9-C479-4D13-BEE0-67C37555A8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F6CE645D-7EDE-4A01-8180-20C3DB7851B3}" type="pres">
      <dgm:prSet presAssocID="{1BAEBFE9-C479-4D13-BEE0-67C37555A847}" presName="spaceRect" presStyleCnt="0"/>
      <dgm:spPr/>
    </dgm:pt>
    <dgm:pt modelId="{8C5500DB-AD08-4D5A-B302-B885139FAE87}" type="pres">
      <dgm:prSet presAssocID="{1BAEBFE9-C479-4D13-BEE0-67C37555A847}" presName="textRect" presStyleLbl="revTx" presStyleIdx="3" presStyleCnt="5">
        <dgm:presLayoutVars>
          <dgm:chMax val="1"/>
          <dgm:chPref val="1"/>
        </dgm:presLayoutVars>
      </dgm:prSet>
      <dgm:spPr/>
    </dgm:pt>
    <dgm:pt modelId="{C55E9913-D54C-4906-A4CB-9491684F5408}" type="pres">
      <dgm:prSet presAssocID="{9E02B03C-8079-48F0-874F-10354E9FB71D}" presName="sibTrans" presStyleCnt="0"/>
      <dgm:spPr/>
    </dgm:pt>
    <dgm:pt modelId="{CB588379-234A-4703-9942-79D1BEF818AC}" type="pres">
      <dgm:prSet presAssocID="{34E04737-01E0-41CE-B23D-82D08D828B28}" presName="compNode" presStyleCnt="0"/>
      <dgm:spPr/>
    </dgm:pt>
    <dgm:pt modelId="{1E3F973C-1ECE-472C-9CC8-6EC3FCFCA422}" type="pres">
      <dgm:prSet presAssocID="{34E04737-01E0-41CE-B23D-82D08D828B28}" presName="iconBgRect" presStyleLbl="bgShp" presStyleIdx="4" presStyleCnt="5"/>
      <dgm:spPr/>
    </dgm:pt>
    <dgm:pt modelId="{A14FF46F-39B7-4614-BA64-99172D9DA0B3}" type="pres">
      <dgm:prSet presAssocID="{34E04737-01E0-41CE-B23D-82D08D828B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3EF42D7F-EB26-4480-9D95-FA9A9A3D3E99}" type="pres">
      <dgm:prSet presAssocID="{34E04737-01E0-41CE-B23D-82D08D828B28}" presName="spaceRect" presStyleCnt="0"/>
      <dgm:spPr/>
    </dgm:pt>
    <dgm:pt modelId="{F03F1B37-2324-40E9-ADC9-339C21ADE338}" type="pres">
      <dgm:prSet presAssocID="{34E04737-01E0-41CE-B23D-82D08D828B28}" presName="textRect" presStyleLbl="revTx" presStyleIdx="4" presStyleCnt="5">
        <dgm:presLayoutVars>
          <dgm:chMax val="1"/>
          <dgm:chPref val="1"/>
        </dgm:presLayoutVars>
      </dgm:prSet>
      <dgm:spPr/>
    </dgm:pt>
  </dgm:ptLst>
  <dgm:cxnLst>
    <dgm:cxn modelId="{CF568515-A251-46C9-A993-F085130F6318}" srcId="{E0B771C5-DA91-4863-A8F8-8AFCF985F1F1}" destId="{1BAEBFE9-C479-4D13-BEE0-67C37555A847}" srcOrd="3" destOrd="0" parTransId="{5F47B897-A97B-491A-BC98-17487CFA1721}" sibTransId="{9E02B03C-8079-48F0-874F-10354E9FB71D}"/>
    <dgm:cxn modelId="{C53D6C35-C2F0-479C-AA46-690BEC32A5AC}" type="presOf" srcId="{1BAEBFE9-C479-4D13-BEE0-67C37555A847}" destId="{8C5500DB-AD08-4D5A-B302-B885139FAE87}" srcOrd="0" destOrd="0" presId="urn:microsoft.com/office/officeart/2018/5/layout/IconCircleLabelList"/>
    <dgm:cxn modelId="{7E78C135-82EB-4CAB-88A9-20AEAEC301B3}" type="presOf" srcId="{5E227BC6-7F2D-4D6F-B3FE-31EC8A3EDD10}" destId="{28BF50D6-63C4-4AF4-9798-980F9A12C35F}" srcOrd="0" destOrd="0" presId="urn:microsoft.com/office/officeart/2018/5/layout/IconCircleLabelList"/>
    <dgm:cxn modelId="{B89CBA51-20EC-450C-99CE-293D406EE0D7}" type="presOf" srcId="{1CE4AFE3-2849-4721-B8F6-753D4A9D28FD}" destId="{B82E1E77-5743-42E3-8D8D-A53AA9906F61}" srcOrd="0" destOrd="0" presId="urn:microsoft.com/office/officeart/2018/5/layout/IconCircleLabelList"/>
    <dgm:cxn modelId="{41F4185D-B37D-4013-9E2E-7E39877FFCF3}" srcId="{E0B771C5-DA91-4863-A8F8-8AFCF985F1F1}" destId="{E580B48C-A0E7-431A-823E-53CF7F12A584}" srcOrd="2" destOrd="0" parTransId="{39DFFA9F-B6CA-4405-86AA-E68A1B52A24D}" sibTransId="{FBF8B5D7-D1D2-4C22-9999-EB50EC6A46B6}"/>
    <dgm:cxn modelId="{BE10F462-CCED-41F0-8B44-DA3CBA8CA3D8}" type="presOf" srcId="{E580B48C-A0E7-431A-823E-53CF7F12A584}" destId="{96E3310F-0F14-487B-A265-60449A4BFB3E}" srcOrd="0" destOrd="0" presId="urn:microsoft.com/office/officeart/2018/5/layout/IconCircleLabelList"/>
    <dgm:cxn modelId="{8FE39765-C048-4F29-B6C5-DA3990593FC7}" srcId="{E0B771C5-DA91-4863-A8F8-8AFCF985F1F1}" destId="{34E04737-01E0-41CE-B23D-82D08D828B28}" srcOrd="4" destOrd="0" parTransId="{BD70AA26-0A54-4A05-A7D8-A0AD3A038774}" sibTransId="{7592DACA-7D32-4B03-8335-28026476985B}"/>
    <dgm:cxn modelId="{C2B4568A-2F67-42B7-922E-9CA054E045B7}" type="presOf" srcId="{E0B771C5-DA91-4863-A8F8-8AFCF985F1F1}" destId="{D64B296B-40BF-4B2C-9AA9-857E678B6DDB}" srcOrd="0" destOrd="0" presId="urn:microsoft.com/office/officeart/2018/5/layout/IconCircleLabelList"/>
    <dgm:cxn modelId="{96D4A19F-1F68-4AD9-872D-2BDFDC2083C5}" srcId="{E0B771C5-DA91-4863-A8F8-8AFCF985F1F1}" destId="{5E227BC6-7F2D-4D6F-B3FE-31EC8A3EDD10}" srcOrd="1" destOrd="0" parTransId="{7B2937D9-6E0E-488A-B72F-A1DBA174FBDC}" sibTransId="{6A2AD59D-B15E-49F6-891F-8568BA3ACF77}"/>
    <dgm:cxn modelId="{1FDAADDE-6BC1-465C-8693-238F7194CC40}" type="presOf" srcId="{34E04737-01E0-41CE-B23D-82D08D828B28}" destId="{F03F1B37-2324-40E9-ADC9-339C21ADE338}" srcOrd="0" destOrd="0" presId="urn:microsoft.com/office/officeart/2018/5/layout/IconCircleLabelList"/>
    <dgm:cxn modelId="{1AF184FB-217C-4178-90BE-50524A43B660}" srcId="{E0B771C5-DA91-4863-A8F8-8AFCF985F1F1}" destId="{1CE4AFE3-2849-4721-B8F6-753D4A9D28FD}" srcOrd="0" destOrd="0" parTransId="{84CF604E-33B0-4ECC-B717-F5F600A0D4EB}" sibTransId="{1F233AD1-2F48-45D1-8BFC-306BEF65F6FC}"/>
    <dgm:cxn modelId="{E38631EF-D387-48EC-BC81-CC8D5E09A4AE}" type="presParOf" srcId="{D64B296B-40BF-4B2C-9AA9-857E678B6DDB}" destId="{8078D826-205C-478D-8C70-7BD885103F65}" srcOrd="0" destOrd="0" presId="urn:microsoft.com/office/officeart/2018/5/layout/IconCircleLabelList"/>
    <dgm:cxn modelId="{BE703A7C-5FC9-4726-8ABD-847FE9DF7A60}" type="presParOf" srcId="{8078D826-205C-478D-8C70-7BD885103F65}" destId="{55C9CD74-23A5-4975-A3DC-A5FF83D99668}" srcOrd="0" destOrd="0" presId="urn:microsoft.com/office/officeart/2018/5/layout/IconCircleLabelList"/>
    <dgm:cxn modelId="{8F63A2DA-DE07-4740-935A-968077EA0724}" type="presParOf" srcId="{8078D826-205C-478D-8C70-7BD885103F65}" destId="{F2CAA866-0C8A-4A4D-BE61-ED82D0EEC6ED}" srcOrd="1" destOrd="0" presId="urn:microsoft.com/office/officeart/2018/5/layout/IconCircleLabelList"/>
    <dgm:cxn modelId="{A707F64B-8394-49F9-B825-66EAA5238620}" type="presParOf" srcId="{8078D826-205C-478D-8C70-7BD885103F65}" destId="{D9784EB0-B6FD-4081-8353-35AE2B720B03}" srcOrd="2" destOrd="0" presId="urn:microsoft.com/office/officeart/2018/5/layout/IconCircleLabelList"/>
    <dgm:cxn modelId="{ECD44182-02BE-4489-88A3-D42B44EFD5D6}" type="presParOf" srcId="{8078D826-205C-478D-8C70-7BD885103F65}" destId="{B82E1E77-5743-42E3-8D8D-A53AA9906F61}" srcOrd="3" destOrd="0" presId="urn:microsoft.com/office/officeart/2018/5/layout/IconCircleLabelList"/>
    <dgm:cxn modelId="{05AC2B8D-6BC2-48B8-823F-F06926F3B37E}" type="presParOf" srcId="{D64B296B-40BF-4B2C-9AA9-857E678B6DDB}" destId="{04D99A21-14C7-4618-A76E-BC6A80B5CA45}" srcOrd="1" destOrd="0" presId="urn:microsoft.com/office/officeart/2018/5/layout/IconCircleLabelList"/>
    <dgm:cxn modelId="{0DC45C4D-6DDF-4695-931B-1DFB9C41430D}" type="presParOf" srcId="{D64B296B-40BF-4B2C-9AA9-857E678B6DDB}" destId="{666245D3-BBF5-4FF5-9A2B-6698A5BDBF5C}" srcOrd="2" destOrd="0" presId="urn:microsoft.com/office/officeart/2018/5/layout/IconCircleLabelList"/>
    <dgm:cxn modelId="{9E4B6C66-76D7-479D-9119-9E7617365E48}" type="presParOf" srcId="{666245D3-BBF5-4FF5-9A2B-6698A5BDBF5C}" destId="{94A32A28-7E6D-4DDE-913C-BDC863C17EDF}" srcOrd="0" destOrd="0" presId="urn:microsoft.com/office/officeart/2018/5/layout/IconCircleLabelList"/>
    <dgm:cxn modelId="{68EBF982-5C7D-4DDB-B4DD-B83173B381CF}" type="presParOf" srcId="{666245D3-BBF5-4FF5-9A2B-6698A5BDBF5C}" destId="{00FE9DA2-461C-4ED5-ACB0-8CE93FED7803}" srcOrd="1" destOrd="0" presId="urn:microsoft.com/office/officeart/2018/5/layout/IconCircleLabelList"/>
    <dgm:cxn modelId="{E38F983F-34C4-4A88-8410-FC8ABE47B449}" type="presParOf" srcId="{666245D3-BBF5-4FF5-9A2B-6698A5BDBF5C}" destId="{6D91927D-6607-4551-B1B7-916020213DBD}" srcOrd="2" destOrd="0" presId="urn:microsoft.com/office/officeart/2018/5/layout/IconCircleLabelList"/>
    <dgm:cxn modelId="{0AD71DCE-8C38-4C65-8A0A-226E1A7A4573}" type="presParOf" srcId="{666245D3-BBF5-4FF5-9A2B-6698A5BDBF5C}" destId="{28BF50D6-63C4-4AF4-9798-980F9A12C35F}" srcOrd="3" destOrd="0" presId="urn:microsoft.com/office/officeart/2018/5/layout/IconCircleLabelList"/>
    <dgm:cxn modelId="{C769401E-8948-4C3D-BFCD-89EB2C74AD54}" type="presParOf" srcId="{D64B296B-40BF-4B2C-9AA9-857E678B6DDB}" destId="{1BD5A12B-2627-4B08-89DB-EEA1636DFC09}" srcOrd="3" destOrd="0" presId="urn:microsoft.com/office/officeart/2018/5/layout/IconCircleLabelList"/>
    <dgm:cxn modelId="{A12CC4BA-9686-48AC-89A4-E7790C0EEC08}" type="presParOf" srcId="{D64B296B-40BF-4B2C-9AA9-857E678B6DDB}" destId="{7274D880-5A53-450D-A88B-BF7450CD4B7F}" srcOrd="4" destOrd="0" presId="urn:microsoft.com/office/officeart/2018/5/layout/IconCircleLabelList"/>
    <dgm:cxn modelId="{4C2DE918-8651-4D33-BFE7-C6EF705FE6CC}" type="presParOf" srcId="{7274D880-5A53-450D-A88B-BF7450CD4B7F}" destId="{3502FE19-79AA-4914-BA12-5C790943D464}" srcOrd="0" destOrd="0" presId="urn:microsoft.com/office/officeart/2018/5/layout/IconCircleLabelList"/>
    <dgm:cxn modelId="{C3138B73-FDA5-4460-A89A-3270074AB6B6}" type="presParOf" srcId="{7274D880-5A53-450D-A88B-BF7450CD4B7F}" destId="{D9D80A25-2FF9-407B-BCE7-6FFAB732C861}" srcOrd="1" destOrd="0" presId="urn:microsoft.com/office/officeart/2018/5/layout/IconCircleLabelList"/>
    <dgm:cxn modelId="{3F1359D4-4A3A-4937-B615-210A6845937B}" type="presParOf" srcId="{7274D880-5A53-450D-A88B-BF7450CD4B7F}" destId="{412D136F-046D-4CB4-9D90-FB6B518190EB}" srcOrd="2" destOrd="0" presId="urn:microsoft.com/office/officeart/2018/5/layout/IconCircleLabelList"/>
    <dgm:cxn modelId="{A97A45BB-51B7-4F12-9AF5-6F486844696D}" type="presParOf" srcId="{7274D880-5A53-450D-A88B-BF7450CD4B7F}" destId="{96E3310F-0F14-487B-A265-60449A4BFB3E}" srcOrd="3" destOrd="0" presId="urn:microsoft.com/office/officeart/2018/5/layout/IconCircleLabelList"/>
    <dgm:cxn modelId="{61F9D6CD-B374-4C67-B4DA-9977A71F36AC}" type="presParOf" srcId="{D64B296B-40BF-4B2C-9AA9-857E678B6DDB}" destId="{4268C218-739E-43BE-8349-6C3C1BCF939C}" srcOrd="5" destOrd="0" presId="urn:microsoft.com/office/officeart/2018/5/layout/IconCircleLabelList"/>
    <dgm:cxn modelId="{60F0C116-844B-49D9-B7AD-8DCD0FD51F35}" type="presParOf" srcId="{D64B296B-40BF-4B2C-9AA9-857E678B6DDB}" destId="{D873A260-3AFC-4FA3-B2D2-424D0B7A1EB7}" srcOrd="6" destOrd="0" presId="urn:microsoft.com/office/officeart/2018/5/layout/IconCircleLabelList"/>
    <dgm:cxn modelId="{04059E32-CD45-4D87-ADEA-E83264CB9940}" type="presParOf" srcId="{D873A260-3AFC-4FA3-B2D2-424D0B7A1EB7}" destId="{15B8F43B-5351-4D97-8258-F7045251E911}" srcOrd="0" destOrd="0" presId="urn:microsoft.com/office/officeart/2018/5/layout/IconCircleLabelList"/>
    <dgm:cxn modelId="{983197C1-D6B1-404C-A1DE-CDB6EE2547C6}" type="presParOf" srcId="{D873A260-3AFC-4FA3-B2D2-424D0B7A1EB7}" destId="{9FD15149-50B6-40C5-A900-EB0F8AA29018}" srcOrd="1" destOrd="0" presId="urn:microsoft.com/office/officeart/2018/5/layout/IconCircleLabelList"/>
    <dgm:cxn modelId="{28B3D40D-98EC-41F8-AA77-ACFE7DD459DF}" type="presParOf" srcId="{D873A260-3AFC-4FA3-B2D2-424D0B7A1EB7}" destId="{F6CE645D-7EDE-4A01-8180-20C3DB7851B3}" srcOrd="2" destOrd="0" presId="urn:microsoft.com/office/officeart/2018/5/layout/IconCircleLabelList"/>
    <dgm:cxn modelId="{EFB208D4-EA86-4B3F-ABC0-BE4E472638F2}" type="presParOf" srcId="{D873A260-3AFC-4FA3-B2D2-424D0B7A1EB7}" destId="{8C5500DB-AD08-4D5A-B302-B885139FAE87}" srcOrd="3" destOrd="0" presId="urn:microsoft.com/office/officeart/2018/5/layout/IconCircleLabelList"/>
    <dgm:cxn modelId="{371C25D4-A9E9-42A8-8B32-872DEECAAFA1}" type="presParOf" srcId="{D64B296B-40BF-4B2C-9AA9-857E678B6DDB}" destId="{C55E9913-D54C-4906-A4CB-9491684F5408}" srcOrd="7" destOrd="0" presId="urn:microsoft.com/office/officeart/2018/5/layout/IconCircleLabelList"/>
    <dgm:cxn modelId="{025DEABC-F1BF-4679-A7DE-96A92E035961}" type="presParOf" srcId="{D64B296B-40BF-4B2C-9AA9-857E678B6DDB}" destId="{CB588379-234A-4703-9942-79D1BEF818AC}" srcOrd="8" destOrd="0" presId="urn:microsoft.com/office/officeart/2018/5/layout/IconCircleLabelList"/>
    <dgm:cxn modelId="{B065DC52-A595-4C87-829B-48C8AB4BABB4}" type="presParOf" srcId="{CB588379-234A-4703-9942-79D1BEF818AC}" destId="{1E3F973C-1ECE-472C-9CC8-6EC3FCFCA422}" srcOrd="0" destOrd="0" presId="urn:microsoft.com/office/officeart/2018/5/layout/IconCircleLabelList"/>
    <dgm:cxn modelId="{506C2C24-1607-49C5-BF75-BA8E41725A2A}" type="presParOf" srcId="{CB588379-234A-4703-9942-79D1BEF818AC}" destId="{A14FF46F-39B7-4614-BA64-99172D9DA0B3}" srcOrd="1" destOrd="0" presId="urn:microsoft.com/office/officeart/2018/5/layout/IconCircleLabelList"/>
    <dgm:cxn modelId="{9B6AD515-A7A1-4924-AD6D-62EF2E7812AF}" type="presParOf" srcId="{CB588379-234A-4703-9942-79D1BEF818AC}" destId="{3EF42D7F-EB26-4480-9D95-FA9A9A3D3E99}" srcOrd="2" destOrd="0" presId="urn:microsoft.com/office/officeart/2018/5/layout/IconCircleLabelList"/>
    <dgm:cxn modelId="{8C292AEB-1F26-4AA1-B8D3-0B99C2F89FE4}" type="presParOf" srcId="{CB588379-234A-4703-9942-79D1BEF818AC}" destId="{F03F1B37-2324-40E9-ADC9-339C21ADE33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F353D-B744-6041-A77B-25AB0161F51D}">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6C02B-E47E-0E4C-9A97-A10179C3C046}">
      <dsp:nvSpPr>
        <dsp:cNvPr id="0" name=""/>
        <dsp:cNvSpPr/>
      </dsp:nvSpPr>
      <dsp:spPr>
        <a:xfrm>
          <a:off x="0" y="531"/>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Executive Summary </a:t>
          </a:r>
        </a:p>
      </dsp:txBody>
      <dsp:txXfrm>
        <a:off x="0" y="531"/>
        <a:ext cx="10515600" cy="483363"/>
      </dsp:txXfrm>
    </dsp:sp>
    <dsp:sp modelId="{5761FA9D-5862-1248-9B16-A7A499A5F30B}">
      <dsp:nvSpPr>
        <dsp:cNvPr id="0" name=""/>
        <dsp:cNvSpPr/>
      </dsp:nvSpPr>
      <dsp:spPr>
        <a:xfrm>
          <a:off x="0" y="48389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64D35-2555-C74E-97C2-F69E8034E9D2}">
      <dsp:nvSpPr>
        <dsp:cNvPr id="0" name=""/>
        <dsp:cNvSpPr/>
      </dsp:nvSpPr>
      <dsp:spPr>
        <a:xfrm>
          <a:off x="0" y="483895"/>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Background</a:t>
          </a:r>
        </a:p>
      </dsp:txBody>
      <dsp:txXfrm>
        <a:off x="0" y="483895"/>
        <a:ext cx="10515600" cy="483363"/>
      </dsp:txXfrm>
    </dsp:sp>
    <dsp:sp modelId="{8B02B7DE-A47A-6744-A880-7535A2152544}">
      <dsp:nvSpPr>
        <dsp:cNvPr id="0" name=""/>
        <dsp:cNvSpPr/>
      </dsp:nvSpPr>
      <dsp:spPr>
        <a:xfrm>
          <a:off x="0" y="96725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BBB1B-27E5-A847-A66F-C04F791D5AB6}">
      <dsp:nvSpPr>
        <dsp:cNvPr id="0" name=""/>
        <dsp:cNvSpPr/>
      </dsp:nvSpPr>
      <dsp:spPr>
        <a:xfrm>
          <a:off x="0" y="967259"/>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Scope &amp; Objectives</a:t>
          </a:r>
        </a:p>
      </dsp:txBody>
      <dsp:txXfrm>
        <a:off x="0" y="967259"/>
        <a:ext cx="10515600" cy="483363"/>
      </dsp:txXfrm>
    </dsp:sp>
    <dsp:sp modelId="{458CEE8F-AC2A-AC47-920E-7E281371A1A5}">
      <dsp:nvSpPr>
        <dsp:cNvPr id="0" name=""/>
        <dsp:cNvSpPr/>
      </dsp:nvSpPr>
      <dsp:spPr>
        <a:xfrm>
          <a:off x="0" y="145062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DC72F-4404-C84C-91F3-B1D56CC9A2CE}">
      <dsp:nvSpPr>
        <dsp:cNvPr id="0" name=""/>
        <dsp:cNvSpPr/>
      </dsp:nvSpPr>
      <dsp:spPr>
        <a:xfrm>
          <a:off x="0" y="1450623"/>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Project Development Timeline</a:t>
          </a:r>
        </a:p>
      </dsp:txBody>
      <dsp:txXfrm>
        <a:off x="0" y="1450623"/>
        <a:ext cx="10515600" cy="483363"/>
      </dsp:txXfrm>
    </dsp:sp>
    <dsp:sp modelId="{11AB8FEA-812E-6041-89E1-C8BC9EEB772B}">
      <dsp:nvSpPr>
        <dsp:cNvPr id="0" name=""/>
        <dsp:cNvSpPr/>
      </dsp:nvSpPr>
      <dsp:spPr>
        <a:xfrm>
          <a:off x="0" y="19339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AE910-FE9D-4942-B3FD-598C6F9180DA}">
      <dsp:nvSpPr>
        <dsp:cNvPr id="0" name=""/>
        <dsp:cNvSpPr/>
      </dsp:nvSpPr>
      <dsp:spPr>
        <a:xfrm>
          <a:off x="0" y="1933987"/>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Development Strategy </a:t>
          </a:r>
        </a:p>
      </dsp:txBody>
      <dsp:txXfrm>
        <a:off x="0" y="1933987"/>
        <a:ext cx="10515600" cy="483363"/>
      </dsp:txXfrm>
    </dsp:sp>
    <dsp:sp modelId="{C8A95D34-7ACE-D344-8C94-74ACE8F0CF33}">
      <dsp:nvSpPr>
        <dsp:cNvPr id="0" name=""/>
        <dsp:cNvSpPr/>
      </dsp:nvSpPr>
      <dsp:spPr>
        <a:xfrm>
          <a:off x="0" y="241735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6DF09-C68F-8E4C-8C51-7FFB52EB5912}">
      <dsp:nvSpPr>
        <dsp:cNvPr id="0" name=""/>
        <dsp:cNvSpPr/>
      </dsp:nvSpPr>
      <dsp:spPr>
        <a:xfrm>
          <a:off x="0" y="2417350"/>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Development Details </a:t>
          </a:r>
        </a:p>
      </dsp:txBody>
      <dsp:txXfrm>
        <a:off x="0" y="2417350"/>
        <a:ext cx="10515600" cy="483363"/>
      </dsp:txXfrm>
    </dsp:sp>
    <dsp:sp modelId="{ED6F489C-C2BE-7E46-A316-2E2A58650E72}">
      <dsp:nvSpPr>
        <dsp:cNvPr id="0" name=""/>
        <dsp:cNvSpPr/>
      </dsp:nvSpPr>
      <dsp:spPr>
        <a:xfrm>
          <a:off x="0" y="29007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B4EFAF-1100-6F4E-8691-2F21D81FA0D7}">
      <dsp:nvSpPr>
        <dsp:cNvPr id="0" name=""/>
        <dsp:cNvSpPr/>
      </dsp:nvSpPr>
      <dsp:spPr>
        <a:xfrm>
          <a:off x="0" y="2900714"/>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Results </a:t>
          </a:r>
        </a:p>
      </dsp:txBody>
      <dsp:txXfrm>
        <a:off x="0" y="2900714"/>
        <a:ext cx="10515600" cy="483363"/>
      </dsp:txXfrm>
    </dsp:sp>
    <dsp:sp modelId="{BFF9DC69-7812-D74F-88BE-5F78AD67C684}">
      <dsp:nvSpPr>
        <dsp:cNvPr id="0" name=""/>
        <dsp:cNvSpPr/>
      </dsp:nvSpPr>
      <dsp:spPr>
        <a:xfrm>
          <a:off x="0" y="338407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BD0D0-18F0-6048-9BCF-617D13C0575F}">
      <dsp:nvSpPr>
        <dsp:cNvPr id="0" name=""/>
        <dsp:cNvSpPr/>
      </dsp:nvSpPr>
      <dsp:spPr>
        <a:xfrm>
          <a:off x="0" y="3384078"/>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Next Step </a:t>
          </a:r>
        </a:p>
      </dsp:txBody>
      <dsp:txXfrm>
        <a:off x="0" y="3384078"/>
        <a:ext cx="10515600" cy="483363"/>
      </dsp:txXfrm>
    </dsp:sp>
    <dsp:sp modelId="{3A01F752-662D-3443-821C-7DE7292524AA}">
      <dsp:nvSpPr>
        <dsp:cNvPr id="0" name=""/>
        <dsp:cNvSpPr/>
      </dsp:nvSpPr>
      <dsp:spPr>
        <a:xfrm>
          <a:off x="0" y="386744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E223F-C5A1-C649-AAC2-C3E6D19B673C}">
      <dsp:nvSpPr>
        <dsp:cNvPr id="0" name=""/>
        <dsp:cNvSpPr/>
      </dsp:nvSpPr>
      <dsp:spPr>
        <a:xfrm>
          <a:off x="0" y="3867442"/>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Socialization &amp; Distribution </a:t>
          </a:r>
        </a:p>
      </dsp:txBody>
      <dsp:txXfrm>
        <a:off x="0" y="3867442"/>
        <a:ext cx="10515600" cy="48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91AD7-CD50-4C04-824E-742FE4492DE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BAA75-86DA-48E8-A094-5DA5BDE5431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9D82A-948C-45B0-8515-70C5457FE34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The bank marketing industry refers to the process of promoting and selling financial products and services offered by banks to potential customer. </a:t>
          </a:r>
        </a:p>
      </dsp:txBody>
      <dsp:txXfrm>
        <a:off x="1435590" y="531"/>
        <a:ext cx="9080009" cy="1242935"/>
      </dsp:txXfrm>
    </dsp:sp>
    <dsp:sp modelId="{7B41D357-51E9-4ECC-9817-5B33057D209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314E1-2169-4772-8B9E-622579628B1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39EC53-98E9-481B-B2AB-1ED0AB3BA83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This project is important because the success of bank’s marketing campaigns can have a significant impact on its revenue and profitability. </a:t>
          </a:r>
        </a:p>
      </dsp:txBody>
      <dsp:txXfrm>
        <a:off x="1435590" y="1554201"/>
        <a:ext cx="9080009" cy="1242935"/>
      </dsp:txXfrm>
    </dsp:sp>
    <dsp:sp modelId="{BFA086DF-4AAA-431C-A656-C46CAA98E72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F9D53-A48D-4F71-A929-F1B084CA2BE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DB687-07DD-4793-AD0E-EE1A8EE5FD1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10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By identifying the factors that influence a customer’s decision to subscribe to a term deposit, the bank can target potential customers more effectively and increase the success rate of their marketing campaigns.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9CD74-23A5-4975-A3DC-A5FF83D99668}">
      <dsp:nvSpPr>
        <dsp:cNvPr id="0" name=""/>
        <dsp:cNvSpPr/>
      </dsp:nvSpPr>
      <dsp:spPr>
        <a:xfrm>
          <a:off x="338792" y="874892"/>
          <a:ext cx="1057253" cy="10572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AA866-0C8A-4A4D-BE61-ED82D0EEC6ED}">
      <dsp:nvSpPr>
        <dsp:cNvPr id="0" name=""/>
        <dsp:cNvSpPr/>
      </dsp:nvSpPr>
      <dsp:spPr>
        <a:xfrm>
          <a:off x="564108" y="1100208"/>
          <a:ext cx="606621" cy="6066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E1E77-5743-42E3-8D8D-A53AA9906F61}">
      <dsp:nvSpPr>
        <dsp:cNvPr id="0" name=""/>
        <dsp:cNvSpPr/>
      </dsp:nvSpPr>
      <dsp:spPr>
        <a:xfrm>
          <a:off x="817" y="2261455"/>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latin typeface="Times New Roman" panose="02020603050405020304" pitchFamily="18" charset="0"/>
              <a:cs typeface="Times New Roman" panose="02020603050405020304" pitchFamily="18" charset="0"/>
            </a:rPr>
            <a:t>Project Proposal</a:t>
          </a:r>
        </a:p>
        <a:p>
          <a:pPr marL="0" lvl="0" indent="0" algn="ctr" defTabSz="577850">
            <a:lnSpc>
              <a:spcPct val="100000"/>
            </a:lnSpc>
            <a:spcBef>
              <a:spcPct val="0"/>
            </a:spcBef>
            <a:spcAft>
              <a:spcPct val="35000"/>
            </a:spcAft>
            <a:buNone/>
            <a:defRPr cap="all"/>
          </a:pPr>
          <a:r>
            <a:rPr lang="en-US" sz="1300" kern="1200" dirty="0">
              <a:latin typeface="Times New Roman" panose="02020603050405020304" pitchFamily="18" charset="0"/>
              <a:cs typeface="Times New Roman" panose="02020603050405020304" pitchFamily="18" charset="0"/>
            </a:rPr>
            <a:t>19</a:t>
          </a:r>
          <a:r>
            <a:rPr lang="en-US" sz="1300" kern="1200" baseline="30000" dirty="0">
              <a:latin typeface="Times New Roman" panose="02020603050405020304" pitchFamily="18" charset="0"/>
              <a:cs typeface="Times New Roman" panose="02020603050405020304" pitchFamily="18" charset="0"/>
            </a:rPr>
            <a:t>th</a:t>
          </a:r>
          <a:r>
            <a:rPr lang="en-US" sz="1300" kern="1200" dirty="0">
              <a:latin typeface="Times New Roman" panose="02020603050405020304" pitchFamily="18" charset="0"/>
              <a:cs typeface="Times New Roman" panose="02020603050405020304" pitchFamily="18" charset="0"/>
            </a:rPr>
            <a:t> March  </a:t>
          </a:r>
        </a:p>
      </dsp:txBody>
      <dsp:txXfrm>
        <a:off x="817" y="2261455"/>
        <a:ext cx="1733203" cy="823271"/>
      </dsp:txXfrm>
    </dsp:sp>
    <dsp:sp modelId="{94A32A28-7E6D-4DDE-913C-BDC863C17EDF}">
      <dsp:nvSpPr>
        <dsp:cNvPr id="0" name=""/>
        <dsp:cNvSpPr/>
      </dsp:nvSpPr>
      <dsp:spPr>
        <a:xfrm>
          <a:off x="2375305" y="874892"/>
          <a:ext cx="1057253" cy="10572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E9DA2-461C-4ED5-ACB0-8CE93FED7803}">
      <dsp:nvSpPr>
        <dsp:cNvPr id="0" name=""/>
        <dsp:cNvSpPr/>
      </dsp:nvSpPr>
      <dsp:spPr>
        <a:xfrm>
          <a:off x="2600622" y="1100208"/>
          <a:ext cx="606621" cy="6066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F50D6-63C4-4AF4-9798-980F9A12C35F}">
      <dsp:nvSpPr>
        <dsp:cNvPr id="0" name=""/>
        <dsp:cNvSpPr/>
      </dsp:nvSpPr>
      <dsp:spPr>
        <a:xfrm>
          <a:off x="2037331" y="2261455"/>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latin typeface="Times New Roman" panose="02020603050405020304" pitchFamily="18" charset="0"/>
              <a:cs typeface="Times New Roman" panose="02020603050405020304" pitchFamily="18" charset="0"/>
            </a:rPr>
            <a:t>Cleaning Dataset</a:t>
          </a:r>
        </a:p>
        <a:p>
          <a:pPr marL="0" lvl="0" indent="0" algn="ctr" defTabSz="577850">
            <a:lnSpc>
              <a:spcPct val="100000"/>
            </a:lnSpc>
            <a:spcBef>
              <a:spcPct val="0"/>
            </a:spcBef>
            <a:spcAft>
              <a:spcPct val="35000"/>
            </a:spcAft>
            <a:buNone/>
            <a:defRPr cap="all"/>
          </a:pPr>
          <a:r>
            <a:rPr lang="en-US" sz="1300" kern="1200" dirty="0">
              <a:latin typeface="Times New Roman" panose="02020603050405020304" pitchFamily="18" charset="0"/>
              <a:cs typeface="Times New Roman" panose="02020603050405020304" pitchFamily="18" charset="0"/>
            </a:rPr>
            <a:t>22</a:t>
          </a:r>
          <a:r>
            <a:rPr lang="en-US" sz="1300" kern="1200" baseline="30000" dirty="0">
              <a:latin typeface="Times New Roman" panose="02020603050405020304" pitchFamily="18" charset="0"/>
              <a:cs typeface="Times New Roman" panose="02020603050405020304" pitchFamily="18" charset="0"/>
            </a:rPr>
            <a:t>th</a:t>
          </a:r>
          <a:r>
            <a:rPr lang="en-US" sz="1300" kern="1200" dirty="0">
              <a:latin typeface="Times New Roman" panose="02020603050405020304" pitchFamily="18" charset="0"/>
              <a:cs typeface="Times New Roman" panose="02020603050405020304" pitchFamily="18" charset="0"/>
            </a:rPr>
            <a:t> March  </a:t>
          </a:r>
        </a:p>
        <a:p>
          <a:pPr marL="0" lvl="0" indent="0" algn="ctr" defTabSz="577850">
            <a:lnSpc>
              <a:spcPct val="100000"/>
            </a:lnSpc>
            <a:spcBef>
              <a:spcPct val="0"/>
            </a:spcBef>
            <a:spcAft>
              <a:spcPct val="35000"/>
            </a:spcAft>
            <a:buNone/>
            <a:defRPr cap="all"/>
          </a:pPr>
          <a:endParaRPr lang="en-US" sz="1100" kern="1200" dirty="0"/>
        </a:p>
      </dsp:txBody>
      <dsp:txXfrm>
        <a:off x="2037331" y="2261455"/>
        <a:ext cx="1733203" cy="823271"/>
      </dsp:txXfrm>
    </dsp:sp>
    <dsp:sp modelId="{3502FE19-79AA-4914-BA12-5C790943D464}">
      <dsp:nvSpPr>
        <dsp:cNvPr id="0" name=""/>
        <dsp:cNvSpPr/>
      </dsp:nvSpPr>
      <dsp:spPr>
        <a:xfrm>
          <a:off x="4411819" y="874892"/>
          <a:ext cx="1057253" cy="10572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80A25-2FF9-407B-BCE7-6FFAB732C861}">
      <dsp:nvSpPr>
        <dsp:cNvPr id="0" name=""/>
        <dsp:cNvSpPr/>
      </dsp:nvSpPr>
      <dsp:spPr>
        <a:xfrm>
          <a:off x="4637135" y="1100208"/>
          <a:ext cx="606621" cy="6066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3310F-0F14-487B-A265-60449A4BFB3E}">
      <dsp:nvSpPr>
        <dsp:cNvPr id="0" name=""/>
        <dsp:cNvSpPr/>
      </dsp:nvSpPr>
      <dsp:spPr>
        <a:xfrm>
          <a:off x="4073844" y="2261455"/>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Exploratory Data Analysis </a:t>
          </a:r>
        </a:p>
        <a:p>
          <a:pPr marL="0" lvl="0" indent="0" algn="ctr" defTabSz="577850">
            <a:lnSpc>
              <a:spcPct val="100000"/>
            </a:lnSpc>
            <a:spcBef>
              <a:spcPct val="0"/>
            </a:spcBef>
            <a:spcAft>
              <a:spcPct val="35000"/>
            </a:spcAft>
            <a:buNone/>
            <a:defRPr cap="all"/>
          </a:pPr>
          <a:r>
            <a:rPr lang="en-US" sz="1300" kern="1200" dirty="0"/>
            <a:t>24</a:t>
          </a:r>
          <a:r>
            <a:rPr lang="en-US" sz="1300" kern="1200" baseline="30000" dirty="0"/>
            <a:t>th</a:t>
          </a:r>
          <a:r>
            <a:rPr lang="en-US" sz="1300" kern="1200" dirty="0"/>
            <a:t> March </a:t>
          </a:r>
        </a:p>
      </dsp:txBody>
      <dsp:txXfrm>
        <a:off x="4073844" y="2261455"/>
        <a:ext cx="1733203" cy="823271"/>
      </dsp:txXfrm>
    </dsp:sp>
    <dsp:sp modelId="{15B8F43B-5351-4D97-8258-F7045251E911}">
      <dsp:nvSpPr>
        <dsp:cNvPr id="0" name=""/>
        <dsp:cNvSpPr/>
      </dsp:nvSpPr>
      <dsp:spPr>
        <a:xfrm>
          <a:off x="6448333" y="874892"/>
          <a:ext cx="1057253" cy="10572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15149-50B6-40C5-A900-EB0F8AA29018}">
      <dsp:nvSpPr>
        <dsp:cNvPr id="0" name=""/>
        <dsp:cNvSpPr/>
      </dsp:nvSpPr>
      <dsp:spPr>
        <a:xfrm>
          <a:off x="6673649" y="1100208"/>
          <a:ext cx="606621" cy="6066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500DB-AD08-4D5A-B302-B885139FAE87}">
      <dsp:nvSpPr>
        <dsp:cNvPr id="0" name=""/>
        <dsp:cNvSpPr/>
      </dsp:nvSpPr>
      <dsp:spPr>
        <a:xfrm>
          <a:off x="6110358" y="2261455"/>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Data Partitioning </a:t>
          </a:r>
        </a:p>
        <a:p>
          <a:pPr marL="0" lvl="0" indent="0" algn="ctr" defTabSz="577850">
            <a:lnSpc>
              <a:spcPct val="100000"/>
            </a:lnSpc>
            <a:spcBef>
              <a:spcPct val="0"/>
            </a:spcBef>
            <a:spcAft>
              <a:spcPct val="35000"/>
            </a:spcAft>
            <a:buNone/>
            <a:defRPr cap="all"/>
          </a:pPr>
          <a:r>
            <a:rPr lang="en-US" sz="1300" kern="1200" dirty="0"/>
            <a:t>26</a:t>
          </a:r>
          <a:r>
            <a:rPr lang="en-US" sz="1300" kern="1200" baseline="30000" dirty="0"/>
            <a:t>th</a:t>
          </a:r>
          <a:r>
            <a:rPr lang="en-US" sz="1300" kern="1200" dirty="0"/>
            <a:t> March </a:t>
          </a:r>
        </a:p>
      </dsp:txBody>
      <dsp:txXfrm>
        <a:off x="6110358" y="2261455"/>
        <a:ext cx="1733203" cy="823271"/>
      </dsp:txXfrm>
    </dsp:sp>
    <dsp:sp modelId="{1E3F973C-1ECE-472C-9CC8-6EC3FCFCA422}">
      <dsp:nvSpPr>
        <dsp:cNvPr id="0" name=""/>
        <dsp:cNvSpPr/>
      </dsp:nvSpPr>
      <dsp:spPr>
        <a:xfrm>
          <a:off x="8484846" y="874892"/>
          <a:ext cx="1057253" cy="10572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FF46F-39B7-4614-BA64-99172D9DA0B3}">
      <dsp:nvSpPr>
        <dsp:cNvPr id="0" name=""/>
        <dsp:cNvSpPr/>
      </dsp:nvSpPr>
      <dsp:spPr>
        <a:xfrm>
          <a:off x="8710163" y="1100208"/>
          <a:ext cx="606621" cy="6066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F1B37-2324-40E9-ADC9-339C21ADE338}">
      <dsp:nvSpPr>
        <dsp:cNvPr id="0" name=""/>
        <dsp:cNvSpPr/>
      </dsp:nvSpPr>
      <dsp:spPr>
        <a:xfrm>
          <a:off x="8146872" y="2261455"/>
          <a:ext cx="1733203" cy="82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Model Building &amp; Selection </a:t>
          </a:r>
        </a:p>
        <a:p>
          <a:pPr marL="0" lvl="0" indent="0" algn="ctr" defTabSz="577850">
            <a:lnSpc>
              <a:spcPct val="100000"/>
            </a:lnSpc>
            <a:spcBef>
              <a:spcPct val="0"/>
            </a:spcBef>
            <a:spcAft>
              <a:spcPct val="35000"/>
            </a:spcAft>
            <a:buNone/>
            <a:defRPr cap="all"/>
          </a:pPr>
          <a:r>
            <a:rPr lang="en-US" sz="1300" kern="1200" dirty="0"/>
            <a:t>28</a:t>
          </a:r>
          <a:r>
            <a:rPr lang="en-US" sz="1300" kern="1200" baseline="30000" dirty="0"/>
            <a:t>th</a:t>
          </a:r>
          <a:r>
            <a:rPr lang="en-US" sz="1300" kern="1200" dirty="0"/>
            <a:t> March </a:t>
          </a:r>
          <a:br>
            <a:rPr lang="en-US" sz="1100" kern="1200" dirty="0"/>
          </a:br>
          <a:endParaRPr lang="en-US" sz="1100" kern="1200" dirty="0"/>
        </a:p>
      </dsp:txBody>
      <dsp:txXfrm>
        <a:off x="8146872" y="2261455"/>
        <a:ext cx="1733203" cy="8232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A2B7C-C007-4A47-BBF0-4112F2A98E77}" type="datetimeFigureOut">
              <a:rPr lang="en-US" smtClean="0"/>
              <a:t>3/29/23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80727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A2B7C-C007-4A47-BBF0-4112F2A98E77}" type="datetimeFigureOut">
              <a:rPr lang="en-US" smtClean="0"/>
              <a:t>3/29/23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238173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A2B7C-C007-4A47-BBF0-4112F2A98E77}" type="datetimeFigureOut">
              <a:rPr lang="en-US" smtClean="0"/>
              <a:t>3/29/23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76699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A2B7C-C007-4A47-BBF0-4112F2A98E77}" type="datetimeFigureOut">
              <a:rPr lang="en-US" smtClean="0"/>
              <a:t>3/29/23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240307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A2B7C-C007-4A47-BBF0-4112F2A98E77}" type="datetimeFigureOut">
              <a:rPr lang="en-US" smtClean="0"/>
              <a:t>3/29/23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95377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A2B7C-C007-4A47-BBF0-4112F2A98E77}" type="datetimeFigureOut">
              <a:rPr lang="en-US" smtClean="0"/>
              <a:t>3/29/23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93082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A2B7C-C007-4A47-BBF0-4112F2A98E77}" type="datetimeFigureOut">
              <a:rPr lang="en-US" smtClean="0"/>
              <a:t>3/29/23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2428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A2B7C-C007-4A47-BBF0-4112F2A98E77}" type="datetimeFigureOut">
              <a:rPr lang="en-US" smtClean="0"/>
              <a:t>3/29/23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54134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A2B7C-C007-4A47-BBF0-4112F2A98E77}" type="datetimeFigureOut">
              <a:rPr lang="en-US" smtClean="0"/>
              <a:t>3/29/23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8718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A2B7C-C007-4A47-BBF0-4112F2A98E77}" type="datetimeFigureOut">
              <a:rPr lang="en-US" smtClean="0"/>
              <a:t>3/29/23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28908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A2B7C-C007-4A47-BBF0-4112F2A98E77}" type="datetimeFigureOut">
              <a:rPr lang="en-US" smtClean="0"/>
              <a:t>3/29/23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B995C-5699-9542-8B3D-23A175E54317}" type="slidenum">
              <a:rPr lang="en-US" smtClean="0"/>
              <a:t>‹#›</a:t>
            </a:fld>
            <a:endParaRPr lang="en-US"/>
          </a:p>
        </p:txBody>
      </p:sp>
    </p:spTree>
    <p:extLst>
      <p:ext uri="{BB962C8B-B14F-4D97-AF65-F5344CB8AC3E}">
        <p14:creationId xmlns:p14="http://schemas.microsoft.com/office/powerpoint/2010/main" val="324674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A2B7C-C007-4A47-BBF0-4112F2A98E77}" type="datetimeFigureOut">
              <a:rPr lang="en-US" smtClean="0"/>
              <a:t>3/29/23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B995C-5699-9542-8B3D-23A175E54317}" type="slidenum">
              <a:rPr lang="en-US" smtClean="0"/>
              <a:t>‹#›</a:t>
            </a:fld>
            <a:endParaRPr lang="en-US"/>
          </a:p>
        </p:txBody>
      </p:sp>
    </p:spTree>
    <p:extLst>
      <p:ext uri="{BB962C8B-B14F-4D97-AF65-F5344CB8AC3E}">
        <p14:creationId xmlns:p14="http://schemas.microsoft.com/office/powerpoint/2010/main" val="3718100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A90D-4A63-B270-BB56-128E6D4FACA3}"/>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IE7275 : Data Mining In Engineering </a:t>
            </a:r>
          </a:p>
        </p:txBody>
      </p:sp>
      <p:sp>
        <p:nvSpPr>
          <p:cNvPr id="3" name="Subtitle 2">
            <a:extLst>
              <a:ext uri="{FF2B5EF4-FFF2-40B4-BE49-F238E27FC236}">
                <a16:creationId xmlns:a16="http://schemas.microsoft.com/office/drawing/2014/main" id="{DC93BABC-967D-4B2A-9FAB-C1CE0A229CD4}"/>
              </a:ext>
            </a:extLst>
          </p:cNvPr>
          <p:cNvSpPr>
            <a:spLocks noGrp="1"/>
          </p:cNvSpPr>
          <p:nvPr>
            <p:ph type="subTitle" idx="1"/>
          </p:nvPr>
        </p:nvSpPr>
        <p:spPr>
          <a:xfrm>
            <a:off x="1524000" y="3602037"/>
            <a:ext cx="9144000" cy="2578629"/>
          </a:xfrm>
        </p:spPr>
        <p:txBody>
          <a:bodyPr>
            <a:normAutofit/>
          </a:bodyPr>
          <a:lstStyle/>
          <a:p>
            <a:r>
              <a:rPr lang="en-US" sz="2000" dirty="0">
                <a:latin typeface="Times New Roman" panose="02020603050405020304" pitchFamily="18" charset="0"/>
                <a:cs typeface="Times New Roman" panose="02020603050405020304" pitchFamily="18" charset="0"/>
              </a:rPr>
              <a:t>Prof. Aparna </a:t>
            </a:r>
            <a:r>
              <a:rPr lang="en-US" sz="2000" dirty="0" err="1">
                <a:latin typeface="Times New Roman" panose="02020603050405020304" pitchFamily="18" charset="0"/>
                <a:cs typeface="Times New Roman" panose="02020603050405020304" pitchFamily="18" charset="0"/>
              </a:rPr>
              <a:t>Alavilli</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Bank Marketing Campaign Prediction </a:t>
            </a:r>
          </a:p>
          <a:p>
            <a:r>
              <a:rPr lang="en-US" dirty="0">
                <a:latin typeface="Times New Roman" panose="02020603050405020304" pitchFamily="18" charset="0"/>
                <a:cs typeface="Times New Roman" panose="02020603050405020304" pitchFamily="18" charset="0"/>
              </a:rPr>
              <a:t>Parth Dhameliya </a:t>
            </a:r>
          </a:p>
          <a:p>
            <a:r>
              <a:rPr lang="en-US" dirty="0" err="1">
                <a:latin typeface="Times New Roman" panose="02020603050405020304" pitchFamily="18" charset="0"/>
                <a:cs typeface="Times New Roman" panose="02020603050405020304" pitchFamily="18" charset="0"/>
              </a:rPr>
              <a:t>Mrudula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Tanniru</a:t>
            </a:r>
            <a:r>
              <a:rPr lang="en-US" dirty="0">
                <a:latin typeface="Times New Roman" panose="02020603050405020304" pitchFamily="18" charset="0"/>
                <a:cs typeface="Times New Roman" panose="02020603050405020304" pitchFamily="18" charset="0"/>
              </a:rPr>
              <a:t> </a:t>
            </a:r>
          </a:p>
          <a:p>
            <a:endParaRPr lang="en-US" dirty="0"/>
          </a:p>
        </p:txBody>
      </p:sp>
      <p:pic>
        <p:nvPicPr>
          <p:cNvPr id="5" name="Picture 4" descr="Logo&#10;&#10;Description automatically generated">
            <a:extLst>
              <a:ext uri="{FF2B5EF4-FFF2-40B4-BE49-F238E27FC236}">
                <a16:creationId xmlns:a16="http://schemas.microsoft.com/office/drawing/2014/main" id="{B9532251-989F-F090-B783-FB4725F10263}"/>
              </a:ext>
            </a:extLst>
          </p:cNvPr>
          <p:cNvPicPr>
            <a:picLocks noChangeAspect="1"/>
          </p:cNvPicPr>
          <p:nvPr/>
        </p:nvPicPr>
        <p:blipFill>
          <a:blip r:embed="rId2"/>
          <a:stretch>
            <a:fillRect/>
          </a:stretch>
        </p:blipFill>
        <p:spPr>
          <a:xfrm>
            <a:off x="4394200" y="1122363"/>
            <a:ext cx="3403600" cy="1914525"/>
          </a:xfrm>
          <a:prstGeom prst="rect">
            <a:avLst/>
          </a:prstGeom>
        </p:spPr>
      </p:pic>
    </p:spTree>
    <p:extLst>
      <p:ext uri="{BB962C8B-B14F-4D97-AF65-F5344CB8AC3E}">
        <p14:creationId xmlns:p14="http://schemas.microsoft.com/office/powerpoint/2010/main" val="354752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Development Details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For validation and data partitioning K-Fold cross validation was used to create an accurate model with minimal overfitting. </a:t>
            </a:r>
          </a:p>
          <a:p>
            <a:r>
              <a:rPr lang="en-US" sz="2500" dirty="0">
                <a:latin typeface="Times New Roman" panose="02020603050405020304" pitchFamily="18" charset="0"/>
                <a:cs typeface="Times New Roman" panose="02020603050405020304" pitchFamily="18" charset="0"/>
              </a:rPr>
              <a:t> Stratified K-Folds were used which provides equal no. of classes in every fold which can avoid imbalance classes in every fold. </a:t>
            </a:r>
          </a:p>
          <a:p>
            <a:endParaRPr lang="en-US" sz="2500" dirty="0">
              <a:latin typeface="Times New Roman" panose="02020603050405020304" pitchFamily="18" charset="0"/>
              <a:cs typeface="Times New Roman" panose="02020603050405020304" pitchFamily="18" charset="0"/>
            </a:endParaRPr>
          </a:p>
          <a:p>
            <a:pPr marL="0" indent="0">
              <a:buNone/>
            </a:pPr>
            <a:br>
              <a:rPr lang="en-US" sz="2200" dirty="0"/>
            </a:br>
            <a:endParaRPr lang="en-US" sz="2200" dirty="0"/>
          </a:p>
        </p:txBody>
      </p:sp>
      <p:pic>
        <p:nvPicPr>
          <p:cNvPr id="7" name="Picture 6" descr="Table&#10;&#10;Description automatically generated with medium confidence">
            <a:extLst>
              <a:ext uri="{FF2B5EF4-FFF2-40B4-BE49-F238E27FC236}">
                <a16:creationId xmlns:a16="http://schemas.microsoft.com/office/drawing/2014/main" id="{0E4BF7EC-8353-F5E1-8351-A97CC69A1A14}"/>
              </a:ext>
            </a:extLst>
          </p:cNvPr>
          <p:cNvPicPr>
            <a:picLocks noChangeAspect="1"/>
          </p:cNvPicPr>
          <p:nvPr/>
        </p:nvPicPr>
        <p:blipFill>
          <a:blip r:embed="rId2"/>
          <a:stretch>
            <a:fillRect/>
          </a:stretch>
        </p:blipFill>
        <p:spPr>
          <a:xfrm>
            <a:off x="4459432" y="3835928"/>
            <a:ext cx="2857500" cy="2501900"/>
          </a:xfrm>
          <a:prstGeom prst="rect">
            <a:avLst/>
          </a:prstGeom>
        </p:spPr>
      </p:pic>
    </p:spTree>
    <p:extLst>
      <p:ext uri="{BB962C8B-B14F-4D97-AF65-F5344CB8AC3E}">
        <p14:creationId xmlns:p14="http://schemas.microsoft.com/office/powerpoint/2010/main" val="51873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Development Details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Model Training was performed in each fold to train on whole dataset and validation on the same dataset.</a:t>
            </a:r>
          </a:p>
          <a:p>
            <a:pPr marL="0" indent="0">
              <a:buNone/>
            </a:pPr>
            <a:br>
              <a:rPr lang="en-US" sz="2200" dirty="0"/>
            </a:br>
            <a:endParaRPr lang="en-US" sz="2200" dirty="0"/>
          </a:p>
        </p:txBody>
      </p:sp>
      <p:pic>
        <p:nvPicPr>
          <p:cNvPr id="14" name="Picture 13">
            <a:extLst>
              <a:ext uri="{FF2B5EF4-FFF2-40B4-BE49-F238E27FC236}">
                <a16:creationId xmlns:a16="http://schemas.microsoft.com/office/drawing/2014/main" id="{83BB0D2B-B0DD-A081-87D0-2EA286073570}"/>
              </a:ext>
            </a:extLst>
          </p:cNvPr>
          <p:cNvPicPr>
            <a:picLocks noChangeAspect="1"/>
          </p:cNvPicPr>
          <p:nvPr/>
        </p:nvPicPr>
        <p:blipFill>
          <a:blip r:embed="rId2"/>
          <a:stretch>
            <a:fillRect/>
          </a:stretch>
        </p:blipFill>
        <p:spPr>
          <a:xfrm>
            <a:off x="436956" y="3753555"/>
            <a:ext cx="11318076" cy="1047969"/>
          </a:xfrm>
          <a:prstGeom prst="rect">
            <a:avLst/>
          </a:prstGeom>
        </p:spPr>
      </p:pic>
    </p:spTree>
    <p:extLst>
      <p:ext uri="{BB962C8B-B14F-4D97-AF65-F5344CB8AC3E}">
        <p14:creationId xmlns:p14="http://schemas.microsoft.com/office/powerpoint/2010/main" val="66280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Results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Model Selection was based on the avg score CV Score of train and validation which can provide details on overfitting/underfitting. </a:t>
            </a:r>
          </a:p>
          <a:p>
            <a:r>
              <a:rPr lang="en-US" sz="2500" dirty="0">
                <a:latin typeface="Times New Roman" panose="02020603050405020304" pitchFamily="18" charset="0"/>
                <a:cs typeface="Times New Roman" panose="02020603050405020304" pitchFamily="18" charset="0"/>
              </a:rPr>
              <a:t>Below Table showcase the accuracy metric of 5 FOLDS.</a:t>
            </a:r>
          </a:p>
          <a:p>
            <a:pPr marL="0" indent="0">
              <a:buNone/>
            </a:pPr>
            <a:br>
              <a:rPr lang="en-US" sz="2200" dirty="0"/>
            </a:br>
            <a:endParaRPr lang="en-US" sz="2200" dirty="0"/>
          </a:p>
        </p:txBody>
      </p:sp>
      <p:graphicFrame>
        <p:nvGraphicFramePr>
          <p:cNvPr id="3" name="Table 3">
            <a:extLst>
              <a:ext uri="{FF2B5EF4-FFF2-40B4-BE49-F238E27FC236}">
                <a16:creationId xmlns:a16="http://schemas.microsoft.com/office/drawing/2014/main" id="{CD47EF81-72BF-DCCB-4BF8-10EA33295916}"/>
              </a:ext>
            </a:extLst>
          </p:cNvPr>
          <p:cNvGraphicFramePr>
            <a:graphicFrameLocks noGrp="1"/>
          </p:cNvGraphicFramePr>
          <p:nvPr>
            <p:extLst>
              <p:ext uri="{D42A27DB-BD31-4B8C-83A1-F6EECF244321}">
                <p14:modId xmlns:p14="http://schemas.microsoft.com/office/powerpoint/2010/main" val="2242312275"/>
              </p:ext>
            </p:extLst>
          </p:nvPr>
        </p:nvGraphicFramePr>
        <p:xfrm>
          <a:off x="1385446" y="3600873"/>
          <a:ext cx="9301012" cy="2225040"/>
        </p:xfrm>
        <a:graphic>
          <a:graphicData uri="http://schemas.openxmlformats.org/drawingml/2006/table">
            <a:tbl>
              <a:tblPr firstRow="1" bandRow="1">
                <a:tableStyleId>{073A0DAA-6AF3-43AB-8588-CEC1D06C72B9}</a:tableStyleId>
              </a:tblPr>
              <a:tblGrid>
                <a:gridCol w="1328716">
                  <a:extLst>
                    <a:ext uri="{9D8B030D-6E8A-4147-A177-3AD203B41FA5}">
                      <a16:colId xmlns:a16="http://schemas.microsoft.com/office/drawing/2014/main" val="2625131939"/>
                    </a:ext>
                  </a:extLst>
                </a:gridCol>
                <a:gridCol w="1328716">
                  <a:extLst>
                    <a:ext uri="{9D8B030D-6E8A-4147-A177-3AD203B41FA5}">
                      <a16:colId xmlns:a16="http://schemas.microsoft.com/office/drawing/2014/main" val="3850088910"/>
                    </a:ext>
                  </a:extLst>
                </a:gridCol>
                <a:gridCol w="1328716">
                  <a:extLst>
                    <a:ext uri="{9D8B030D-6E8A-4147-A177-3AD203B41FA5}">
                      <a16:colId xmlns:a16="http://schemas.microsoft.com/office/drawing/2014/main" val="304804259"/>
                    </a:ext>
                  </a:extLst>
                </a:gridCol>
                <a:gridCol w="1328716">
                  <a:extLst>
                    <a:ext uri="{9D8B030D-6E8A-4147-A177-3AD203B41FA5}">
                      <a16:colId xmlns:a16="http://schemas.microsoft.com/office/drawing/2014/main" val="1749586469"/>
                    </a:ext>
                  </a:extLst>
                </a:gridCol>
                <a:gridCol w="1376880">
                  <a:extLst>
                    <a:ext uri="{9D8B030D-6E8A-4147-A177-3AD203B41FA5}">
                      <a16:colId xmlns:a16="http://schemas.microsoft.com/office/drawing/2014/main" val="1337294446"/>
                    </a:ext>
                  </a:extLst>
                </a:gridCol>
                <a:gridCol w="1280552">
                  <a:extLst>
                    <a:ext uri="{9D8B030D-6E8A-4147-A177-3AD203B41FA5}">
                      <a16:colId xmlns:a16="http://schemas.microsoft.com/office/drawing/2014/main" val="3533977500"/>
                    </a:ext>
                  </a:extLst>
                </a:gridCol>
                <a:gridCol w="1328716">
                  <a:extLst>
                    <a:ext uri="{9D8B030D-6E8A-4147-A177-3AD203B41FA5}">
                      <a16:colId xmlns:a16="http://schemas.microsoft.com/office/drawing/2014/main" val="723094122"/>
                    </a:ext>
                  </a:extLst>
                </a:gridCol>
              </a:tblGrid>
              <a:tr h="370840">
                <a:tc>
                  <a:txBody>
                    <a:bodyPr/>
                    <a:lstStyle/>
                    <a:p>
                      <a:pPr algn="ctr"/>
                      <a:r>
                        <a:rPr lang="en-US" dirty="0"/>
                        <a:t>FOLDS</a:t>
                      </a:r>
                    </a:p>
                  </a:txBody>
                  <a:tcPr/>
                </a:tc>
                <a:tc>
                  <a:txBody>
                    <a:bodyPr/>
                    <a:lstStyle/>
                    <a:p>
                      <a:pPr algn="ctr"/>
                      <a:r>
                        <a:rPr lang="en-US" dirty="0"/>
                        <a:t>LR-TRN</a:t>
                      </a:r>
                    </a:p>
                  </a:txBody>
                  <a:tcPr/>
                </a:tc>
                <a:tc>
                  <a:txBody>
                    <a:bodyPr/>
                    <a:lstStyle/>
                    <a:p>
                      <a:pPr algn="ctr"/>
                      <a:r>
                        <a:rPr lang="en-US" dirty="0"/>
                        <a:t>LR-VALID</a:t>
                      </a:r>
                    </a:p>
                  </a:txBody>
                  <a:tcPr/>
                </a:tc>
                <a:tc>
                  <a:txBody>
                    <a:bodyPr/>
                    <a:lstStyle/>
                    <a:p>
                      <a:pPr algn="ctr"/>
                      <a:r>
                        <a:rPr lang="en-US" dirty="0"/>
                        <a:t>KNN-TRN</a:t>
                      </a:r>
                    </a:p>
                  </a:txBody>
                  <a:tcPr/>
                </a:tc>
                <a:tc>
                  <a:txBody>
                    <a:bodyPr/>
                    <a:lstStyle/>
                    <a:p>
                      <a:pPr algn="ctr"/>
                      <a:r>
                        <a:rPr lang="en-US" dirty="0"/>
                        <a:t>KNN-VALID</a:t>
                      </a:r>
                    </a:p>
                  </a:txBody>
                  <a:tcPr/>
                </a:tc>
                <a:tc>
                  <a:txBody>
                    <a:bodyPr/>
                    <a:lstStyle/>
                    <a:p>
                      <a:pPr algn="ctr"/>
                      <a:r>
                        <a:rPr lang="en-US" dirty="0"/>
                        <a:t>DT-TRN</a:t>
                      </a:r>
                    </a:p>
                  </a:txBody>
                  <a:tcPr/>
                </a:tc>
                <a:tc>
                  <a:txBody>
                    <a:bodyPr/>
                    <a:lstStyle/>
                    <a:p>
                      <a:pPr algn="ctr"/>
                      <a:r>
                        <a:rPr lang="en-US" dirty="0"/>
                        <a:t>DT-VALID</a:t>
                      </a:r>
                    </a:p>
                  </a:txBody>
                  <a:tcPr/>
                </a:tc>
                <a:extLst>
                  <a:ext uri="{0D108BD9-81ED-4DB2-BD59-A6C34878D82A}">
                    <a16:rowId xmlns:a16="http://schemas.microsoft.com/office/drawing/2014/main" val="1342951861"/>
                  </a:ext>
                </a:extLst>
              </a:tr>
              <a:tr h="370840">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0.908134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0.909323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0.924401</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0.902768</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0.885895</a:t>
                      </a:r>
                      <a:endParaRPr lang="en-US" dirty="0"/>
                    </a:p>
                  </a:txBody>
                  <a:tcPr/>
                </a:tc>
                <a:extLst>
                  <a:ext uri="{0D108BD9-81ED-4DB2-BD59-A6C34878D82A}">
                    <a16:rowId xmlns:a16="http://schemas.microsoft.com/office/drawing/2014/main" val="3047940622"/>
                  </a:ext>
                </a:extLst>
              </a:tr>
              <a:tr h="370840">
                <a:tc>
                  <a:txBody>
                    <a:bodyPr/>
                    <a:lstStyle/>
                    <a:p>
                      <a:pPr algn="ctr"/>
                      <a:r>
                        <a:rPr lang="en-US" dirty="0"/>
                        <a:t>2</a:t>
                      </a:r>
                    </a:p>
                  </a:txBody>
                  <a:tcPr/>
                </a:tc>
                <a:tc>
                  <a:txBody>
                    <a:bodyPr/>
                    <a:lstStyle/>
                    <a:p>
                      <a:pPr algn="ctr"/>
                      <a:r>
                        <a:rPr lang="en-US" sz="1800" b="0" i="0" u="none" strike="noStrike" kern="1200" dirty="0">
                          <a:solidFill>
                            <a:schemeClr val="dk1"/>
                          </a:solidFill>
                          <a:effectLst/>
                          <a:latin typeface="+mn-lt"/>
                          <a:ea typeface="+mn-ea"/>
                          <a:cs typeface="+mn-cs"/>
                        </a:rPr>
                        <a:t>0.909135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0.909565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0.924127</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0.902646</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0.897184</a:t>
                      </a:r>
                      <a:endParaRPr lang="en-US" dirty="0"/>
                    </a:p>
                  </a:txBody>
                  <a:tcPr/>
                </a:tc>
                <a:extLst>
                  <a:ext uri="{0D108BD9-81ED-4DB2-BD59-A6C34878D82A}">
                    <a16:rowId xmlns:a16="http://schemas.microsoft.com/office/drawing/2014/main" val="782800936"/>
                  </a:ext>
                </a:extLst>
              </a:tr>
              <a:tr h="370840">
                <a:tc>
                  <a:txBody>
                    <a:bodyPr/>
                    <a:lstStyle/>
                    <a:p>
                      <a:pPr algn="ctr"/>
                      <a:r>
                        <a:rPr lang="en-US" dirty="0"/>
                        <a:t>3</a:t>
                      </a:r>
                    </a:p>
                  </a:txBody>
                  <a:tcPr/>
                </a:tc>
                <a:tc>
                  <a:txBody>
                    <a:bodyPr/>
                    <a:lstStyle/>
                    <a:p>
                      <a:pPr algn="ctr"/>
                      <a:r>
                        <a:rPr lang="en-US" sz="1800" b="0" i="0" u="none" strike="noStrike" kern="1200" dirty="0">
                          <a:solidFill>
                            <a:schemeClr val="dk1"/>
                          </a:solidFill>
                          <a:effectLst/>
                          <a:latin typeface="+mn-lt"/>
                          <a:ea typeface="+mn-ea"/>
                          <a:cs typeface="+mn-cs"/>
                        </a:rPr>
                        <a:t>0.909165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0.909565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0.925524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0.902768</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0.888444</a:t>
                      </a:r>
                      <a:endParaRPr lang="en-US" dirty="0"/>
                    </a:p>
                  </a:txBody>
                  <a:tcPr/>
                </a:tc>
                <a:extLst>
                  <a:ext uri="{0D108BD9-81ED-4DB2-BD59-A6C34878D82A}">
                    <a16:rowId xmlns:a16="http://schemas.microsoft.com/office/drawing/2014/main" val="1792529634"/>
                  </a:ext>
                </a:extLst>
              </a:tr>
              <a:tr h="370840">
                <a:tc>
                  <a:txBody>
                    <a:bodyPr/>
                    <a:lstStyle/>
                    <a:p>
                      <a:pPr algn="ctr"/>
                      <a:r>
                        <a:rPr lang="en-US" dirty="0"/>
                        <a:t>4</a:t>
                      </a:r>
                    </a:p>
                  </a:txBody>
                  <a:tcPr/>
                </a:tc>
                <a:tc>
                  <a:txBody>
                    <a:bodyPr/>
                    <a:lstStyle/>
                    <a:p>
                      <a:pPr algn="ctr"/>
                      <a:r>
                        <a:rPr lang="en-US" sz="1800" b="0" i="0" u="none" strike="noStrike" kern="1200" dirty="0">
                          <a:solidFill>
                            <a:schemeClr val="dk1"/>
                          </a:solidFill>
                          <a:effectLst/>
                          <a:latin typeface="+mn-lt"/>
                          <a:ea typeface="+mn-ea"/>
                          <a:cs typeface="+mn-cs"/>
                        </a:rPr>
                        <a:t>0.909866</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0.904698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0.923037</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0.905184</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0.891587</a:t>
                      </a:r>
                      <a:endParaRPr lang="en-US" dirty="0"/>
                    </a:p>
                  </a:txBody>
                  <a:tcPr/>
                </a:tc>
                <a:extLst>
                  <a:ext uri="{0D108BD9-81ED-4DB2-BD59-A6C34878D82A}">
                    <a16:rowId xmlns:a16="http://schemas.microsoft.com/office/drawing/2014/main" val="119322370"/>
                  </a:ext>
                </a:extLst>
              </a:tr>
              <a:tr h="370840">
                <a:tc>
                  <a:txBody>
                    <a:bodyPr/>
                    <a:lstStyle/>
                    <a:p>
                      <a:pPr algn="ctr"/>
                      <a:r>
                        <a:rPr lang="en-US" dirty="0"/>
                        <a:t>5</a:t>
                      </a:r>
                    </a:p>
                  </a:txBody>
                  <a:tcPr/>
                </a:tc>
                <a:tc>
                  <a:txBody>
                    <a:bodyPr/>
                    <a:lstStyle/>
                    <a:p>
                      <a:pPr algn="ctr"/>
                      <a:r>
                        <a:rPr lang="en-US" sz="1800" b="0" i="0" u="none" strike="noStrike" kern="1200" dirty="0">
                          <a:solidFill>
                            <a:schemeClr val="dk1"/>
                          </a:solidFill>
                          <a:effectLst/>
                          <a:latin typeface="+mn-lt"/>
                          <a:ea typeface="+mn-ea"/>
                          <a:cs typeface="+mn-cs"/>
                        </a:rPr>
                        <a:t>0.908167</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0.910283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0.923007</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0.906762</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0.895107</a:t>
                      </a:r>
                      <a:endParaRPr lang="en-US" dirty="0"/>
                    </a:p>
                  </a:txBody>
                  <a:tcPr/>
                </a:tc>
                <a:extLst>
                  <a:ext uri="{0D108BD9-81ED-4DB2-BD59-A6C34878D82A}">
                    <a16:rowId xmlns:a16="http://schemas.microsoft.com/office/drawing/2014/main" val="160423275"/>
                  </a:ext>
                </a:extLst>
              </a:tr>
            </a:tbl>
          </a:graphicData>
        </a:graphic>
      </p:graphicFrame>
    </p:spTree>
    <p:extLst>
      <p:ext uri="{BB962C8B-B14F-4D97-AF65-F5344CB8AC3E}">
        <p14:creationId xmlns:p14="http://schemas.microsoft.com/office/powerpoint/2010/main" val="39565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Results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Below Table showcase the AUC-ROC-SCORE metric of 5 FOLDS.</a:t>
            </a:r>
          </a:p>
          <a:p>
            <a:pPr marL="0" indent="0">
              <a:buNone/>
            </a:pPr>
            <a:br>
              <a:rPr lang="en-US" sz="2200" dirty="0"/>
            </a:br>
            <a:endParaRPr lang="en-US" sz="2200" dirty="0"/>
          </a:p>
        </p:txBody>
      </p:sp>
      <p:graphicFrame>
        <p:nvGraphicFramePr>
          <p:cNvPr id="3" name="Table 3">
            <a:extLst>
              <a:ext uri="{FF2B5EF4-FFF2-40B4-BE49-F238E27FC236}">
                <a16:creationId xmlns:a16="http://schemas.microsoft.com/office/drawing/2014/main" id="{CD47EF81-72BF-DCCB-4BF8-10EA33295916}"/>
              </a:ext>
            </a:extLst>
          </p:cNvPr>
          <p:cNvGraphicFramePr>
            <a:graphicFrameLocks noGrp="1"/>
          </p:cNvGraphicFramePr>
          <p:nvPr>
            <p:extLst>
              <p:ext uri="{D42A27DB-BD31-4B8C-83A1-F6EECF244321}">
                <p14:modId xmlns:p14="http://schemas.microsoft.com/office/powerpoint/2010/main" val="2945712398"/>
              </p:ext>
            </p:extLst>
          </p:nvPr>
        </p:nvGraphicFramePr>
        <p:xfrm>
          <a:off x="1445488" y="3084632"/>
          <a:ext cx="9301012" cy="2225040"/>
        </p:xfrm>
        <a:graphic>
          <a:graphicData uri="http://schemas.openxmlformats.org/drawingml/2006/table">
            <a:tbl>
              <a:tblPr firstRow="1" bandRow="1">
                <a:tableStyleId>{073A0DAA-6AF3-43AB-8588-CEC1D06C72B9}</a:tableStyleId>
              </a:tblPr>
              <a:tblGrid>
                <a:gridCol w="1328716">
                  <a:extLst>
                    <a:ext uri="{9D8B030D-6E8A-4147-A177-3AD203B41FA5}">
                      <a16:colId xmlns:a16="http://schemas.microsoft.com/office/drawing/2014/main" val="2625131939"/>
                    </a:ext>
                  </a:extLst>
                </a:gridCol>
                <a:gridCol w="1328716">
                  <a:extLst>
                    <a:ext uri="{9D8B030D-6E8A-4147-A177-3AD203B41FA5}">
                      <a16:colId xmlns:a16="http://schemas.microsoft.com/office/drawing/2014/main" val="3850088910"/>
                    </a:ext>
                  </a:extLst>
                </a:gridCol>
                <a:gridCol w="1328716">
                  <a:extLst>
                    <a:ext uri="{9D8B030D-6E8A-4147-A177-3AD203B41FA5}">
                      <a16:colId xmlns:a16="http://schemas.microsoft.com/office/drawing/2014/main" val="304804259"/>
                    </a:ext>
                  </a:extLst>
                </a:gridCol>
                <a:gridCol w="1328716">
                  <a:extLst>
                    <a:ext uri="{9D8B030D-6E8A-4147-A177-3AD203B41FA5}">
                      <a16:colId xmlns:a16="http://schemas.microsoft.com/office/drawing/2014/main" val="1749586469"/>
                    </a:ext>
                  </a:extLst>
                </a:gridCol>
                <a:gridCol w="1376880">
                  <a:extLst>
                    <a:ext uri="{9D8B030D-6E8A-4147-A177-3AD203B41FA5}">
                      <a16:colId xmlns:a16="http://schemas.microsoft.com/office/drawing/2014/main" val="1337294446"/>
                    </a:ext>
                  </a:extLst>
                </a:gridCol>
                <a:gridCol w="1280552">
                  <a:extLst>
                    <a:ext uri="{9D8B030D-6E8A-4147-A177-3AD203B41FA5}">
                      <a16:colId xmlns:a16="http://schemas.microsoft.com/office/drawing/2014/main" val="3533977500"/>
                    </a:ext>
                  </a:extLst>
                </a:gridCol>
                <a:gridCol w="1328716">
                  <a:extLst>
                    <a:ext uri="{9D8B030D-6E8A-4147-A177-3AD203B41FA5}">
                      <a16:colId xmlns:a16="http://schemas.microsoft.com/office/drawing/2014/main" val="723094122"/>
                    </a:ext>
                  </a:extLst>
                </a:gridCol>
              </a:tblGrid>
              <a:tr h="370840">
                <a:tc>
                  <a:txBody>
                    <a:bodyPr/>
                    <a:lstStyle/>
                    <a:p>
                      <a:pPr algn="ctr"/>
                      <a:r>
                        <a:rPr lang="en-US" dirty="0"/>
                        <a:t>FOLDS</a:t>
                      </a:r>
                    </a:p>
                  </a:txBody>
                  <a:tcPr/>
                </a:tc>
                <a:tc>
                  <a:txBody>
                    <a:bodyPr/>
                    <a:lstStyle/>
                    <a:p>
                      <a:pPr algn="ctr"/>
                      <a:r>
                        <a:rPr lang="en-US" dirty="0"/>
                        <a:t>LR-TRN</a:t>
                      </a:r>
                    </a:p>
                  </a:txBody>
                  <a:tcPr/>
                </a:tc>
                <a:tc>
                  <a:txBody>
                    <a:bodyPr/>
                    <a:lstStyle/>
                    <a:p>
                      <a:pPr algn="ctr"/>
                      <a:r>
                        <a:rPr lang="en-US" dirty="0"/>
                        <a:t>LR-VALID</a:t>
                      </a:r>
                    </a:p>
                  </a:txBody>
                  <a:tcPr/>
                </a:tc>
                <a:tc>
                  <a:txBody>
                    <a:bodyPr/>
                    <a:lstStyle/>
                    <a:p>
                      <a:pPr algn="ctr"/>
                      <a:r>
                        <a:rPr lang="en-US" dirty="0"/>
                        <a:t>KNN-TRN</a:t>
                      </a:r>
                    </a:p>
                  </a:txBody>
                  <a:tcPr/>
                </a:tc>
                <a:tc>
                  <a:txBody>
                    <a:bodyPr/>
                    <a:lstStyle/>
                    <a:p>
                      <a:pPr algn="ctr"/>
                      <a:r>
                        <a:rPr lang="en-US" dirty="0"/>
                        <a:t>KNN-VALID</a:t>
                      </a:r>
                    </a:p>
                  </a:txBody>
                  <a:tcPr/>
                </a:tc>
                <a:tc>
                  <a:txBody>
                    <a:bodyPr/>
                    <a:lstStyle/>
                    <a:p>
                      <a:pPr algn="ctr"/>
                      <a:r>
                        <a:rPr lang="en-US" dirty="0"/>
                        <a:t>DT-TRN</a:t>
                      </a:r>
                    </a:p>
                  </a:txBody>
                  <a:tcPr/>
                </a:tc>
                <a:tc>
                  <a:txBody>
                    <a:bodyPr/>
                    <a:lstStyle/>
                    <a:p>
                      <a:pPr algn="ctr"/>
                      <a:r>
                        <a:rPr lang="en-US" dirty="0"/>
                        <a:t>DT-VALID</a:t>
                      </a:r>
                    </a:p>
                  </a:txBody>
                  <a:tcPr/>
                </a:tc>
                <a:extLst>
                  <a:ext uri="{0D108BD9-81ED-4DB2-BD59-A6C34878D82A}">
                    <a16:rowId xmlns:a16="http://schemas.microsoft.com/office/drawing/2014/main" val="1342951861"/>
                  </a:ext>
                </a:extLst>
              </a:tr>
              <a:tr h="370840">
                <a:tc>
                  <a:txBody>
                    <a:bodyPr/>
                    <a:lstStyle/>
                    <a:p>
                      <a:pPr algn="ctr"/>
                      <a:r>
                        <a:rPr lang="en-US" dirty="0"/>
                        <a:t>1</a:t>
                      </a:r>
                    </a:p>
                  </a:txBody>
                  <a:tcPr/>
                </a:tc>
                <a:tc>
                  <a:txBody>
                    <a:bodyPr/>
                    <a:lstStyle/>
                    <a:p>
                      <a:pPr algn="ctr"/>
                      <a:r>
                        <a:rPr lang="en-US" sz="1800" b="0" i="0" u="none" strike="noStrike" kern="1200" dirty="0">
                          <a:solidFill>
                            <a:schemeClr val="dk1"/>
                          </a:solidFill>
                          <a:effectLst/>
                          <a:latin typeface="+mn-lt"/>
                          <a:ea typeface="+mn-ea"/>
                          <a:cs typeface="+mn-cs"/>
                        </a:rPr>
                        <a:t>0.676938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0.677488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0.763601</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0.708134</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0.719323</a:t>
                      </a:r>
                      <a:endParaRPr lang="en-US" dirty="0"/>
                    </a:p>
                  </a:txBody>
                  <a:tcPr/>
                </a:tc>
                <a:extLst>
                  <a:ext uri="{0D108BD9-81ED-4DB2-BD59-A6C34878D82A}">
                    <a16:rowId xmlns:a16="http://schemas.microsoft.com/office/drawing/2014/main" val="3047940622"/>
                  </a:ext>
                </a:extLst>
              </a:tr>
              <a:tr h="370840">
                <a:tc>
                  <a:txBody>
                    <a:bodyPr/>
                    <a:lstStyle/>
                    <a:p>
                      <a:pPr algn="ctr"/>
                      <a:r>
                        <a:rPr lang="en-US" dirty="0"/>
                        <a:t>2</a:t>
                      </a:r>
                    </a:p>
                  </a:txBody>
                  <a:tcPr/>
                </a:tc>
                <a:tc>
                  <a:txBody>
                    <a:bodyPr/>
                    <a:lstStyle/>
                    <a:p>
                      <a:pPr algn="ctr"/>
                      <a:r>
                        <a:rPr lang="en-US" sz="1800" b="0" i="0" u="none" strike="noStrike" kern="1200" dirty="0">
                          <a:solidFill>
                            <a:schemeClr val="dk1"/>
                          </a:solidFill>
                          <a:effectLst/>
                          <a:latin typeface="+mn-lt"/>
                          <a:ea typeface="+mn-ea"/>
                          <a:cs typeface="+mn-cs"/>
                        </a:rPr>
                        <a:t>0.683265</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0.685152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0.767093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0.712769</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0.747793</a:t>
                      </a:r>
                      <a:endParaRPr lang="en-US" dirty="0"/>
                    </a:p>
                  </a:txBody>
                  <a:tcPr/>
                </a:tc>
                <a:extLst>
                  <a:ext uri="{0D108BD9-81ED-4DB2-BD59-A6C34878D82A}">
                    <a16:rowId xmlns:a16="http://schemas.microsoft.com/office/drawing/2014/main" val="782800936"/>
                  </a:ext>
                </a:extLst>
              </a:tr>
              <a:tr h="370840">
                <a:tc>
                  <a:txBody>
                    <a:bodyPr/>
                    <a:lstStyle/>
                    <a:p>
                      <a:pPr algn="ctr"/>
                      <a:r>
                        <a:rPr lang="en-US" dirty="0"/>
                        <a:t>3</a:t>
                      </a:r>
                    </a:p>
                  </a:txBody>
                  <a:tcPr/>
                </a:tc>
                <a:tc>
                  <a:txBody>
                    <a:bodyPr/>
                    <a:lstStyle/>
                    <a:p>
                      <a:pPr algn="ctr"/>
                      <a:r>
                        <a:rPr lang="en-US" sz="1800" b="0" i="0" u="none" strike="noStrike" kern="1200" dirty="0">
                          <a:solidFill>
                            <a:schemeClr val="dk1"/>
                          </a:solidFill>
                          <a:effectLst/>
                          <a:latin typeface="+mn-lt"/>
                          <a:ea typeface="+mn-ea"/>
                          <a:cs typeface="+mn-cs"/>
                        </a:rPr>
                        <a:t>0.685164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0.683740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0.773054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0.709074</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0.728757</a:t>
                      </a:r>
                      <a:endParaRPr lang="en-US" dirty="0"/>
                    </a:p>
                  </a:txBody>
                  <a:tcPr/>
                </a:tc>
                <a:extLst>
                  <a:ext uri="{0D108BD9-81ED-4DB2-BD59-A6C34878D82A}">
                    <a16:rowId xmlns:a16="http://schemas.microsoft.com/office/drawing/2014/main" val="1792529634"/>
                  </a:ext>
                </a:extLst>
              </a:tr>
              <a:tr h="370840">
                <a:tc>
                  <a:txBody>
                    <a:bodyPr/>
                    <a:lstStyle/>
                    <a:p>
                      <a:pPr algn="ctr"/>
                      <a:r>
                        <a:rPr lang="en-US" dirty="0"/>
                        <a:t>4</a:t>
                      </a:r>
                    </a:p>
                  </a:txBody>
                  <a:tcPr/>
                </a:tc>
                <a:tc>
                  <a:txBody>
                    <a:bodyPr/>
                    <a:lstStyle/>
                    <a:p>
                      <a:pPr algn="ctr"/>
                      <a:r>
                        <a:rPr lang="en-US" sz="1800" b="0" i="0" u="none" strike="noStrike" kern="1200" dirty="0">
                          <a:solidFill>
                            <a:schemeClr val="dk1"/>
                          </a:solidFill>
                          <a:effectLst/>
                          <a:latin typeface="+mn-lt"/>
                          <a:ea typeface="+mn-ea"/>
                          <a:cs typeface="+mn-cs"/>
                        </a:rPr>
                        <a:t>0.686733</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0.668772</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0.762950</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0.707147</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0.734294</a:t>
                      </a:r>
                      <a:endParaRPr lang="en-US" dirty="0"/>
                    </a:p>
                  </a:txBody>
                  <a:tcPr/>
                </a:tc>
                <a:extLst>
                  <a:ext uri="{0D108BD9-81ED-4DB2-BD59-A6C34878D82A}">
                    <a16:rowId xmlns:a16="http://schemas.microsoft.com/office/drawing/2014/main" val="119322370"/>
                  </a:ext>
                </a:extLst>
              </a:tr>
              <a:tr h="370840">
                <a:tc>
                  <a:txBody>
                    <a:bodyPr/>
                    <a:lstStyle/>
                    <a:p>
                      <a:pPr algn="ctr"/>
                      <a:r>
                        <a:rPr lang="en-US" dirty="0"/>
                        <a:t>5</a:t>
                      </a:r>
                    </a:p>
                  </a:txBody>
                  <a:tcPr/>
                </a:tc>
                <a:tc>
                  <a:txBody>
                    <a:bodyPr/>
                    <a:lstStyle/>
                    <a:p>
                      <a:pPr algn="ctr"/>
                      <a:r>
                        <a:rPr lang="en-US" sz="1800" b="0" i="0" u="none" strike="noStrike" kern="1200" dirty="0">
                          <a:solidFill>
                            <a:schemeClr val="dk1"/>
                          </a:solidFill>
                          <a:effectLst/>
                          <a:latin typeface="+mn-lt"/>
                          <a:ea typeface="+mn-ea"/>
                          <a:cs typeface="+mn-cs"/>
                        </a:rPr>
                        <a:t>0.676838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0.689794</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0.763168</a:t>
                      </a:r>
                      <a:endParaRPr lang="en-US" dirty="0"/>
                    </a:p>
                  </a:txBody>
                  <a:tcPr/>
                </a:tc>
                <a:tc>
                  <a:txBody>
                    <a:bodyPr/>
                    <a:lstStyle/>
                    <a:p>
                      <a:pPr algn="ctr"/>
                      <a:r>
                        <a:rPr lang="en-US" sz="1800" b="0" i="0" u="none" strike="noStrike" kern="1200" dirty="0">
                          <a:solidFill>
                            <a:schemeClr val="dk1"/>
                          </a:solidFill>
                          <a:effectLst/>
                          <a:latin typeface="+mn-lt"/>
                          <a:ea typeface="+mn-ea"/>
                          <a:cs typeface="+mn-cs"/>
                        </a:rPr>
                        <a:t>0.724500</a:t>
                      </a:r>
                      <a:endParaRPr lang="en-US" dirty="0"/>
                    </a:p>
                  </a:txBody>
                  <a:tcPr/>
                </a:tc>
                <a:tc>
                  <a:txBody>
                    <a:bodyPr/>
                    <a:lstStyle/>
                    <a:p>
                      <a:pPr algn="ctr"/>
                      <a:r>
                        <a:rPr lang="en-US" dirty="0"/>
                        <a:t>1.0</a:t>
                      </a:r>
                    </a:p>
                  </a:txBody>
                  <a:tcPr/>
                </a:tc>
                <a:tc>
                  <a:txBody>
                    <a:bodyPr/>
                    <a:lstStyle/>
                    <a:p>
                      <a:pPr algn="ctr"/>
                      <a:r>
                        <a:rPr lang="en-US" sz="1800" b="0" i="0" u="none" strike="noStrike" kern="1200" dirty="0">
                          <a:solidFill>
                            <a:schemeClr val="dk1"/>
                          </a:solidFill>
                          <a:effectLst/>
                          <a:latin typeface="+mn-lt"/>
                          <a:ea typeface="+mn-ea"/>
                          <a:cs typeface="+mn-cs"/>
                        </a:rPr>
                        <a:t>0.750389</a:t>
                      </a:r>
                      <a:endParaRPr lang="en-US" dirty="0"/>
                    </a:p>
                  </a:txBody>
                  <a:tcPr/>
                </a:tc>
                <a:extLst>
                  <a:ext uri="{0D108BD9-81ED-4DB2-BD59-A6C34878D82A}">
                    <a16:rowId xmlns:a16="http://schemas.microsoft.com/office/drawing/2014/main" val="160423275"/>
                  </a:ext>
                </a:extLst>
              </a:tr>
            </a:tbl>
          </a:graphicData>
        </a:graphic>
      </p:graphicFrame>
    </p:spTree>
    <p:extLst>
      <p:ext uri="{BB962C8B-B14F-4D97-AF65-F5344CB8AC3E}">
        <p14:creationId xmlns:p14="http://schemas.microsoft.com/office/powerpoint/2010/main" val="362206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Results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pPr marL="0" indent="0">
              <a:buNone/>
            </a:pPr>
            <a:br>
              <a:rPr lang="en-US" sz="2200" dirty="0"/>
            </a:br>
            <a:endParaRPr lang="en-US" sz="2200" dirty="0"/>
          </a:p>
        </p:txBody>
      </p:sp>
      <p:pic>
        <p:nvPicPr>
          <p:cNvPr id="4" name="Picture 3">
            <a:extLst>
              <a:ext uri="{FF2B5EF4-FFF2-40B4-BE49-F238E27FC236}">
                <a16:creationId xmlns:a16="http://schemas.microsoft.com/office/drawing/2014/main" id="{79D16910-F448-EEFC-16F1-113EE8CC78EC}"/>
              </a:ext>
            </a:extLst>
          </p:cNvPr>
          <p:cNvPicPr>
            <a:picLocks noChangeAspect="1"/>
          </p:cNvPicPr>
          <p:nvPr/>
        </p:nvPicPr>
        <p:blipFill>
          <a:blip r:embed="rId2"/>
          <a:stretch>
            <a:fillRect/>
          </a:stretch>
        </p:blipFill>
        <p:spPr>
          <a:xfrm>
            <a:off x="2471507" y="2010758"/>
            <a:ext cx="7248985" cy="4540074"/>
          </a:xfrm>
          <a:prstGeom prst="rect">
            <a:avLst/>
          </a:prstGeom>
        </p:spPr>
      </p:pic>
    </p:spTree>
    <p:extLst>
      <p:ext uri="{BB962C8B-B14F-4D97-AF65-F5344CB8AC3E}">
        <p14:creationId xmlns:p14="http://schemas.microsoft.com/office/powerpoint/2010/main" val="305792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Results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pPr marL="0" indent="0">
              <a:buNone/>
            </a:pPr>
            <a:br>
              <a:rPr lang="en-US" sz="2200" dirty="0"/>
            </a:br>
            <a:endParaRPr lang="en-US" sz="2200" dirty="0"/>
          </a:p>
        </p:txBody>
      </p:sp>
      <p:pic>
        <p:nvPicPr>
          <p:cNvPr id="3" name="Picture 2">
            <a:extLst>
              <a:ext uri="{FF2B5EF4-FFF2-40B4-BE49-F238E27FC236}">
                <a16:creationId xmlns:a16="http://schemas.microsoft.com/office/drawing/2014/main" id="{841110CF-81A6-3E5D-B2F9-D205716602CA}"/>
              </a:ext>
            </a:extLst>
          </p:cNvPr>
          <p:cNvPicPr>
            <a:picLocks noChangeAspect="1"/>
          </p:cNvPicPr>
          <p:nvPr/>
        </p:nvPicPr>
        <p:blipFill>
          <a:blip r:embed="rId2"/>
          <a:stretch>
            <a:fillRect/>
          </a:stretch>
        </p:blipFill>
        <p:spPr>
          <a:xfrm>
            <a:off x="2487830" y="2056477"/>
            <a:ext cx="7216327" cy="4519620"/>
          </a:xfrm>
          <a:prstGeom prst="rect">
            <a:avLst/>
          </a:prstGeom>
        </p:spPr>
      </p:pic>
    </p:spTree>
    <p:extLst>
      <p:ext uri="{BB962C8B-B14F-4D97-AF65-F5344CB8AC3E}">
        <p14:creationId xmlns:p14="http://schemas.microsoft.com/office/powerpoint/2010/main" val="352714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Next Steps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To create more optimized model by using hyperparameter search techniques. </a:t>
            </a:r>
          </a:p>
          <a:p>
            <a:r>
              <a:rPr lang="en-US" sz="2500" dirty="0">
                <a:latin typeface="Times New Roman" panose="02020603050405020304" pitchFamily="18" charset="0"/>
                <a:cs typeface="Times New Roman" panose="02020603050405020304" pitchFamily="18" charset="0"/>
              </a:rPr>
              <a:t>To create graphical user interface for deploying on cloud. </a:t>
            </a:r>
          </a:p>
          <a:p>
            <a:r>
              <a:rPr lang="en-US" sz="2500" dirty="0">
                <a:latin typeface="Times New Roman" panose="02020603050405020304" pitchFamily="18" charset="0"/>
                <a:cs typeface="Times New Roman" panose="02020603050405020304" pitchFamily="18" charset="0"/>
              </a:rPr>
              <a:t>To implement more advance models like neural networks. </a:t>
            </a:r>
          </a:p>
          <a:p>
            <a:pPr marL="0" indent="0">
              <a:buNone/>
            </a:pPr>
            <a:br>
              <a:rPr lang="en-US" sz="2200" dirty="0"/>
            </a:br>
            <a:endParaRPr lang="en-US" sz="2200" dirty="0"/>
          </a:p>
        </p:txBody>
      </p:sp>
    </p:spTree>
    <p:extLst>
      <p:ext uri="{BB962C8B-B14F-4D97-AF65-F5344CB8AC3E}">
        <p14:creationId xmlns:p14="http://schemas.microsoft.com/office/powerpoint/2010/main" val="51705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pPr lvl="0"/>
            <a:r>
              <a:rPr lang="en-US" sz="4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Socialization &amp; Distribution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To publish on </a:t>
            </a:r>
            <a:r>
              <a:rPr lang="en-US" sz="2500" dirty="0" err="1">
                <a:latin typeface="Times New Roman" panose="02020603050405020304" pitchFamily="18" charset="0"/>
                <a:cs typeface="Times New Roman" panose="02020603050405020304" pitchFamily="18" charset="0"/>
              </a:rPr>
              <a:t>Github</a:t>
            </a:r>
            <a:r>
              <a:rPr lang="en-US" sz="2500" dirty="0">
                <a:latin typeface="Times New Roman" panose="02020603050405020304" pitchFamily="18" charset="0"/>
                <a:cs typeface="Times New Roman" panose="02020603050405020304" pitchFamily="18" charset="0"/>
              </a:rPr>
              <a:t> open source community where people can use it for their use purpose. </a:t>
            </a:r>
          </a:p>
          <a:p>
            <a:r>
              <a:rPr lang="en-US" sz="2400" dirty="0">
                <a:latin typeface="Times New Roman" panose="02020603050405020304" pitchFamily="18" charset="0"/>
                <a:cs typeface="Times New Roman" panose="02020603050405020304" pitchFamily="18" charset="0"/>
              </a:rPr>
              <a:t>Providing access to a model or API that allows users to query the data in real-time, either through a web interface or a programmatic API.</a:t>
            </a:r>
          </a:p>
          <a:p>
            <a:endParaRPr lang="en-US" sz="2500" dirty="0">
              <a:latin typeface="Times New Roman" panose="02020603050405020304" pitchFamily="18" charset="0"/>
              <a:cs typeface="Times New Roman" panose="02020603050405020304" pitchFamily="18" charset="0"/>
            </a:endParaRPr>
          </a:p>
          <a:p>
            <a:pPr marL="0" indent="0">
              <a:buNone/>
            </a:pPr>
            <a:br>
              <a:rPr lang="en-US" sz="2200" dirty="0"/>
            </a:br>
            <a:endParaRPr lang="en-US" sz="2200" dirty="0"/>
          </a:p>
        </p:txBody>
      </p:sp>
    </p:spTree>
    <p:extLst>
      <p:ext uri="{BB962C8B-B14F-4D97-AF65-F5344CB8AC3E}">
        <p14:creationId xmlns:p14="http://schemas.microsoft.com/office/powerpoint/2010/main" val="189565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D7420E-EFE0-F47E-0463-2B7864F4F903}"/>
              </a:ext>
            </a:extLst>
          </p:cNvPr>
          <p:cNvSpPr>
            <a:spLocks noGrp="1"/>
          </p:cNvSpPr>
          <p:nvPr>
            <p:ph idx="1"/>
          </p:nvPr>
        </p:nvSpPr>
        <p:spPr>
          <a:xfrm>
            <a:off x="1155548" y="2217343"/>
            <a:ext cx="9880893" cy="3959619"/>
          </a:xfrm>
        </p:spPr>
        <p:txBody>
          <a:bodyPr>
            <a:normAutofit/>
          </a:bodyPr>
          <a:lstStyle/>
          <a:p>
            <a:pPr marL="0" indent="0">
              <a:buNone/>
            </a:pPr>
            <a:r>
              <a:rPr lang="en-US" sz="7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35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E022-864A-4A32-AB6D-5F18E0CE57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 </a:t>
            </a:r>
          </a:p>
        </p:txBody>
      </p:sp>
      <p:graphicFrame>
        <p:nvGraphicFramePr>
          <p:cNvPr id="6" name="Content Placeholder 2">
            <a:extLst>
              <a:ext uri="{FF2B5EF4-FFF2-40B4-BE49-F238E27FC236}">
                <a16:creationId xmlns:a16="http://schemas.microsoft.com/office/drawing/2014/main" id="{388FCC41-AD4D-4E89-F247-9FF407CBA663}"/>
              </a:ext>
            </a:extLst>
          </p:cNvPr>
          <p:cNvGraphicFramePr>
            <a:graphicFrameLocks noGrp="1"/>
          </p:cNvGraphicFramePr>
          <p:nvPr>
            <p:ph idx="1"/>
            <p:extLst>
              <p:ext uri="{D42A27DB-BD31-4B8C-83A1-F6EECF244321}">
                <p14:modId xmlns:p14="http://schemas.microsoft.com/office/powerpoint/2010/main" val="11650110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Executive summary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Autofit/>
          </a:bodyPr>
          <a:lstStyle/>
          <a:p>
            <a:r>
              <a:rPr lang="en-US" sz="2500" dirty="0">
                <a:latin typeface="Times New Roman" panose="02020603050405020304" pitchFamily="18" charset="0"/>
                <a:cs typeface="Times New Roman" panose="02020603050405020304" pitchFamily="18" charset="0"/>
              </a:rPr>
              <a:t>The project aims to develop a classification model to predict whether customer will subscribe the term deposit. </a:t>
            </a:r>
          </a:p>
          <a:p>
            <a:r>
              <a:rPr lang="en-US" sz="2500" dirty="0">
                <a:latin typeface="Times New Roman" panose="02020603050405020304" pitchFamily="18" charset="0"/>
                <a:cs typeface="Times New Roman" panose="02020603050405020304" pitchFamily="18" charset="0"/>
              </a:rPr>
              <a:t>Here we are using dataset from UCI repository that is Bank Marketing </a:t>
            </a:r>
          </a:p>
          <a:p>
            <a:r>
              <a:rPr lang="en-US" sz="2500" dirty="0">
                <a:latin typeface="Times New Roman" panose="02020603050405020304" pitchFamily="18" charset="0"/>
                <a:cs typeface="Times New Roman" panose="02020603050405020304" pitchFamily="18" charset="0"/>
              </a:rPr>
              <a:t>The data is related with direct marketing campaigns (phone calls) of a Portuguese banking institution.</a:t>
            </a:r>
          </a:p>
          <a:p>
            <a:r>
              <a:rPr lang="en-US" sz="2500" dirty="0">
                <a:latin typeface="Times New Roman" panose="02020603050405020304" pitchFamily="18" charset="0"/>
                <a:cs typeface="Times New Roman" panose="02020603050405020304" pitchFamily="18" charset="0"/>
              </a:rPr>
              <a:t>The model will help banks and other financial institutions to identify potential customers who are most likely to subscribe to their products.</a:t>
            </a:r>
          </a:p>
        </p:txBody>
      </p:sp>
    </p:spTree>
    <p:extLst>
      <p:ext uri="{BB962C8B-B14F-4D97-AF65-F5344CB8AC3E}">
        <p14:creationId xmlns:p14="http://schemas.microsoft.com/office/powerpoint/2010/main" val="329683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Background</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5874C7F8-16B5-C6BF-97B9-280660EADC6F}"/>
              </a:ext>
            </a:extLst>
          </p:cNvPr>
          <p:cNvGraphicFramePr>
            <a:graphicFrameLocks noGrp="1"/>
          </p:cNvGraphicFramePr>
          <p:nvPr>
            <p:ph idx="1"/>
            <p:extLst>
              <p:ext uri="{D42A27DB-BD31-4B8C-83A1-F6EECF244321}">
                <p14:modId xmlns:p14="http://schemas.microsoft.com/office/powerpoint/2010/main" val="2387244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35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Scope &amp; Objective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Autofit/>
          </a:bodyPr>
          <a:lstStyle/>
          <a:p>
            <a:r>
              <a:rPr lang="en-US" sz="2500" dirty="0">
                <a:latin typeface="Times New Roman" panose="02020603050405020304" pitchFamily="18" charset="0"/>
                <a:cs typeface="Times New Roman" panose="02020603050405020304" pitchFamily="18" charset="0"/>
              </a:rPr>
              <a:t>The project delivers to build a predictive model which can predict whether a customer will subscribe to the new term deposit product on available information. </a:t>
            </a:r>
          </a:p>
          <a:p>
            <a:r>
              <a:rPr lang="en-US" sz="2500" dirty="0">
                <a:latin typeface="Times New Roman" panose="02020603050405020304" pitchFamily="18" charset="0"/>
                <a:cs typeface="Times New Roman" panose="02020603050405020304" pitchFamily="18" charset="0"/>
              </a:rPr>
              <a:t>The model takes information such as demographic data like age, job, education level, and marital status. It also includes information about the customer's financial situation, such as their account balance, credit history, and whether they have a loan with the bank.</a:t>
            </a:r>
          </a:p>
          <a:p>
            <a:r>
              <a:rPr lang="en-US" sz="2500" dirty="0">
                <a:latin typeface="Times New Roman" panose="02020603050405020304" pitchFamily="18" charset="0"/>
                <a:cs typeface="Times New Roman" panose="02020603050405020304" pitchFamily="18" charset="0"/>
              </a:rPr>
              <a:t>Additionally, it includes data on the campaign itself, such as the number of contacts made with each customer, the outcome of the campaign (whether the customer subscribed to the deposit product or not), and the time and date of the contact.</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39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Scope &amp; Objective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To perform exploratory data analysis to identify patterns which can help organization to optimize their marketing campaigns.</a:t>
            </a:r>
          </a:p>
          <a:p>
            <a:r>
              <a:rPr lang="en-US" sz="2500" dirty="0">
                <a:latin typeface="Times New Roman" panose="02020603050405020304" pitchFamily="18" charset="0"/>
                <a:cs typeface="Times New Roman" panose="02020603050405020304" pitchFamily="18" charset="0"/>
              </a:rPr>
              <a:t>There are some limitations such as it cannot predict future market trends or customer behavior. </a:t>
            </a:r>
          </a:p>
          <a:p>
            <a:r>
              <a:rPr lang="en-US" sz="2500" dirty="0">
                <a:latin typeface="Times New Roman" panose="02020603050405020304" pitchFamily="18" charset="0"/>
                <a:cs typeface="Times New Roman" panose="02020603050405020304" pitchFamily="18" charset="0"/>
              </a:rPr>
              <a:t>It cannot provide universal solution or all marketing campaigns.</a:t>
            </a:r>
            <a:br>
              <a:rPr lang="en-US" sz="2200" dirty="0"/>
            </a:br>
            <a:endParaRPr lang="en-US" sz="2200" dirty="0"/>
          </a:p>
        </p:txBody>
      </p:sp>
    </p:spTree>
    <p:extLst>
      <p:ext uri="{BB962C8B-B14F-4D97-AF65-F5344CB8AC3E}">
        <p14:creationId xmlns:p14="http://schemas.microsoft.com/office/powerpoint/2010/main" val="360523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Project Development Timeline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17CCFDE3-F1D1-34FF-3ECD-D2BE20B1AD4E}"/>
              </a:ext>
            </a:extLst>
          </p:cNvPr>
          <p:cNvGraphicFramePr>
            <a:graphicFrameLocks noGrp="1"/>
          </p:cNvGraphicFramePr>
          <p:nvPr>
            <p:ph idx="1"/>
            <p:extLst>
              <p:ext uri="{D42A27DB-BD31-4B8C-83A1-F6EECF244321}">
                <p14:modId xmlns:p14="http://schemas.microsoft.com/office/powerpoint/2010/main" val="1059289403"/>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53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Development Strategy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lnSpcReduction="10000"/>
          </a:bodyPr>
          <a:lstStyle/>
          <a:p>
            <a:r>
              <a:rPr lang="en-US" sz="2500" dirty="0">
                <a:latin typeface="Times New Roman" panose="02020603050405020304" pitchFamily="18" charset="0"/>
                <a:cs typeface="Times New Roman" panose="02020603050405020304" pitchFamily="18" charset="0"/>
              </a:rPr>
              <a:t>As per the aim of the project, we have to predict which customer will subscribe the term deposit. </a:t>
            </a:r>
          </a:p>
          <a:p>
            <a:r>
              <a:rPr lang="en-US" sz="2500" dirty="0">
                <a:latin typeface="Times New Roman" panose="02020603050405020304" pitchFamily="18" charset="0"/>
                <a:cs typeface="Times New Roman" panose="02020603050405020304" pitchFamily="18" charset="0"/>
              </a:rPr>
              <a:t>In this project we have the input features and the targets, targets are ‘yes’ or ‘no’. So, we went for classification models like Logistic Regression, KNN Classifier and Decision Tree Classifier. </a:t>
            </a:r>
          </a:p>
          <a:p>
            <a:r>
              <a:rPr lang="en-US" sz="2500" dirty="0">
                <a:latin typeface="Times New Roman" panose="02020603050405020304" pitchFamily="18" charset="0"/>
                <a:cs typeface="Times New Roman" panose="02020603050405020304" pitchFamily="18" charset="0"/>
              </a:rPr>
              <a:t>The above machine learning models are focused on classification approach. </a:t>
            </a:r>
          </a:p>
          <a:p>
            <a:r>
              <a:rPr lang="en-US" sz="2500" dirty="0">
                <a:latin typeface="Times New Roman" panose="02020603050405020304" pitchFamily="18" charset="0"/>
                <a:cs typeface="Times New Roman" panose="02020603050405020304" pitchFamily="18" charset="0"/>
              </a:rPr>
              <a:t>For validation and data partitioning K-Fold cross validation was used to create an accurate model with minimal overfitting. </a:t>
            </a:r>
          </a:p>
          <a:p>
            <a:pPr marL="0" indent="0">
              <a:buNone/>
            </a:pPr>
            <a:br>
              <a:rPr lang="en-US" sz="2200" dirty="0"/>
            </a:br>
            <a:endParaRPr lang="en-US" sz="2200" dirty="0"/>
          </a:p>
        </p:txBody>
      </p:sp>
    </p:spTree>
    <p:extLst>
      <p:ext uri="{BB962C8B-B14F-4D97-AF65-F5344CB8AC3E}">
        <p14:creationId xmlns:p14="http://schemas.microsoft.com/office/powerpoint/2010/main" val="273970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707-67D1-C99F-2DB8-49C46AA699FD}"/>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Development Details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F29BD8A6-433F-0080-425D-FF5AD9BB7AFA}"/>
              </a:ext>
            </a:extLst>
          </p:cNvPr>
          <p:cNvSpPr>
            <a:spLocks noGrp="1"/>
          </p:cNvSpPr>
          <p:nvPr>
            <p:ph idx="1"/>
          </p:nvPr>
        </p:nvSpPr>
        <p:spPr>
          <a:xfrm>
            <a:off x="1155548" y="2217343"/>
            <a:ext cx="9880893" cy="3959619"/>
          </a:xfrm>
        </p:spPr>
        <p:txBody>
          <a:bodyPr>
            <a:normAutofit/>
          </a:bodyPr>
          <a:lstStyle/>
          <a:p>
            <a:r>
              <a:rPr lang="en-US" sz="2500" dirty="0">
                <a:latin typeface="Times New Roman" panose="02020603050405020304" pitchFamily="18" charset="0"/>
                <a:cs typeface="Times New Roman" panose="02020603050405020304" pitchFamily="18" charset="0"/>
              </a:rPr>
              <a:t>Data Source : UCI Bank Marketing Dataset </a:t>
            </a:r>
          </a:p>
          <a:p>
            <a:r>
              <a:rPr lang="en-US" sz="2500" dirty="0">
                <a:latin typeface="Times New Roman" panose="02020603050405020304" pitchFamily="18" charset="0"/>
                <a:cs typeface="Times New Roman" panose="02020603050405020304" pitchFamily="18" charset="0"/>
              </a:rPr>
              <a:t>About Dataset : 20 input features and 1 Target “yes” or “no”. </a:t>
            </a:r>
          </a:p>
          <a:p>
            <a:r>
              <a:rPr lang="en-US" sz="2500" dirty="0">
                <a:latin typeface="Times New Roman" panose="02020603050405020304" pitchFamily="18" charset="0"/>
                <a:cs typeface="Times New Roman" panose="02020603050405020304" pitchFamily="18" charset="0"/>
              </a:rPr>
              <a:t>Size </a:t>
            </a:r>
            <a:r>
              <a:rPr lang="en-US" dirty="0"/>
              <a:t>: </a:t>
            </a:r>
            <a:r>
              <a:rPr lang="en-US" sz="2500" dirty="0">
                <a:latin typeface="Times New Roman" panose="02020603050405020304" pitchFamily="18" charset="0"/>
                <a:cs typeface="Times New Roman" panose="02020603050405020304" pitchFamily="18" charset="0"/>
              </a:rPr>
              <a:t>41188</a:t>
            </a:r>
          </a:p>
          <a:p>
            <a:pPr marL="0" indent="0">
              <a:buNone/>
            </a:pPr>
            <a:br>
              <a:rPr lang="en-US" sz="2200" dirty="0"/>
            </a:br>
            <a:endParaRPr lang="en-US" sz="2200" dirty="0"/>
          </a:p>
        </p:txBody>
      </p:sp>
      <p:pic>
        <p:nvPicPr>
          <p:cNvPr id="7" name="Picture 6">
            <a:extLst>
              <a:ext uri="{FF2B5EF4-FFF2-40B4-BE49-F238E27FC236}">
                <a16:creationId xmlns:a16="http://schemas.microsoft.com/office/drawing/2014/main" id="{D7D58FAC-FC41-76A9-A34E-F7F85F9DB7D7}"/>
              </a:ext>
            </a:extLst>
          </p:cNvPr>
          <p:cNvPicPr>
            <a:picLocks noChangeAspect="1"/>
          </p:cNvPicPr>
          <p:nvPr/>
        </p:nvPicPr>
        <p:blipFill>
          <a:blip r:embed="rId2"/>
          <a:stretch>
            <a:fillRect/>
          </a:stretch>
        </p:blipFill>
        <p:spPr>
          <a:xfrm>
            <a:off x="318655" y="3999337"/>
            <a:ext cx="11312360" cy="1075741"/>
          </a:xfrm>
          <a:prstGeom prst="rect">
            <a:avLst/>
          </a:prstGeom>
        </p:spPr>
      </p:pic>
    </p:spTree>
    <p:extLst>
      <p:ext uri="{BB962C8B-B14F-4D97-AF65-F5344CB8AC3E}">
        <p14:creationId xmlns:p14="http://schemas.microsoft.com/office/powerpoint/2010/main" val="617619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205</TotalTime>
  <Words>799</Words>
  <Application>Microsoft Macintosh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IE7275 : Data Mining In Engineering </vt:lpstr>
      <vt:lpstr>Content </vt:lpstr>
      <vt:lpstr>Executive summary </vt:lpstr>
      <vt:lpstr>Background</vt:lpstr>
      <vt:lpstr>Scope &amp; Objective</vt:lpstr>
      <vt:lpstr>Scope &amp; Objective</vt:lpstr>
      <vt:lpstr>Project Development Timeline</vt:lpstr>
      <vt:lpstr>Development Strategy  </vt:lpstr>
      <vt:lpstr>Development Details </vt:lpstr>
      <vt:lpstr>Development Details </vt:lpstr>
      <vt:lpstr>Development Details </vt:lpstr>
      <vt:lpstr>Results</vt:lpstr>
      <vt:lpstr>Results</vt:lpstr>
      <vt:lpstr>Results</vt:lpstr>
      <vt:lpstr>Results</vt:lpstr>
      <vt:lpstr>Next Steps</vt:lpstr>
      <vt:lpstr>Socialization &amp; Distribution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IE7275 : Data Mining In Engineering </dc:title>
  <dc:creator>Parth Bharatbhai Dhameliya</dc:creator>
  <cp:lastModifiedBy>Parth Bharatbhai Dhameliya</cp:lastModifiedBy>
  <cp:revision>11</cp:revision>
  <dcterms:created xsi:type="dcterms:W3CDTF">2023-03-29T17:22:48Z</dcterms:created>
  <dcterms:modified xsi:type="dcterms:W3CDTF">2023-03-29T20:49:22Z</dcterms:modified>
</cp:coreProperties>
</file>