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1E1DDF-0621-466D-ADBD-E7C19C7362D9}">
  <a:tblStyle styleId="{A01E1DDF-0621-466D-ADBD-E7C19C7362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.fntdata"/><Relationship Id="rId10" Type="http://schemas.openxmlformats.org/officeDocument/2006/relationships/slide" Target="slides/slide4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e97d5d6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e97d5d6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e97d5d6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e97d5d6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e97d5d6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e97d5d6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e97d5d6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e97d5d6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e97d5d64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e97d5d6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e97d5d6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e97d5d6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eede7c4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eede7c4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eede7c4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eede7c4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eede7c4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eede7c4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eede7c4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eede7c4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cb4488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cb4488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eede7c42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eede7c4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eede7c42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eede7c4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eede7c4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eede7c4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5a13f3e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5a13f3e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aa1c1a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aa1c1a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499989b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499989b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cb448857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cb44885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cb44885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cb44885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eede7c2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eede7c2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cb44885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cb44885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pl.nasa.gov/missions/mariner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Programmering - Lektion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PC 230915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Spelet Nim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Ett klassiskt spel med tändstickor eller andra små objekt. Här är en förenklad variant.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I vårt exempel börjar vi med 12 tändstickor. Du börjar och får ta 1, 2 eller 3 stickor. Den som tar sista sticka vinner.</a:t>
            </a:r>
            <a:endParaRPr/>
          </a:p>
        </p:txBody>
      </p:sp>
      <p:grpSp>
        <p:nvGrpSpPr>
          <p:cNvPr id="122" name="Google Shape;122;p22"/>
          <p:cNvGrpSpPr/>
          <p:nvPr/>
        </p:nvGrpSpPr>
        <p:grpSpPr>
          <a:xfrm>
            <a:off x="728612" y="2782051"/>
            <a:ext cx="255900" cy="1360074"/>
            <a:chOff x="4005212" y="2858251"/>
            <a:chExt cx="255900" cy="1360074"/>
          </a:xfrm>
        </p:grpSpPr>
        <p:cxnSp>
          <p:nvCxnSpPr>
            <p:cNvPr id="123" name="Google Shape;123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25" name="Google Shape;125;p22"/>
          <p:cNvGrpSpPr/>
          <p:nvPr/>
        </p:nvGrpSpPr>
        <p:grpSpPr>
          <a:xfrm>
            <a:off x="1414670" y="2782051"/>
            <a:ext cx="255900" cy="1360074"/>
            <a:chOff x="4005212" y="2858251"/>
            <a:chExt cx="255900" cy="1360074"/>
          </a:xfrm>
        </p:grpSpPr>
        <p:cxnSp>
          <p:nvCxnSpPr>
            <p:cNvPr id="126" name="Google Shape;126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28" name="Google Shape;128;p22"/>
          <p:cNvGrpSpPr/>
          <p:nvPr/>
        </p:nvGrpSpPr>
        <p:grpSpPr>
          <a:xfrm>
            <a:off x="2100727" y="2782051"/>
            <a:ext cx="255900" cy="1360074"/>
            <a:chOff x="4005212" y="2858251"/>
            <a:chExt cx="255900" cy="1360074"/>
          </a:xfrm>
        </p:grpSpPr>
        <p:cxnSp>
          <p:nvCxnSpPr>
            <p:cNvPr id="129" name="Google Shape;129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1" name="Google Shape;131;p22"/>
          <p:cNvGrpSpPr/>
          <p:nvPr/>
        </p:nvGrpSpPr>
        <p:grpSpPr>
          <a:xfrm>
            <a:off x="2786785" y="2782051"/>
            <a:ext cx="255900" cy="1360074"/>
            <a:chOff x="4005212" y="2858251"/>
            <a:chExt cx="255900" cy="1360074"/>
          </a:xfrm>
        </p:grpSpPr>
        <p:cxnSp>
          <p:nvCxnSpPr>
            <p:cNvPr id="132" name="Google Shape;132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4" name="Google Shape;134;p22"/>
          <p:cNvGrpSpPr/>
          <p:nvPr/>
        </p:nvGrpSpPr>
        <p:grpSpPr>
          <a:xfrm>
            <a:off x="3472842" y="2782051"/>
            <a:ext cx="255900" cy="1360074"/>
            <a:chOff x="4005212" y="2858251"/>
            <a:chExt cx="255900" cy="1360074"/>
          </a:xfrm>
        </p:grpSpPr>
        <p:cxnSp>
          <p:nvCxnSpPr>
            <p:cNvPr id="135" name="Google Shape;135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7" name="Google Shape;137;p22"/>
          <p:cNvGrpSpPr/>
          <p:nvPr/>
        </p:nvGrpSpPr>
        <p:grpSpPr>
          <a:xfrm>
            <a:off x="4158900" y="2782051"/>
            <a:ext cx="255900" cy="1360074"/>
            <a:chOff x="4005212" y="2858251"/>
            <a:chExt cx="255900" cy="1360074"/>
          </a:xfrm>
        </p:grpSpPr>
        <p:cxnSp>
          <p:nvCxnSpPr>
            <p:cNvPr id="138" name="Google Shape;138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0" name="Google Shape;140;p22"/>
          <p:cNvGrpSpPr/>
          <p:nvPr/>
        </p:nvGrpSpPr>
        <p:grpSpPr>
          <a:xfrm>
            <a:off x="4844957" y="2782051"/>
            <a:ext cx="255900" cy="1360074"/>
            <a:chOff x="4005212" y="2858251"/>
            <a:chExt cx="255900" cy="1360074"/>
          </a:xfrm>
        </p:grpSpPr>
        <p:cxnSp>
          <p:nvCxnSpPr>
            <p:cNvPr id="141" name="Google Shape;141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" name="Google Shape;142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3" name="Google Shape;143;p22"/>
          <p:cNvGrpSpPr/>
          <p:nvPr/>
        </p:nvGrpSpPr>
        <p:grpSpPr>
          <a:xfrm>
            <a:off x="5531015" y="2782051"/>
            <a:ext cx="255900" cy="1360074"/>
            <a:chOff x="4005212" y="2858251"/>
            <a:chExt cx="255900" cy="1360074"/>
          </a:xfrm>
        </p:grpSpPr>
        <p:cxnSp>
          <p:nvCxnSpPr>
            <p:cNvPr id="144" name="Google Shape;144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6" name="Google Shape;146;p22"/>
          <p:cNvGrpSpPr/>
          <p:nvPr/>
        </p:nvGrpSpPr>
        <p:grpSpPr>
          <a:xfrm>
            <a:off x="6217072" y="2782051"/>
            <a:ext cx="255900" cy="1360074"/>
            <a:chOff x="4005212" y="2858251"/>
            <a:chExt cx="255900" cy="1360074"/>
          </a:xfrm>
        </p:grpSpPr>
        <p:cxnSp>
          <p:nvCxnSpPr>
            <p:cNvPr id="147" name="Google Shape;147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Google Shape;148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6903130" y="2782051"/>
            <a:ext cx="255900" cy="1360074"/>
            <a:chOff x="4005212" y="2858251"/>
            <a:chExt cx="255900" cy="1360074"/>
          </a:xfrm>
        </p:grpSpPr>
        <p:cxnSp>
          <p:nvCxnSpPr>
            <p:cNvPr id="150" name="Google Shape;150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52" name="Google Shape;152;p22"/>
          <p:cNvGrpSpPr/>
          <p:nvPr/>
        </p:nvGrpSpPr>
        <p:grpSpPr>
          <a:xfrm>
            <a:off x="7589187" y="2782051"/>
            <a:ext cx="255900" cy="1360074"/>
            <a:chOff x="4005212" y="2858251"/>
            <a:chExt cx="255900" cy="1360074"/>
          </a:xfrm>
        </p:grpSpPr>
        <p:cxnSp>
          <p:nvCxnSpPr>
            <p:cNvPr id="153" name="Google Shape;153;p22"/>
            <p:cNvCxnSpPr/>
            <p:nvPr/>
          </p:nvCxnSpPr>
          <p:spPr>
            <a:xfrm rot="10800000">
              <a:off x="4130225" y="3006925"/>
              <a:ext cx="0" cy="1211400"/>
            </a:xfrm>
            <a:prstGeom prst="straightConnector1">
              <a:avLst/>
            </a:prstGeom>
            <a:noFill/>
            <a:ln cap="flat" cmpd="sng" w="114300">
              <a:solidFill>
                <a:srgbClr val="FFD9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22"/>
            <p:cNvSpPr/>
            <p:nvPr/>
          </p:nvSpPr>
          <p:spPr>
            <a:xfrm rot="6749621">
              <a:off x="4017893" y="2908674"/>
              <a:ext cx="230539" cy="181455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Spela med en kompis och se om ni kan hitta en strategi…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4957650" cy="27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Om du börjar kommer du alltid att förlora…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Den som tar fjärde stickan kommer förlora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eller den som tar åttonde sticka kommer förlora..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Vi ska se till att summan av stickorna som tas i en omgång blir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Spelare 1 börjar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Om spelare 1 tar 1 sticka tar du 3 stickor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Om spelare 1 tar 2 stickor så tar du 2 stickor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Om spelare 1 tar 3 stickor så tar du 1 sticka.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Textbaserat Nim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52475"/>
            <a:ext cx="407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Vilka variabler behöver vi?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Hur ska spelaren mata in sitt val?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Vilken typ av loop är lämplig?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Hur ska vi presentera resultatet?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4655100" y="1152475"/>
            <a:ext cx="407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Totala antalet stickor, spelarens val och datorns 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Just nu använder vi en enkel prompt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Vi vet inte antalet upprepningar;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v"/>
              <a:t>Just nu med en alert box.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Enkelt text</a:t>
            </a:r>
            <a:r>
              <a:rPr lang="sv"/>
              <a:t> </a:t>
            </a:r>
            <a:r>
              <a:rPr lang="sv"/>
              <a:t>Nim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sv" sz="12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stickor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sv" sz="12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sv" sz="12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computer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sv" sz="12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stickor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prompt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"Det finns "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stickor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 stickor. Hur många stickor tar du (1-3)?"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stickor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computer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"Jag tar "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computer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 stickor"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stickor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computer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sv" sz="12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2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"Jag vann!"</a:t>
            </a:r>
            <a:r>
              <a:rPr lang="sv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Datatypen Sträng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 JavaScript finns det en datatyp som heter string. På svenska säger vi sträng.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Det är en följd av bokstäver eller snarare tecken.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Strängar omges </a:t>
            </a:r>
            <a:r>
              <a:rPr lang="sv"/>
              <a:t>av</a:t>
            </a:r>
            <a:r>
              <a:rPr lang="sv"/>
              <a:t> antingen dubbla eller enkla citationstecken.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I övningarna från förra veckan fanns några uppgifter där ni skulle manipulera strängar.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Låt användaren mata in en textsträng. Skriv program som matar ut :</a:t>
            </a:r>
            <a:endParaRPr/>
          </a:p>
          <a:p>
            <a:pPr indent="-342900" lvl="0" marL="9144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Första bokstaven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sista bokstaven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namnet skrivet baklänges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Exempel på strängar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49080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'BlanchedAlmond'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bgColor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"DarkSlateBlue"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bgColor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"Hej 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5561825" y="1188425"/>
            <a:ext cx="327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Strängar omges av dubbla eller enkla fnuttar.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Om man vill slå ihop två strängar använder man + tecken. Att slå ihop strängar kallas för </a:t>
            </a:r>
            <a:r>
              <a:rPr i="1"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konkatenering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Sträng som ett objekt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5866050" y="1152475"/>
            <a:ext cx="29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Strängen är ett objekt med flera egenskaper och värden knuten till sig. Vi kan ta reda på strängens längd och individuella bokstäver (egentligen tecken) i strängen.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52977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"Hej 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10,100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greeting.length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Första bokstaven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5866050" y="1152475"/>
            <a:ext cx="29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För att hämta en enskild bokstav så använder vi charAt(index). Strängar indexeras från noll, så om jag vill ha första bokstaven så behöver jag titta i index noll.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2509950"/>
            <a:ext cx="5297700" cy="2058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charAt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08" name="Google Shape;208;p30"/>
          <p:cNvGraphicFramePr/>
          <p:nvPr/>
        </p:nvGraphicFramePr>
        <p:xfrm>
          <a:off x="485150" y="12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{A01E1DDF-0621-466D-ADBD-E7C19C7362D9}</a:tableStyleId>
              </a:tblPr>
              <a:tblGrid>
                <a:gridCol w="685800"/>
                <a:gridCol w="285750"/>
                <a:gridCol w="285750"/>
                <a:gridCol w="285750"/>
                <a:gridCol w="285750"/>
                <a:gridCol w="2857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Sista bokstaven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5866050" y="1152475"/>
            <a:ext cx="29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För att hämta en enskild bokstav så använder vi charAt(index). Strängar indexeras från noll så jag måste titta i index</a:t>
            </a:r>
            <a:br>
              <a:rPr lang="sv"/>
            </a:br>
            <a:r>
              <a:rPr lang="sv"/>
              <a:t> </a:t>
            </a:r>
            <a:r>
              <a:rPr lang="sv">
                <a:solidFill>
                  <a:srgbClr val="1AB1CD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sv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sv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0604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rgbClr val="106040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2509950"/>
            <a:ext cx="5297700" cy="2058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"Peter"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charAt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name.length-1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16" name="Google Shape;216;p31"/>
          <p:cNvGraphicFramePr/>
          <p:nvPr/>
        </p:nvGraphicFramePr>
        <p:xfrm>
          <a:off x="485150" y="12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{A01E1DDF-0621-466D-ADBD-E7C19C7362D9}</a:tableStyleId>
              </a:tblPr>
              <a:tblGrid>
                <a:gridCol w="685800"/>
                <a:gridCol w="285750"/>
                <a:gridCol w="285750"/>
                <a:gridCol w="285750"/>
                <a:gridCol w="285750"/>
                <a:gridCol w="2857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Från förra veckan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Vända på en sträng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755425" y="1152475"/>
            <a:ext cx="50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Läs strängen bokstav för bokstav baklänges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Bokstaven i index 4 ska läggas in i index 0 i den nya strängen.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Tips det går att göra for-satser som räknar nedåt.</a:t>
            </a:r>
            <a:endParaRPr/>
          </a:p>
        </p:txBody>
      </p:sp>
      <p:graphicFrame>
        <p:nvGraphicFramePr>
          <p:cNvPr id="223" name="Google Shape;223;p32"/>
          <p:cNvGraphicFramePr/>
          <p:nvPr/>
        </p:nvGraphicFramePr>
        <p:xfrm>
          <a:off x="570725" y="132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{A01E1DDF-0621-466D-ADBD-E7C19C7362D9}</a:tableStyleId>
              </a:tblPr>
              <a:tblGrid>
                <a:gridCol w="685800"/>
                <a:gridCol w="285750"/>
                <a:gridCol w="285750"/>
                <a:gridCol w="285750"/>
                <a:gridCol w="285750"/>
                <a:gridCol w="285750"/>
              </a:tblGrid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v" sz="1200"/>
                        <a:t>Ursprunglig sträng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v" sz="1200"/>
                        <a:t>Baklänges sträng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Vända på en sträng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755425" y="1152475"/>
            <a:ext cx="50769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3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"Peter"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3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sv" sz="153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Tom sträng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sv" sz="153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//Vänd på en sträng med hjälp av en </a:t>
            </a:r>
            <a:br>
              <a:rPr i="1" lang="sv" sz="153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sv" sz="153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//for-sats som räknar nedåt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sv" sz="153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3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 sz="153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length-1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sv" sz="153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sv" sz="153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3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 sz="153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charAt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53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"black"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170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3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"red"</a:t>
            </a:r>
            <a:r>
              <a:rPr lang="sv" sz="153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3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30" name="Google Shape;230;p33"/>
          <p:cNvGraphicFramePr/>
          <p:nvPr/>
        </p:nvGraphicFramePr>
        <p:xfrm>
          <a:off x="570725" y="132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{A01E1DDF-0621-466D-ADBD-E7C19C7362D9}</a:tableStyleId>
              </a:tblPr>
              <a:tblGrid>
                <a:gridCol w="685800"/>
                <a:gridCol w="285750"/>
                <a:gridCol w="285750"/>
                <a:gridCol w="285750"/>
                <a:gridCol w="285750"/>
                <a:gridCol w="285750"/>
              </a:tblGrid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v" sz="1200"/>
                        <a:t>Ursprunglig sträng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v" sz="1200"/>
                        <a:t>Baklänges sträng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r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t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e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P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index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0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1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2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3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700"/>
                        <a:t>4</a:t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Nästa vecka - funktioner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152475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Om jag vill vända på en sträng flera gånger kan jag skapa en funktion.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399300" y="1663800"/>
            <a:ext cx="8252400" cy="307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"PeterC"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bakOchFram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inString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sv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sv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charAt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back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bakOchFram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namn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bak</a:t>
            </a:r>
            <a:r>
              <a:rPr lang="sv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for-loopen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6018900" cy="1319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sv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sv" sz="14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700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sv" sz="14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4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4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“green”</a:t>
            </a: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599500" y="221575"/>
            <a:ext cx="24294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När jag vet hur många gånger jag ska upprepa är det oftast en for-loop jag använder.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for-loopen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6018900" cy="1319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400">
                <a:solidFill>
                  <a:srgbClr val="7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 sz="1400">
                <a:solidFill>
                  <a:srgbClr val="1AB1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initalisering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sv" sz="1400">
                <a:solidFill>
                  <a:srgbClr val="1AB1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sv" sz="1400">
                <a:solidFill>
                  <a:srgbClr val="1AB1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storlek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AB1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på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400">
                <a:solidFill>
                  <a:srgbClr val="1AB1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steg</a:t>
            </a: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sv" sz="1400">
                <a:solidFill>
                  <a:srgbClr val="A05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Kod som körs i loopen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99500" y="221575"/>
            <a:ext cx="24294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 JavaScript är for-loopen ganska löst definierad men om vi använder den på det här viset kommer det fungera.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Initialisering kan vi tänka på som startvärdet, vi deklarerar vanligtvis en variabel här.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Test kollas inför varje loop och måste vara ett villkor.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Slutligen kan vi ange hur mycket vi vill att variablen vi deklarerade i initialisering ska öka.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while loopar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5037600" cy="21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 sz="156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6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50;</a:t>
            </a:r>
            <a:endParaRPr sz="15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 sz="156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 sz="15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700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5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</a:t>
            </a:r>
            <a:r>
              <a:rPr lang="sv" sz="15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5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56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"green"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</a:t>
            </a:r>
            <a:r>
              <a:rPr lang="sv" sz="15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5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5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70</a:t>
            </a: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5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5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60">
              <a:solidFill>
                <a:srgbClr val="EE11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260">
              <a:solidFill>
                <a:srgbClr val="EE11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839850" y="1139475"/>
            <a:ext cx="3133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Om jag inte vet hur många gånger gånger jag behöver upprepa en loop så finns while loopen.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Det här exemplet fungerar egentligen lika bra med en for-loop.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while loopen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5037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sv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//kod som körs om condition är sant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839850" y="1139475"/>
            <a:ext cx="3133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Om jag inte vet hur många gånger gånger jag behöver upprepa en loop så finns while loopen.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while loopen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5037600" cy="280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 sz="126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6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 sz="126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6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radie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sv" sz="126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radie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radie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26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"orange"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radie</a:t>
            </a:r>
            <a:r>
              <a:rPr b="1" lang="sv" sz="12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600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839850" y="1139475"/>
            <a:ext cx="3133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Här är ett exempel där vi ritar slumpartade cirklar tills radien blir större än 500.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Hur många Hej?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5037600" cy="280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26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6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" sz="126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26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"Hej", “red”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sv" sz="126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 sz="126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 sz="126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26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6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839850" y="1139475"/>
            <a:ext cx="3133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Hur många “Hej” kommer skrivas ut på skärmen?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lphaUcPeriod"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lphaUcPeriod"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lphaUcPeriod"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200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Skillnaden mellan for och while?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 JavaScript är skillnaden inte så stor, en loop kan antingen göras med hjälp av for eller while.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For ska användas när antalet upprepningar är känt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While när vi inte på förväg vet hur många upprepningar det tar tills ett villkor är uppfyllt.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simple.js gör att vi inte behöver använda loopar i samma utsträckning, funktionen update() är i princip en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Det finns andra loop konstruktioner, JavaScript har även en do-while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Se upp för oändliga loopar - Spara din kod innan du kör det!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Felaktig kod kan bli </a:t>
            </a:r>
            <a:r>
              <a:rPr lang="sv" u="sng">
                <a:solidFill>
                  <a:schemeClr val="hlink"/>
                </a:solidFill>
                <a:hlinkClick r:id="rId3"/>
              </a:rPr>
              <a:t>dyrt.</a:t>
            </a:r>
            <a:r>
              <a:rPr lang="sv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