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340294-0F5A-46C2-AC7E-A2A9C4071501}">
  <a:tblStyle styleId="{DC340294-0F5A-46C2-AC7E-A2A9C40715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Oswald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eede7c4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eede7c4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eede7c4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eede7c4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216ce5e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216ce5e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216ce5e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216ce5e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216ce5e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216ce5e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eede7c4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eede7c4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216ce5e5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216ce5e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e97d5d6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e97d5d6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ede7c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eede7c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ede7c4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ede7c4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eede7c4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eede7c4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eede7c4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eede7c4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216ce5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216ce5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216ce5e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216ce5e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216ce5e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216ce5e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622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Programmering - Lektion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PC 230922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Vända på en sträng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755425" y="1152475"/>
            <a:ext cx="50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Läs strängen bokstav för bokstav baklänges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Bokstaven i index 4 ska läggas in i index 0 i den nya strängen.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Tips det går att göra for-satser som räknar nedåt.</a:t>
            </a:r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570725" y="13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{DC340294-0F5A-46C2-AC7E-A2A9C4071501}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Ursprunglig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Baklänges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Vända på en sträng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755425" y="1152475"/>
            <a:ext cx="50769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Tom sträng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//Vänd på en sträng med hjälp av en </a:t>
            </a:r>
            <a:b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//for-sats som räknar nedåt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sv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 sz="153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length-1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sv" sz="153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53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 sz="153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53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"black"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170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570725" y="13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{DC340294-0F5A-46C2-AC7E-A2A9C4071501}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Ursprunglig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Baklänges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Funktioner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En funktion är ett block av kod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 kan tänka på det som ett miniprogram inne i programmet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En funktion utförs när den anropas (vilket kan ske på olika sätt)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 har redan sett funktioner i simple.js, t ex </a:t>
            </a:r>
            <a:r>
              <a:rPr b="1" lang="sv">
                <a:solidFill>
                  <a:srgbClr val="70008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88800" y="2871225"/>
            <a:ext cx="8366400" cy="119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sv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6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sv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6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parameter1</a:t>
            </a:r>
            <a:r>
              <a:rPr lang="sv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6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parameter2</a:t>
            </a:r>
            <a:r>
              <a:rPr lang="sv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6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parameter3</a:t>
            </a:r>
            <a:r>
              <a:rPr lang="sv" sz="16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sv" sz="1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code to be executed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 på en funktion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4260300" cy="2555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00F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myFunction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400">
                <a:solidFill>
                  <a:srgbClr val="0000F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0000F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p2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400">
                <a:solidFill>
                  <a:srgbClr val="7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50A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50A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p2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Anrop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let p3 = myFunction (3, 5);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124475" y="1226450"/>
            <a:ext cx="37077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Funktionen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definieras med nyckelordet function.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kan ta </a:t>
            </a:r>
            <a:r>
              <a:rPr i="1"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parametrar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koden omges av “måsvingar”.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kan returnera ett resultat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anropas via sitt namn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anropet måste ha rätt antal</a:t>
            </a:r>
            <a:r>
              <a:rPr i="1"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argument</a:t>
            </a:r>
            <a:endParaRPr i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bygger en funktion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ska göra en funktion som omvandlar  Fahrenheit till grader Celcius.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Formeln för detta är: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Celcius = 5/9 (Farhenheit - 32)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4886825" y="1201675"/>
            <a:ext cx="3612900" cy="3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toCelsius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toCelsius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77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“black”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En funktion som vänder på en sträng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Om jag vill vända på en sträng flera gånger kan jag skapa en funktion.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399300" y="1663800"/>
            <a:ext cx="8252400" cy="307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"PeterC"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bakOchFram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inString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bakOchFram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En funktion som ritar en tärning..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ska göra en funktion som kan rita en tärning.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Funktionen ska ha tre argument, position i x-led, position i y-led och värdet som ska visas.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1AB1C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ritaTarning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138" y="2898613"/>
            <a:ext cx="11334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Datatypen Sträng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 JavaScript finns det en datatyp som heter string. På svenska säger vi sträng.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Det är en följd av bokstäver eller snarare tecken.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Strängar omges </a:t>
            </a:r>
            <a:r>
              <a:rPr lang="sv"/>
              <a:t>av</a:t>
            </a:r>
            <a:r>
              <a:rPr lang="sv"/>
              <a:t> antingen dubbla eller enkla citationstecken.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I övningarna från förra veckan fanns några uppgifter där ni skulle manipulera strängar.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Låt användaren mata in en textsträng. Skriv program som matar ut :</a:t>
            </a:r>
            <a:endParaRPr/>
          </a:p>
          <a:p>
            <a:pPr indent="-342900" lvl="0" marL="9144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Första bokstaven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sista bokstaven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namnet skrivet baklänges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Exempel på strängar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9080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'BlanchedAlmond'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bgColor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"DarkSlateBlue"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bgColor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"Hej 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561825" y="1188425"/>
            <a:ext cx="327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Strängar omges av dubbla eller enkla fnuttar.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Om man vill slå ihop två strängar använder man + tecken. Att slå ihop strängar kallas för </a:t>
            </a:r>
            <a:r>
              <a:rPr i="1"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konkatenering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Sträng som ett objekt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866050" y="1152475"/>
            <a:ext cx="29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Strängen är ett objekt med flera egenskaper och värden knuten till sig. Vi kan ta reda på strängens längd och individuella bokstäver (egentligen tecken) i strängen.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2977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"Hej 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10,100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greeting.length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Första bokstaven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866050" y="1152475"/>
            <a:ext cx="29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För att hämta en enskild bokstav så använder vi charAt(index). Strängar indexeras från noll, så om jag vill ha första bokstaven så behöver jag titta i index noll.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509950"/>
            <a:ext cx="5297700" cy="205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485150" y="12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{DC340294-0F5A-46C2-AC7E-A2A9C4071501}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Sista bokstaven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866050" y="1152475"/>
            <a:ext cx="29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För att hämta en enskild bokstav så använder vi charAt(index). Strängar indexeras från noll så jag måste titta i index</a:t>
            </a:r>
            <a:br>
              <a:rPr lang="sv"/>
            </a:br>
            <a:r>
              <a:rPr lang="sv"/>
              <a:t> </a:t>
            </a:r>
            <a:r>
              <a:rPr lang="sv">
                <a:solidFill>
                  <a:srgbClr val="1AB1C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0604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10604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2509950"/>
            <a:ext cx="5297700" cy="205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name.length-1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485150" y="12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{DC340294-0F5A-46C2-AC7E-A2A9C4071501}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Från övningar förra veckan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"Musse Pigg"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sv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Längden av en sträng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längd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 sz="14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sv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Skriv ut längden med en förklarande text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sv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Konkatenera (slår ihop) flera strängar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 har 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längd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 bokstäver"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"black"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Övningar förra veckan…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v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Om en sträng är tom så är längden noll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tom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tom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 sz="14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"Strängen är tom"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"black"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sv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//Förvandla strängen till versaler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stor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 sz="14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toUpperCase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stor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"black"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sv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Lägga till strängen tre gånger med en for loop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longName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longName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