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0dbd8fff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0dbd8ff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cb448857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cb44885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5b20b32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5b20b32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5b20b32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5b20b32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5b20b32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5b20b32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5b20b325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5b20b32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0a8a5d0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0a8a5d0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0ad1e0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0ad1e0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0ad1e0f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0ad1e0f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5a13f3e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5a13f3e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aa1c1a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aa1c1a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499989b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499989b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0a8a5d0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0a8a5d0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0a8a5d0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0a8a5d0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0a8a5d0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0a8a5d0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vscode.dev/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freepik.com/free-vector/programming-language-illustration_6051733.htm#query=html%20css%20javascript&amp;position=6&amp;from_view=keyword&amp;track=ai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Programmering - Lektion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PC 230915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JavaScript som ritar på canvas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44850" y="1195525"/>
            <a:ext cx="8387400" cy="366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sv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sv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Här är en html-canvas</a:t>
            </a: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sv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sv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"minCanvas"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"400"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"400"</a:t>
            </a: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sv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canvas</a:t>
            </a: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sv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   var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canvas = document.getElementById(</a:t>
            </a:r>
            <a:r>
              <a:rPr lang="sv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"minCanvas"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   var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context = canvas.getContext(</a:t>
            </a:r>
            <a:r>
              <a:rPr lang="sv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"2d"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context.strokeStyle =</a:t>
            </a:r>
            <a:r>
              <a:rPr lang="sv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"dimgrey"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context.lineWidth = 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context.rect(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context.stroke();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sv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sv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sv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Text på Canvas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11700" y="1017725"/>
            <a:ext cx="83610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Det är inte lika enkelt att skriva text som med hjälp av simple.js.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Text ses som en fylld figur, så först måste jag välja fyllningsfärg, sedan väljer jag typsnitt och slutligen skriver jag ut min text.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44850" y="2567125"/>
            <a:ext cx="8387400" cy="1579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//Skriv en text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context.fillStyle=</a:t>
            </a:r>
            <a:r>
              <a:rPr lang="sv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"Gold"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context.font = </a:t>
            </a:r>
            <a:r>
              <a:rPr lang="sv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"34px Arial"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context.fillText(</a:t>
            </a:r>
            <a:r>
              <a:rPr lang="sv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"Streckgubbe"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Rita en cirkel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11700" y="1017725"/>
            <a:ext cx="83610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Att rita en cirkel är inte heller lika enkelt </a:t>
            </a: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som med hjälp av simple.js.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Cirkeln anges som en båge (arc) med en start och stoppvinkel. Dessa vinklar anges i radianer.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arc(x, y, radie, startvinkel, stoppvinkel)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 kan även ha ett 6e argument som talar om vi rita medsols (default) eller motsols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444850" y="2567125"/>
            <a:ext cx="8387400" cy="1579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context.arc(</a:t>
            </a:r>
            <a:r>
              <a:rPr lang="sv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sv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140</a:t>
            </a:r>
            <a:r>
              <a:rPr lang="sv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sv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sv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Math.PI*</a:t>
            </a:r>
            <a:r>
              <a:rPr lang="sv" sz="145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sv" sz="14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context.stroke();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4395325" y="1456500"/>
            <a:ext cx="4748700" cy="26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Omvandla mellan grader och radianer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11700" y="1017725"/>
            <a:ext cx="83610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När vi omvandlar grader till radianer uttnyttjar vi att 1 grad motsvarar π/180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9150"/>
            <a:ext cx="2076450" cy="203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5"/>
          <p:cNvCxnSpPr/>
          <p:nvPr/>
        </p:nvCxnSpPr>
        <p:spPr>
          <a:xfrm flipH="1">
            <a:off x="1762600" y="2494975"/>
            <a:ext cx="1808100" cy="82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5"/>
          <p:cNvSpPr txBox="1"/>
          <p:nvPr/>
        </p:nvSpPr>
        <p:spPr>
          <a:xfrm>
            <a:off x="3570700" y="2296100"/>
            <a:ext cx="743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Lato"/>
                <a:ea typeface="Lato"/>
                <a:cs typeface="Lato"/>
                <a:sym typeface="Lato"/>
              </a:rPr>
              <a:t>1 rad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&lt;math xmlns=&quot;http://www.w3.org/1998/Math/MathML&quot; display=&quot;block&quot; data-is-equatio=&quot;1&quot; data-latex=&quot;\begin{array}{l}360^{\circ}=2\pi\ \text{rad}\end{array}&quot;&gt;&lt;mtable columnalign=&quot;left&quot; columnspacing=&quot;1em&quot; rowspacing=&quot;4pt&quot;&gt;&lt;mtr&gt;&lt;mtd&gt;&lt;msup&gt;&lt;mn&gt;360&lt;/mn&gt;&lt;mrow&gt;&lt;mo&gt;∘&lt;/mo&gt;&lt;/mrow&gt;&lt;/msup&gt;&lt;mo&gt;=&lt;/mo&gt;&lt;mn&gt;2&lt;/mn&gt;&lt;mi&gt;π&lt;/mi&gt;&lt;mtext&gt;&lt;/mtext&gt;&lt;mtext&gt;rad&lt;/mtext&gt;&lt;/mtd&gt;&lt;/mtr&gt;&lt;/mtable&gt;&lt;/math&gt;" id="148" name="Google Shape;148;p25" title="1 lines Line 1: 360 degrees equals 2 pi ra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725" y="1595775"/>
            <a:ext cx="2904500" cy="36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 display=&quot;block&quot; data-is-equatio=&quot;1&quot; data-latex=&quot;\begin{array}{l}1^{\circ}=\frac{2\pi}{360}\ \text{rad}=\frac{\pi}{180}\text{rad}\end{array}&quot;&gt;&lt;mtable columnalign=&quot;left&quot; columnspacing=&quot;1em&quot; rowspacing=&quot;4pt&quot;&gt;&lt;mtr&gt;&lt;mtd&gt;&lt;msup&gt;&lt;mn&gt;1&lt;/mn&gt;&lt;mrow&gt;&lt;mo&gt;∘&lt;/mo&gt;&lt;/mrow&gt;&lt;/msup&gt;&lt;mo&gt;=&lt;/mo&gt;&lt;mfrac&gt;&lt;mrow&gt;&lt;mn&gt;2&lt;/mn&gt;&lt;mi&gt;π&lt;/mi&gt;&lt;/mrow&gt;&lt;mn&gt;360&lt;/mn&gt;&lt;/mfrac&gt;&lt;mtext&gt;&lt;/mtext&gt;&lt;mtext&gt;rad&lt;/mtext&gt;&lt;mo&gt;=&lt;/mo&gt;&lt;mfrac&gt;&lt;mi&gt;π&lt;/mi&gt;&lt;mn&gt;180&lt;/mn&gt;&lt;/mfrac&gt;&lt;mtext&gt;rad&lt;/mtext&gt;&lt;/mtd&gt;&lt;/mtr&gt;&lt;/mtable&gt;&lt;/math&gt;" id="149" name="Google Shape;149;p25" title="1 lines Line 1: 1 degrees equals 2 pi over 360 rad equals pi over 180 ra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2725" y="2341650"/>
            <a:ext cx="4066554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 display=&quot;block&quot; data-is-equatio=&quot;1&quot; data-latex=&quot;1\ \text{rad}=\ \frac{360^{\circ}}{2\pi}=\frac{180^{\circ}}{\pi}\approx57,3^{\circ}&quot;&gt;&lt;mn&gt;1&lt;/mn&gt;&lt;mtext&gt;&lt;/mtext&gt;&lt;mtext&gt;rad&lt;/mtext&gt;&lt;mo&gt;=&lt;/mo&gt;&lt;mtext&gt;&lt;/mtext&gt;&lt;mfrac&gt;&lt;msup&gt;&lt;mn&gt;360&lt;/mn&gt;&lt;mrow&gt;&lt;mo&gt;∘&lt;/mo&gt;&lt;/mrow&gt;&lt;/msup&gt;&lt;mrow&gt;&lt;mn&gt;2&lt;/mn&gt;&lt;mi&gt;π&lt;/mi&gt;&lt;/mrow&gt;&lt;/mfrac&gt;&lt;mo&gt;=&lt;/mo&gt;&lt;mfrac&gt;&lt;msup&gt;&lt;mn&gt;180&lt;/mn&gt;&lt;mrow&gt;&lt;mo&gt;∘&lt;/mo&gt;&lt;/mrow&gt;&lt;/msup&gt;&lt;mi&gt;π&lt;/mi&gt;&lt;/mfrac&gt;&lt;mo&gt;≈&lt;/mo&gt;&lt;mn&gt;57&lt;/mn&gt;&lt;mo&gt;,&lt;/mo&gt;&lt;msup&gt;&lt;mn&gt;3&lt;/mn&gt;&lt;mrow&gt;&lt;mo&gt;∘&lt;/mo&gt;&lt;/mrow&gt;&lt;/msup&gt;&lt;/math&gt;" id="150" name="Google Shape;150;p25" title="1 rad equals the fraction with numerator 360 degrees and denominator 2 pi equals the fraction with numerator 180 degrees and denominator pi almost equals 57 comma 3 degre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725" y="3151325"/>
            <a:ext cx="4486100" cy="7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Rita Pacman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2783700" y="1152475"/>
            <a:ext cx="604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 spelet Pacman jagar en enkel figur små punkter och blir i sin tur jagad av spöken.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Figuren består av en cirkelbåge och  två linjer in till mitten.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Området är sedan fylld med gul färg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För att rita fritt i JavaScript används ett begrepp som kallas path.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4425"/>
            <a:ext cx="2478900" cy="24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Rita Pacman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783700" y="1152475"/>
            <a:ext cx="604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 behöver alltså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En html-fil med en canvas att rita på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Rita en cirkelbåge som startar på 0.2⋅π och slutar på 1.8</a:t>
            </a:r>
            <a:r>
              <a:rPr lang="sv"/>
              <a:t>⋅π (motsvarar 18° till 342°)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Rita en linje från cirkelbågens slutpunkt till mittpunkten på cirkeln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Fylla området med gul färg 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925"/>
            <a:ext cx="2478900" cy="24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Skapa en ny html-fil som får heta pacman.html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534325" y="1017725"/>
            <a:ext cx="7980600" cy="3937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sv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canvas = document.getElementById(</a:t>
            </a:r>
            <a:r>
              <a:rPr lang="sv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"pacmania"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context = canvas.getContext(</a:t>
            </a:r>
            <a:r>
              <a:rPr lang="sv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"2d"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context.fillStyle=</a:t>
            </a:r>
            <a:r>
              <a:rPr lang="sv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"Gold"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context.lineWidth = 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context.beginPath();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context.arc(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* Math.PI, 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1.8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* Math.PI);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context.lineTo(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context.stroke(); </a:t>
            </a:r>
            <a:r>
              <a:rPr lang="sv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//Ta bort senare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context.fill();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context.closePath(); </a:t>
            </a:r>
            <a:r>
              <a:rPr lang="sv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//Inte nödvändig just nu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sv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Installera en editor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7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 kommer lämna koda.nu, den har sina begränsningar och istället kommer vi att skriva vår kod med hjälp av en bättre editor.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Det finns flera olika editorer att välja bland, men jag rekommenderar Visual Studio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På PC och Mac kan man installera editorn lokalt, men på Chrome får vi köra den online. Naturligtvis kan man även välja online på PC eller Mac.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550" y="157480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Installera en editor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57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Gå till </a:t>
            </a:r>
            <a:r>
              <a:rPr lang="sv" u="sng">
                <a:solidFill>
                  <a:schemeClr val="hlink"/>
                </a:solidFill>
                <a:hlinkClick r:id="rId3"/>
              </a:rPr>
              <a:t>https://code.visualstudio.com/</a:t>
            </a:r>
            <a:r>
              <a:rPr lang="sv"/>
              <a:t> och följ instruktionerna för ditt operativsystem.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Online-versionen av VSCode finns på</a:t>
            </a:r>
            <a:r>
              <a:rPr lang="sv" u="sng">
                <a:solidFill>
                  <a:schemeClr val="hlink"/>
                </a:solidFill>
                <a:hlinkClick r:id="rId4"/>
              </a:rPr>
              <a:t> https://vscode.dev/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550" y="157480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HTML, CSS och JavaScript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600" y="525525"/>
            <a:ext cx="334335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829300" y="4541100"/>
            <a:ext cx="3003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00">
                <a:solidFill>
                  <a:srgbClr val="EFEFEF"/>
                </a:solidFill>
              </a:rPr>
              <a:t>Illustration -</a:t>
            </a:r>
            <a:r>
              <a:rPr lang="sv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sv" sz="1000" u="sng">
                <a:solidFill>
                  <a:schemeClr val="hlink"/>
                </a:solidFill>
                <a:hlinkClick r:id="rId4"/>
              </a:rPr>
              <a:t>gstudioimagen </a:t>
            </a:r>
            <a:r>
              <a:rPr lang="sv" sz="1000">
                <a:solidFill>
                  <a:srgbClr val="EFEFEF"/>
                </a:solidFill>
              </a:rPr>
              <a:t>via freepik.com </a:t>
            </a:r>
            <a:endParaRPr sz="1000">
              <a:solidFill>
                <a:srgbClr val="EFEFE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52175" y="1325250"/>
            <a:ext cx="50787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JavaScript behöver ligga på en webbsida.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Webbsidor beskrivs anv HTML-filer.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Utseendet av en webbsida beskrivs i en CSS-fil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Skapa en html-fil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37550" y="1588050"/>
            <a:ext cx="7593600" cy="3314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Programmering 1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&lt;!--- Här kommer innehållet--&gt;</a:t>
            </a:r>
            <a:endParaRPr sz="14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Hej Världen!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572000" y="221575"/>
            <a:ext cx="44568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Skriv in följande html-kod i VS-code.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 kommer förklara varje del längre fram i kursen.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Just nu vill vi bara ha en bra mall för olika projekt.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Lägg till lite JavaScript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839850" y="1139475"/>
            <a:ext cx="3133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JavaScript skrivs mellan &lt;script&gt; och &lt;/script&gt; taggar. Dessa ligger i &lt;body&gt; delen av html-koden.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Ändra ditt mellan &lt;body&gt; och &lt;/body&gt; så att filen ser ut så här i stället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4961700" cy="3314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&lt;!--- Här kommer innehållet--&gt;</a:t>
            </a:r>
            <a:endParaRPr sz="14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Hej Världen!</a:t>
            </a:r>
            <a:endParaRPr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sv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sv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"Hej Världen"</a:t>
            </a:r>
            <a:r>
              <a:rPr lang="sv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sv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Att få stil på en webbsida.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36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HTML filen ska vara innehållet  på en sida utan att tänka för mycket på utseendet. Man väljer att skilja på innehåll (content) och utseende (style). Utseendet beskrivs av en css-fil där css står för “Cascading Style Sheet”.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Skapa en fil som heter “styles.css” och innehåller koden till höger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245450" y="1176975"/>
            <a:ext cx="3781200" cy="341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antiquewhite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 måste få html-filen att använda vår stil.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0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För att kunna använda css-filen måste html-filen länka till den.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Det görs i &lt;head&gt; delen av html-dokumentet.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623625" y="1380875"/>
            <a:ext cx="5143500" cy="296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Programmering 1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"styles.css"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Rita på en webbsida - canvas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355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&lt;canvas&gt; elementet ger oss ett gränssnitt till JavaScript, det kallas för ett API - application programmable interface.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HTML filen ska innehålla ett element som talar om att vi vill kunna rita till sidan.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Själva ritandet utförs av JavaScript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087200" y="1195525"/>
            <a:ext cx="4745100" cy="227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Här är en html-canvas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"minCanvas"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"400"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"400"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sv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