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71730579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71730579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71730579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871730579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8b4f8da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8b4f8da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71730579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71730579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87ec193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87ec193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87ec193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87ec193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887ec193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887ec193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87ec1931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887ec1931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87ec1931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887ec1931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0ad1e0f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0ad1e0f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0ad1e0f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0ad1e0f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5a13f3e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5a13f3e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7173057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7173057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71730579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7173057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8c35cb0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8c35cb0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aa1c1a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aa1c1a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71730579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71730579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eloper.mozilla.org/en-US/docs/Web/API/CanvasRenderingContext2D#path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Programmering - Lektion 7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PC 231006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Ett exempel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5967000" cy="3682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v" sz="1400">
                <a:solidFill>
                  <a:srgbClr val="80808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4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400">
                <a:solidFill>
                  <a:srgbClr val="80808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"minCanvas"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"2d"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strokeStyle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 sz="14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lineWidth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rect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240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moveTo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375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 sz="140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4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4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endPath</a:t>
            </a: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4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400">
                <a:solidFill>
                  <a:srgbClr val="80808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4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400">
                <a:solidFill>
                  <a:srgbClr val="808080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solidFill>
                <a:srgbClr val="808080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100" y="1170125"/>
            <a:ext cx="2560500" cy="275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Felsökningstips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32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I Chrome kan du trycka F12 eller högerklicka och välj “Inspect”  för att se utvecklarverktyget. Det innehåller mycket som vi inte förstår (och som vi inte kommer lära oss i kursen) men kan vara en god hjälp när vårt script inte fungerar som väntat. I det här exemplet har jag skrivit fel på kommandot för att rita en rektangel.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6825" y="750000"/>
            <a:ext cx="393226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7460375" y="78250"/>
            <a:ext cx="1614000" cy="716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sv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Klicka på det röda krysset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8" name="Google Shape;128;p23"/>
          <p:cNvCxnSpPr>
            <a:stCxn id="127" idx="1"/>
          </p:cNvCxnSpPr>
          <p:nvPr/>
        </p:nvCxnSpPr>
        <p:spPr>
          <a:xfrm flipH="1">
            <a:off x="7213175" y="436450"/>
            <a:ext cx="247200" cy="644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23"/>
          <p:cNvCxnSpPr/>
          <p:nvPr/>
        </p:nvCxnSpPr>
        <p:spPr>
          <a:xfrm flipH="1" rot="10800000">
            <a:off x="3259100" y="4340400"/>
            <a:ext cx="973200" cy="262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Felaktig kod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Här är en kod med några misstag, låt oss felsöka den i utvecklarläget.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31850" y="2133250"/>
            <a:ext cx="4325700" cy="24531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"Peter"</a:t>
            </a:r>
            <a:endParaRPr>
              <a:solidFill>
                <a:srgbClr val="CE917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sv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sv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sv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;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++){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namr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+</a:t>
            </a:r>
            <a:r>
              <a:rPr lang="sv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+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sv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sv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463475" y="2121400"/>
            <a:ext cx="33066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Tryck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F12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Ctrl/Command + Shift + 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verage"/>
              <a:buChar char="●"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Högerklicka och välj “Inspect”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Att rita med olika färger</a:t>
            </a:r>
            <a:r>
              <a:rPr lang="sv"/>
              <a:t>.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64400" y="1128825"/>
            <a:ext cx="2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Om jag ritat något i en färg och sedan vill rita något i en annan färg så måste jag skapa en ny path. Se exemplet.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287100" y="1277000"/>
            <a:ext cx="5592900" cy="3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"red"</a:t>
            </a:r>
            <a:endParaRPr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arc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closePath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"blue"</a:t>
            </a:r>
            <a:endParaRPr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arc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PI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closePath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72" y="2956850"/>
            <a:ext cx="1637125" cy="1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Att fylla en figur med färg.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64400" y="1128825"/>
            <a:ext cx="2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Om jag vill skapa en geometrisk figur som ska fyllas med färg behöver jag inte rita alla kanter.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Här ritar jag två linjer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287100" y="1277000"/>
            <a:ext cx="5592900" cy="3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"BlanchedAlmond"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"DarkSlateBlue"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lineWidth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moveTo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Vi måste anropa stroke för att rita något på skärmen</a:t>
            </a:r>
            <a:endParaRPr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25" y="2969694"/>
            <a:ext cx="1904225" cy="19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Att fylla en figur med färg.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264400" y="1128825"/>
            <a:ext cx="2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Om jag nu vill fylla min form med en färg så är inte sista sidan nödvändig.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3287100" y="1277000"/>
            <a:ext cx="5592900" cy="3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"BlanchedAlmond"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"DarkSlateBlue"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lineWidth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moveTo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Vi måste anropa stroke för att rita något på skärmen</a:t>
            </a:r>
            <a:endParaRPr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00" y="2916250"/>
            <a:ext cx="1883590" cy="1948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7"/>
          <p:cNvCxnSpPr>
            <a:stCxn id="161" idx="3"/>
          </p:cNvCxnSpPr>
          <p:nvPr/>
        </p:nvCxnSpPr>
        <p:spPr>
          <a:xfrm>
            <a:off x="2381991" y="3890688"/>
            <a:ext cx="849000" cy="17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Att stänga figuren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264400" y="1128825"/>
            <a:ext cx="2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Om jag vill ha den tredje sidan ritad kan jag antingen själv räkna ut linjen som behövs eller använda closePath()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3287100" y="1277000"/>
            <a:ext cx="5592900" cy="33462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"BlanchedAlmond"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"DarkSlateBlue"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lineWidth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moveTo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Vi måste anropa stroke för att rita något på skärmen</a:t>
            </a:r>
            <a:endParaRPr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closePath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0" name="Google Shape;170;p28"/>
          <p:cNvCxnSpPr/>
          <p:nvPr/>
        </p:nvCxnSpPr>
        <p:spPr>
          <a:xfrm>
            <a:off x="2438091" y="3653113"/>
            <a:ext cx="849000" cy="17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0" y="2872300"/>
            <a:ext cx="1996150" cy="1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Korsande linjer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64400" y="1128825"/>
            <a:ext cx="26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Vi kan fylla ytor som har korsande linjer. JavaScript tolkar att vi vill ta den kortaste vägen tillbaka till början av figuren</a:t>
            </a:r>
            <a:endParaRPr/>
          </a:p>
        </p:txBody>
      </p:sp>
      <p:sp>
        <p:nvSpPr>
          <p:cNvPr id="178" name="Google Shape;178;p29"/>
          <p:cNvSpPr txBox="1"/>
          <p:nvPr/>
        </p:nvSpPr>
        <p:spPr>
          <a:xfrm>
            <a:off x="3287100" y="1277000"/>
            <a:ext cx="5592900" cy="35916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beginPath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"BlanchedAlmond"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fillStyle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"DarkSlateBlue"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lineWidth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moveTo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250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170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lineTo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320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sv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280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// Vi måste anropa stroke för att rita något på skärmen</a:t>
            </a:r>
            <a:endParaRPr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closePath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stroke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fill</a:t>
            </a:r>
            <a:r>
              <a:rPr lang="sv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2438091" y="3348313"/>
            <a:ext cx="849000" cy="17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00" y="3112626"/>
            <a:ext cx="2063100" cy="181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Lite mer om färger…	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311700" y="1152475"/>
            <a:ext cx="288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har tidigare pratat om att färger anges som RGB, dvs Red-Green-Blue med värden mellan 0 och 255 (0 och FF hexadecimalt). Det går även att göra färger transparenta med hjälp av en så kallat alpha-värde.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För att skapa färger med transparens så kan vi använd rgba(r,g,b,a)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Pröva med lite olika värde på a mellan 0 och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3721525" y="1105075"/>
            <a:ext cx="5175900" cy="32502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context.beginPath();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context.fillStyle = 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"rgba(255,0,0,0.5)"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context.beginPath();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context.arc(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*Math.PI);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context.fill();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context.closePath();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context.beginPath();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context.fillStyle=</a:t>
            </a:r>
            <a:r>
              <a:rPr lang="sv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"rgba(0,0,255,0.5)"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context.arc(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*Math.PI);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context.fill();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context.closePath();</a:t>
            </a:r>
            <a:endParaRPr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Mer om att rita på en Canvas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7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För att rita på en canvas i JavaScript används något som kallas “path” eller banor på svenska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Att rita en path kan liknas med att vi tar upp en penna i en viss färg och tjocklek och ritar med den pennan.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Vill vi sedan ta en ny färg behöver vi starta en ny path.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Koordinatsystemet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579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Som vi redan sett så är y-axeln riktad nedåt i koordinatsystemet på en canvas.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375" y="1347750"/>
            <a:ext cx="20955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Funktioner för en path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52175" y="1325250"/>
            <a:ext cx="81276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beginPath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skapar en ny path.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closePath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avslutar en path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stroke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ritar linjerna i en path, inget syns på skärmen förrän stroke (eller fill) anropas.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fill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fyller en path med en färg.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moveTo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flyttar startpunkten för en path eller del av en path till (x,y)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Funktioner för att rita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52175" y="1325250"/>
            <a:ext cx="81507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lineTo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ritar en linje från den aktuella punkten till punkten (x ,y).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arc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startAngle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endAngle</a:t>
            </a:r>
            <a:r>
              <a:rPr lang="sv" sz="1800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Ritar en cirkelbåge, vinklarna anges i radianer.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rect</a:t>
            </a:r>
            <a:r>
              <a:rPr lang="sv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8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sv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sv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sv" sz="18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 sz="1100">
                <a:solidFill>
                  <a:srgbClr val="1B1B1B"/>
                </a:solidFill>
                <a:highlight>
                  <a:srgbClr val="FFFFFF"/>
                </a:highlight>
              </a:rPr>
              <a:t> 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 ritar en rektangel.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fillRect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sv" sz="1800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sv" sz="1800"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- Ritar en fylld rektangel.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Det finns funktioner för att rita ellipser, rektanglar med rundade hörn med mera. Vi kan även rita mjuka banor, så kallade Bezierkurvor, se </a:t>
            </a:r>
            <a:r>
              <a:rPr lang="sv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dokumentationen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Bestämma färg, tjocklek på linje och fyllningsfärg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Egenskaperna hos en path bestäms av ett antal variabler: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strokeStyle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“red”</a:t>
            </a:r>
            <a:endParaRPr>
              <a:solidFill>
                <a:srgbClr val="1AB1CD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lineWidth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0604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15</a:t>
            </a:r>
            <a:endParaRPr>
              <a:solidFill>
                <a:srgbClr val="106040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fillStyle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sv">
                <a:solidFill>
                  <a:srgbClr val="EE11FF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sv">
                <a:solidFill>
                  <a:srgbClr val="000000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sv">
                <a:solidFill>
                  <a:srgbClr val="1AB1CD"/>
                </a:solidFill>
                <a:highlight>
                  <a:srgbClr val="F3F3F3"/>
                </a:highlight>
                <a:latin typeface="Roboto Mono"/>
                <a:ea typeface="Roboto Mono"/>
                <a:cs typeface="Roboto Mono"/>
                <a:sym typeface="Roboto Mono"/>
              </a:rPr>
              <a:t>“blue”</a:t>
            </a:r>
            <a:endParaRPr>
              <a:solidFill>
                <a:srgbClr val="000000"/>
              </a:solidFill>
              <a:highlight>
                <a:srgbClr val="F3F3F3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 på Canvas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1017725"/>
            <a:ext cx="83610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Det är inte lika enkelt att skriva text som med hjälp av simple.js.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Text ses som en fylld figur, så först måste jag välja fyllningsfärg, sedan väljer jag typsnitt och slutligen skriver jag ut min text.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444850" y="2567125"/>
            <a:ext cx="8387400" cy="15795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//Skriv en text</a:t>
            </a:r>
            <a:endParaRPr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context.fillStyle=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"Gold"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context.font = 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"34px Arial"</a:t>
            </a:r>
            <a:endParaRPr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context.fillText(</a:t>
            </a:r>
            <a:r>
              <a:rPr lang="sv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"Hej!"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sv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lang="sv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En minimal html-fil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37550" y="1588050"/>
            <a:ext cx="8419800" cy="3314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sv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"minCanvas"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"400"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sv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"400"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sv" sz="16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Här ligger mitt program</a:t>
            </a:r>
            <a:endParaRPr sz="16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sv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sv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892600" y="162175"/>
            <a:ext cx="29397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Vår canvas och JavaScript måste ligga på en html-sida.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En minimal sida kan se ut så här.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Vi behöver komma åt canvas-elementet från vår kod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1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Canvas elementet är en del av vår websida. För att nå canvasen från vår kod behöver vi alltid de följande raderna i vårt script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24375" y="2301450"/>
            <a:ext cx="8508000" cy="1042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document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getElementById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6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"minCanvas"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60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sv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context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sv" sz="160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canvas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sv" sz="160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getContext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sv" sz="160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"2d"</a:t>
            </a:r>
            <a:r>
              <a:rPr lang="sv" sz="160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