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Quattrocento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BDC9A-B177-48DC-87F5-1EDD5C6797D8}" v="59" dt="2021-12-19T02:09:09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1" Type="http://schemas.microsoft.com/office/2016/11/relationships/changesInfo" Target="changesInfos/changesInfo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Vrablic" userId="8dfb7983eb7cf91e" providerId="LiveId" clId="{346BDC9A-B177-48DC-87F5-1EDD5C6797D8}"/>
    <pc:docChg chg="undo custSel modSld">
      <pc:chgData name="Marie Vrablic" userId="8dfb7983eb7cf91e" providerId="LiveId" clId="{346BDC9A-B177-48DC-87F5-1EDD5C6797D8}" dt="2021-12-20T18:54:06.514" v="1828" actId="1076"/>
      <pc:docMkLst>
        <pc:docMk/>
      </pc:docMkLst>
      <pc:sldChg chg="addSp delSp modSp mod">
        <pc:chgData name="Marie Vrablic" userId="8dfb7983eb7cf91e" providerId="LiveId" clId="{346BDC9A-B177-48DC-87F5-1EDD5C6797D8}" dt="2021-12-20T18:54:06.514" v="1828" actId="1076"/>
        <pc:sldMkLst>
          <pc:docMk/>
          <pc:sldMk cId="0" sldId="256"/>
        </pc:sldMkLst>
        <pc:spChg chg="add del mod">
          <ac:chgData name="Marie Vrablic" userId="8dfb7983eb7cf91e" providerId="LiveId" clId="{346BDC9A-B177-48DC-87F5-1EDD5C6797D8}" dt="2021-12-19T01:12:59.669" v="781" actId="478"/>
          <ac:spMkLst>
            <pc:docMk/>
            <pc:sldMk cId="0" sldId="256"/>
            <ac:spMk id="20" creationId="{00000000-0000-0000-0000-000000000000}"/>
          </ac:spMkLst>
        </pc:spChg>
        <pc:spChg chg="mod">
          <ac:chgData name="Marie Vrablic" userId="8dfb7983eb7cf91e" providerId="LiveId" clId="{346BDC9A-B177-48DC-87F5-1EDD5C6797D8}" dt="2021-12-19T02:10:40.790" v="1705" actId="20577"/>
          <ac:spMkLst>
            <pc:docMk/>
            <pc:sldMk cId="0" sldId="256"/>
            <ac:spMk id="21" creationId="{00000000-0000-0000-0000-000000000000}"/>
          </ac:spMkLst>
        </pc:spChg>
        <pc:spChg chg="del mod">
          <ac:chgData name="Marie Vrablic" userId="8dfb7983eb7cf91e" providerId="LiveId" clId="{346BDC9A-B177-48DC-87F5-1EDD5C6797D8}" dt="2021-11-17T01:43:59.520" v="162" actId="478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arie Vrablic" userId="8dfb7983eb7cf91e" providerId="LiveId" clId="{346BDC9A-B177-48DC-87F5-1EDD5C6797D8}" dt="2021-12-19T01:47:39.896" v="1315" actId="1076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rie Vrablic" userId="8dfb7983eb7cf91e" providerId="LiveId" clId="{346BDC9A-B177-48DC-87F5-1EDD5C6797D8}" dt="2021-12-19T01:17:44.568" v="874" actId="107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rie Vrablic" userId="8dfb7983eb7cf91e" providerId="LiveId" clId="{346BDC9A-B177-48DC-87F5-1EDD5C6797D8}" dt="2021-12-19T02:05:42.607" v="1650" actId="1076"/>
          <ac:spMkLst>
            <pc:docMk/>
            <pc:sldMk cId="0" sldId="256"/>
            <ac:spMk id="25" creationId="{00000000-0000-0000-0000-000000000000}"/>
          </ac:spMkLst>
        </pc:spChg>
        <pc:spChg chg="del">
          <ac:chgData name="Marie Vrablic" userId="8dfb7983eb7cf91e" providerId="LiveId" clId="{346BDC9A-B177-48DC-87F5-1EDD5C6797D8}" dt="2021-11-17T01:44:01.383" v="163" actId="478"/>
          <ac:spMkLst>
            <pc:docMk/>
            <pc:sldMk cId="0" sldId="256"/>
            <ac:spMk id="26" creationId="{00000000-0000-0000-0000-000000000000}"/>
          </ac:spMkLst>
        </pc:spChg>
        <pc:spChg chg="del mod">
          <ac:chgData name="Marie Vrablic" userId="8dfb7983eb7cf91e" providerId="LiveId" clId="{346BDC9A-B177-48DC-87F5-1EDD5C6797D8}" dt="2021-11-17T01:46:59.122" v="230" actId="478"/>
          <ac:spMkLst>
            <pc:docMk/>
            <pc:sldMk cId="0" sldId="256"/>
            <ac:spMk id="27" creationId="{00000000-0000-0000-0000-000000000000}"/>
          </ac:spMkLst>
        </pc:spChg>
        <pc:spChg chg="mod">
          <ac:chgData name="Marie Vrablic" userId="8dfb7983eb7cf91e" providerId="LiveId" clId="{346BDC9A-B177-48DC-87F5-1EDD5C6797D8}" dt="2021-12-19T01:53:06.980" v="1336" actId="1076"/>
          <ac:spMkLst>
            <pc:docMk/>
            <pc:sldMk cId="0" sldId="256"/>
            <ac:spMk id="28" creationId="{00000000-0000-0000-0000-000000000000}"/>
          </ac:spMkLst>
        </pc:spChg>
        <pc:spChg chg="mod">
          <ac:chgData name="Marie Vrablic" userId="8dfb7983eb7cf91e" providerId="LiveId" clId="{346BDC9A-B177-48DC-87F5-1EDD5C6797D8}" dt="2021-12-19T01:52:47.314" v="1335" actId="1076"/>
          <ac:spMkLst>
            <pc:docMk/>
            <pc:sldMk cId="0" sldId="256"/>
            <ac:spMk id="29" creationId="{00000000-0000-0000-0000-000000000000}"/>
          </ac:spMkLst>
        </pc:spChg>
        <pc:spChg chg="del mod">
          <ac:chgData name="Marie Vrablic" userId="8dfb7983eb7cf91e" providerId="LiveId" clId="{346BDC9A-B177-48DC-87F5-1EDD5C6797D8}" dt="2021-12-18T23:37:13.477" v="542" actId="478"/>
          <ac:spMkLst>
            <pc:docMk/>
            <pc:sldMk cId="0" sldId="256"/>
            <ac:spMk id="30" creationId="{00000000-0000-0000-0000-000000000000}"/>
          </ac:spMkLst>
        </pc:spChg>
        <pc:spChg chg="mod">
          <ac:chgData name="Marie Vrablic" userId="8dfb7983eb7cf91e" providerId="LiveId" clId="{346BDC9A-B177-48DC-87F5-1EDD5C6797D8}" dt="2021-12-19T01:54:24.850" v="1356" actId="1076"/>
          <ac:spMkLst>
            <pc:docMk/>
            <pc:sldMk cId="0" sldId="256"/>
            <ac:spMk id="31" creationId="{00000000-0000-0000-0000-000000000000}"/>
          </ac:spMkLst>
        </pc:spChg>
        <pc:spChg chg="del">
          <ac:chgData name="Marie Vrablic" userId="8dfb7983eb7cf91e" providerId="LiveId" clId="{346BDC9A-B177-48DC-87F5-1EDD5C6797D8}" dt="2021-11-17T01:44:03.560" v="164" actId="478"/>
          <ac:spMkLst>
            <pc:docMk/>
            <pc:sldMk cId="0" sldId="256"/>
            <ac:spMk id="32" creationId="{00000000-0000-0000-0000-000000000000}"/>
          </ac:spMkLst>
        </pc:spChg>
        <pc:spChg chg="del mod">
          <ac:chgData name="Marie Vrablic" userId="8dfb7983eb7cf91e" providerId="LiveId" clId="{346BDC9A-B177-48DC-87F5-1EDD5C6797D8}" dt="2021-11-17T01:46:55.761" v="228" actId="478"/>
          <ac:spMkLst>
            <pc:docMk/>
            <pc:sldMk cId="0" sldId="256"/>
            <ac:spMk id="33" creationId="{00000000-0000-0000-0000-000000000000}"/>
          </ac:spMkLst>
        </pc:spChg>
        <pc:spChg chg="del mod">
          <ac:chgData name="Marie Vrablic" userId="8dfb7983eb7cf91e" providerId="LiveId" clId="{346BDC9A-B177-48DC-87F5-1EDD5C6797D8}" dt="2021-11-17T01:44:15.186" v="170" actId="478"/>
          <ac:spMkLst>
            <pc:docMk/>
            <pc:sldMk cId="0" sldId="256"/>
            <ac:spMk id="34" creationId="{00000000-0000-0000-0000-000000000000}"/>
          </ac:spMkLst>
        </pc:spChg>
        <pc:spChg chg="del mod">
          <ac:chgData name="Marie Vrablic" userId="8dfb7983eb7cf91e" providerId="LiveId" clId="{346BDC9A-B177-48DC-87F5-1EDD5C6797D8}" dt="2021-12-19T01:40:32.694" v="1259" actId="478"/>
          <ac:spMkLst>
            <pc:docMk/>
            <pc:sldMk cId="0" sldId="256"/>
            <ac:spMk id="53" creationId="{00000000-0000-0000-0000-000000000000}"/>
          </ac:spMkLst>
        </pc:spChg>
        <pc:spChg chg="del mod">
          <ac:chgData name="Marie Vrablic" userId="8dfb7983eb7cf91e" providerId="LiveId" clId="{346BDC9A-B177-48DC-87F5-1EDD5C6797D8}" dt="2021-12-19T01:40:30.293" v="1258" actId="478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Marie Vrablic" userId="8dfb7983eb7cf91e" providerId="LiveId" clId="{346BDC9A-B177-48DC-87F5-1EDD5C6797D8}" dt="2021-12-18T23:43:56.324" v="582" actId="478"/>
          <ac:spMkLst>
            <pc:docMk/>
            <pc:sldMk cId="0" sldId="256"/>
            <ac:spMk id="66" creationId="{00000000-0000-0000-0000-000000000000}"/>
          </ac:spMkLst>
        </pc:spChg>
        <pc:spChg chg="del mod">
          <ac:chgData name="Marie Vrablic" userId="8dfb7983eb7cf91e" providerId="LiveId" clId="{346BDC9A-B177-48DC-87F5-1EDD5C6797D8}" dt="2021-12-19T01:40:34.840" v="1260" actId="478"/>
          <ac:spMkLst>
            <pc:docMk/>
            <pc:sldMk cId="0" sldId="256"/>
            <ac:spMk id="67" creationId="{00000000-0000-0000-0000-000000000000}"/>
          </ac:spMkLst>
        </pc:spChg>
        <pc:spChg chg="add mod">
          <ac:chgData name="Marie Vrablic" userId="8dfb7983eb7cf91e" providerId="LiveId" clId="{346BDC9A-B177-48DC-87F5-1EDD5C6797D8}" dt="2021-12-19T01:17:49.670" v="875" actId="1076"/>
          <ac:spMkLst>
            <pc:docMk/>
            <pc:sldMk cId="0" sldId="256"/>
            <ac:spMk id="68" creationId="{8F93D5B7-AB17-4403-9F89-FC350686BAD9}"/>
          </ac:spMkLst>
        </pc:spChg>
        <pc:spChg chg="add mod">
          <ac:chgData name="Marie Vrablic" userId="8dfb7983eb7cf91e" providerId="LiveId" clId="{346BDC9A-B177-48DC-87F5-1EDD5C6797D8}" dt="2021-12-19T01:53:27.619" v="1340" actId="1076"/>
          <ac:spMkLst>
            <pc:docMk/>
            <pc:sldMk cId="0" sldId="256"/>
            <ac:spMk id="70" creationId="{6AFF824D-FDC9-4872-A78F-34D3C17248E2}"/>
          </ac:spMkLst>
        </pc:spChg>
        <pc:spChg chg="add mod">
          <ac:chgData name="Marie Vrablic" userId="8dfb7983eb7cf91e" providerId="LiveId" clId="{346BDC9A-B177-48DC-87F5-1EDD5C6797D8}" dt="2021-12-19T01:53:30.780" v="1341" actId="1076"/>
          <ac:spMkLst>
            <pc:docMk/>
            <pc:sldMk cId="0" sldId="256"/>
            <ac:spMk id="71" creationId="{9E86CD38-BEE5-45E5-9896-7E366CCA762E}"/>
          </ac:spMkLst>
        </pc:spChg>
        <pc:spChg chg="add mod">
          <ac:chgData name="Marie Vrablic" userId="8dfb7983eb7cf91e" providerId="LiveId" clId="{346BDC9A-B177-48DC-87F5-1EDD5C6797D8}" dt="2021-12-19T01:54:11.260" v="1353" actId="1076"/>
          <ac:spMkLst>
            <pc:docMk/>
            <pc:sldMk cId="0" sldId="256"/>
            <ac:spMk id="72" creationId="{9B9555F2-645F-433E-ABA4-CAC78AC87A96}"/>
          </ac:spMkLst>
        </pc:spChg>
        <pc:spChg chg="add mod">
          <ac:chgData name="Marie Vrablic" userId="8dfb7983eb7cf91e" providerId="LiveId" clId="{346BDC9A-B177-48DC-87F5-1EDD5C6797D8}" dt="2021-12-19T01:53:34.534" v="1342" actId="1076"/>
          <ac:spMkLst>
            <pc:docMk/>
            <pc:sldMk cId="0" sldId="256"/>
            <ac:spMk id="73" creationId="{C96D876D-004C-4C43-A242-CCCF8F30D0B7}"/>
          </ac:spMkLst>
        </pc:spChg>
        <pc:spChg chg="add mod">
          <ac:chgData name="Marie Vrablic" userId="8dfb7983eb7cf91e" providerId="LiveId" clId="{346BDC9A-B177-48DC-87F5-1EDD5C6797D8}" dt="2021-12-19T01:53:38.491" v="1343" actId="1076"/>
          <ac:spMkLst>
            <pc:docMk/>
            <pc:sldMk cId="0" sldId="256"/>
            <ac:spMk id="74" creationId="{1DC42A49-95DC-4093-BE24-441A04C71084}"/>
          </ac:spMkLst>
        </pc:spChg>
        <pc:spChg chg="add mod">
          <ac:chgData name="Marie Vrablic" userId="8dfb7983eb7cf91e" providerId="LiveId" clId="{346BDC9A-B177-48DC-87F5-1EDD5C6797D8}" dt="2021-12-19T01:53:22.255" v="1339" actId="1076"/>
          <ac:spMkLst>
            <pc:docMk/>
            <pc:sldMk cId="0" sldId="256"/>
            <ac:spMk id="80" creationId="{16BED234-C166-4A2F-AE30-A52858256B9A}"/>
          </ac:spMkLst>
        </pc:spChg>
        <pc:spChg chg="add mod">
          <ac:chgData name="Marie Vrablic" userId="8dfb7983eb7cf91e" providerId="LiveId" clId="{346BDC9A-B177-48DC-87F5-1EDD5C6797D8}" dt="2021-12-19T01:54:02.423" v="1348" actId="1076"/>
          <ac:spMkLst>
            <pc:docMk/>
            <pc:sldMk cId="0" sldId="256"/>
            <ac:spMk id="82" creationId="{08635D54-82F4-4035-9347-F6C5630C8C90}"/>
          </ac:spMkLst>
        </pc:spChg>
        <pc:spChg chg="add mod ord">
          <ac:chgData name="Marie Vrablic" userId="8dfb7983eb7cf91e" providerId="LiveId" clId="{346BDC9A-B177-48DC-87F5-1EDD5C6797D8}" dt="2021-12-19T01:48:47.565" v="1327" actId="14100"/>
          <ac:spMkLst>
            <pc:docMk/>
            <pc:sldMk cId="0" sldId="256"/>
            <ac:spMk id="83" creationId="{7157953A-1A7E-471C-B2E6-F8A0E76464CA}"/>
          </ac:spMkLst>
        </pc:spChg>
        <pc:spChg chg="add mod">
          <ac:chgData name="Marie Vrablic" userId="8dfb7983eb7cf91e" providerId="LiveId" clId="{346BDC9A-B177-48DC-87F5-1EDD5C6797D8}" dt="2021-12-19T01:48:01.659" v="1322" actId="1076"/>
          <ac:spMkLst>
            <pc:docMk/>
            <pc:sldMk cId="0" sldId="256"/>
            <ac:spMk id="84" creationId="{92C97B4C-A2A0-40EA-9776-B8EB1D4DE4A7}"/>
          </ac:spMkLst>
        </pc:spChg>
        <pc:spChg chg="add mod">
          <ac:chgData name="Marie Vrablic" userId="8dfb7983eb7cf91e" providerId="LiveId" clId="{346BDC9A-B177-48DC-87F5-1EDD5C6797D8}" dt="2021-12-19T01:55:24.009" v="1375" actId="1076"/>
          <ac:spMkLst>
            <pc:docMk/>
            <pc:sldMk cId="0" sldId="256"/>
            <ac:spMk id="85" creationId="{FF89F4E0-B05B-4F9B-AE05-4986515B0C33}"/>
          </ac:spMkLst>
        </pc:spChg>
        <pc:spChg chg="add mod">
          <ac:chgData name="Marie Vrablic" userId="8dfb7983eb7cf91e" providerId="LiveId" clId="{346BDC9A-B177-48DC-87F5-1EDD5C6797D8}" dt="2021-12-19T02:07:03.096" v="1662" actId="1076"/>
          <ac:spMkLst>
            <pc:docMk/>
            <pc:sldMk cId="0" sldId="256"/>
            <ac:spMk id="95" creationId="{C6E43E0F-283D-4269-A4B1-E053943C6419}"/>
          </ac:spMkLst>
        </pc:spChg>
        <pc:spChg chg="add mod">
          <ac:chgData name="Marie Vrablic" userId="8dfb7983eb7cf91e" providerId="LiveId" clId="{346BDC9A-B177-48DC-87F5-1EDD5C6797D8}" dt="2021-12-19T01:55:36.675" v="1378" actId="1076"/>
          <ac:spMkLst>
            <pc:docMk/>
            <pc:sldMk cId="0" sldId="256"/>
            <ac:spMk id="99" creationId="{EE2A5EB5-79D1-4507-96E2-AAE963D18C92}"/>
          </ac:spMkLst>
        </pc:spChg>
        <pc:spChg chg="add mod">
          <ac:chgData name="Marie Vrablic" userId="8dfb7983eb7cf91e" providerId="LiveId" clId="{346BDC9A-B177-48DC-87F5-1EDD5C6797D8}" dt="2021-12-19T01:55:41.204" v="1379" actId="1076"/>
          <ac:spMkLst>
            <pc:docMk/>
            <pc:sldMk cId="0" sldId="256"/>
            <ac:spMk id="100" creationId="{5197C6CB-A988-4069-840C-0315FA347965}"/>
          </ac:spMkLst>
        </pc:spChg>
        <pc:spChg chg="add mod">
          <ac:chgData name="Marie Vrablic" userId="8dfb7983eb7cf91e" providerId="LiveId" clId="{346BDC9A-B177-48DC-87F5-1EDD5C6797D8}" dt="2021-12-19T01:55:47.989" v="1380" actId="1076"/>
          <ac:spMkLst>
            <pc:docMk/>
            <pc:sldMk cId="0" sldId="256"/>
            <ac:spMk id="101" creationId="{E1FB2665-9DC6-4AB0-81A6-5E92C931449A}"/>
          </ac:spMkLst>
        </pc:spChg>
        <pc:spChg chg="add mod">
          <ac:chgData name="Marie Vrablic" userId="8dfb7983eb7cf91e" providerId="LiveId" clId="{346BDC9A-B177-48DC-87F5-1EDD5C6797D8}" dt="2021-12-19T01:55:51.317" v="1381" actId="1076"/>
          <ac:spMkLst>
            <pc:docMk/>
            <pc:sldMk cId="0" sldId="256"/>
            <ac:spMk id="102" creationId="{1B8D42BF-B80E-4032-B265-21F66B3F0B75}"/>
          </ac:spMkLst>
        </pc:spChg>
        <pc:spChg chg="add mod">
          <ac:chgData name="Marie Vrablic" userId="8dfb7983eb7cf91e" providerId="LiveId" clId="{346BDC9A-B177-48DC-87F5-1EDD5C6797D8}" dt="2021-12-19T01:55:55.534" v="1382" actId="1076"/>
          <ac:spMkLst>
            <pc:docMk/>
            <pc:sldMk cId="0" sldId="256"/>
            <ac:spMk id="103" creationId="{1E5DF5C0-915F-4919-A0E7-098A4451EC62}"/>
          </ac:spMkLst>
        </pc:spChg>
        <pc:spChg chg="add mod">
          <ac:chgData name="Marie Vrablic" userId="8dfb7983eb7cf91e" providerId="LiveId" clId="{346BDC9A-B177-48DC-87F5-1EDD5C6797D8}" dt="2021-12-19T01:55:59.555" v="1383" actId="1076"/>
          <ac:spMkLst>
            <pc:docMk/>
            <pc:sldMk cId="0" sldId="256"/>
            <ac:spMk id="104" creationId="{BAB849EB-B988-4BC3-B6C4-73BD357A74A6}"/>
          </ac:spMkLst>
        </pc:spChg>
        <pc:spChg chg="add mod">
          <ac:chgData name="Marie Vrablic" userId="8dfb7983eb7cf91e" providerId="LiveId" clId="{346BDC9A-B177-48DC-87F5-1EDD5C6797D8}" dt="2021-12-19T01:55:10.539" v="1371" actId="1076"/>
          <ac:spMkLst>
            <pc:docMk/>
            <pc:sldMk cId="0" sldId="256"/>
            <ac:spMk id="116" creationId="{E75C88E5-D9CC-45CF-815F-4F634E53FE16}"/>
          </ac:spMkLst>
        </pc:spChg>
        <pc:spChg chg="add del mod">
          <ac:chgData name="Marie Vrablic" userId="8dfb7983eb7cf91e" providerId="LiveId" clId="{346BDC9A-B177-48DC-87F5-1EDD5C6797D8}" dt="2021-12-19T01:55:31.096" v="1377" actId="478"/>
          <ac:spMkLst>
            <pc:docMk/>
            <pc:sldMk cId="0" sldId="256"/>
            <ac:spMk id="117" creationId="{A16E9816-FB51-4CE1-B5CB-CF7611149444}"/>
          </ac:spMkLst>
        </pc:spChg>
        <pc:spChg chg="add mod">
          <ac:chgData name="Marie Vrablic" userId="8dfb7983eb7cf91e" providerId="LiveId" clId="{346BDC9A-B177-48DC-87F5-1EDD5C6797D8}" dt="2021-12-19T01:55:13.626" v="1372" actId="1076"/>
          <ac:spMkLst>
            <pc:docMk/>
            <pc:sldMk cId="0" sldId="256"/>
            <ac:spMk id="118" creationId="{7B196C7E-F611-45F2-98FF-3228078699FA}"/>
          </ac:spMkLst>
        </pc:spChg>
        <pc:spChg chg="add mod">
          <ac:chgData name="Marie Vrablic" userId="8dfb7983eb7cf91e" providerId="LiveId" clId="{346BDC9A-B177-48DC-87F5-1EDD5C6797D8}" dt="2021-12-19T01:55:15.825" v="1373" actId="1076"/>
          <ac:spMkLst>
            <pc:docMk/>
            <pc:sldMk cId="0" sldId="256"/>
            <ac:spMk id="119" creationId="{F2864001-62BF-4609-91AC-A4291E5538D5}"/>
          </ac:spMkLst>
        </pc:spChg>
        <pc:spChg chg="add mod">
          <ac:chgData name="Marie Vrablic" userId="8dfb7983eb7cf91e" providerId="LiveId" clId="{346BDC9A-B177-48DC-87F5-1EDD5C6797D8}" dt="2021-12-19T01:55:19.204" v="1374" actId="1076"/>
          <ac:spMkLst>
            <pc:docMk/>
            <pc:sldMk cId="0" sldId="256"/>
            <ac:spMk id="120" creationId="{270BF371-A6F1-43E4-9BD9-75090C622225}"/>
          </ac:spMkLst>
        </pc:spChg>
        <pc:spChg chg="add mod">
          <ac:chgData name="Marie Vrablic" userId="8dfb7983eb7cf91e" providerId="LiveId" clId="{346BDC9A-B177-48DC-87F5-1EDD5C6797D8}" dt="2021-12-19T01:56:04.839" v="1385" actId="14100"/>
          <ac:spMkLst>
            <pc:docMk/>
            <pc:sldMk cId="0" sldId="256"/>
            <ac:spMk id="140" creationId="{208C8ACC-C84B-43E4-87DD-CEDE9CF0176C}"/>
          </ac:spMkLst>
        </pc:spChg>
        <pc:spChg chg="add mod">
          <ac:chgData name="Marie Vrablic" userId="8dfb7983eb7cf91e" providerId="LiveId" clId="{346BDC9A-B177-48DC-87F5-1EDD5C6797D8}" dt="2021-12-19T01:53:55.923" v="1347" actId="14100"/>
          <ac:spMkLst>
            <pc:docMk/>
            <pc:sldMk cId="0" sldId="256"/>
            <ac:spMk id="142" creationId="{9C39C9E4-BA49-4709-B9D4-F45CDAAF3030}"/>
          </ac:spMkLst>
        </pc:spChg>
        <pc:spChg chg="add mod">
          <ac:chgData name="Marie Vrablic" userId="8dfb7983eb7cf91e" providerId="LiveId" clId="{346BDC9A-B177-48DC-87F5-1EDD5C6797D8}" dt="2021-12-19T01:54:47.425" v="1365" actId="20577"/>
          <ac:spMkLst>
            <pc:docMk/>
            <pc:sldMk cId="0" sldId="256"/>
            <ac:spMk id="148" creationId="{BFFEAC76-278B-4715-8A81-DBA685877371}"/>
          </ac:spMkLst>
        </pc:spChg>
        <pc:spChg chg="add mod">
          <ac:chgData name="Marie Vrablic" userId="8dfb7983eb7cf91e" providerId="LiveId" clId="{346BDC9A-B177-48DC-87F5-1EDD5C6797D8}" dt="2021-12-20T18:54:06.514" v="1828" actId="1076"/>
          <ac:spMkLst>
            <pc:docMk/>
            <pc:sldMk cId="0" sldId="256"/>
            <ac:spMk id="155" creationId="{09E40BED-2BE6-4FF8-A345-1E79C869F05A}"/>
          </ac:spMkLst>
        </pc:spChg>
        <pc:spChg chg="add mod">
          <ac:chgData name="Marie Vrablic" userId="8dfb7983eb7cf91e" providerId="LiveId" clId="{346BDC9A-B177-48DC-87F5-1EDD5C6797D8}" dt="2021-12-20T18:53:53.546" v="1825" actId="1076"/>
          <ac:spMkLst>
            <pc:docMk/>
            <pc:sldMk cId="0" sldId="256"/>
            <ac:spMk id="156" creationId="{CBE11402-3855-46B9-BF5B-24209BA4535B}"/>
          </ac:spMkLst>
        </pc:spChg>
        <pc:spChg chg="add mod">
          <ac:chgData name="Marie Vrablic" userId="8dfb7983eb7cf91e" providerId="LiveId" clId="{346BDC9A-B177-48DC-87F5-1EDD5C6797D8}" dt="2021-12-20T18:54:03.112" v="1827" actId="1076"/>
          <ac:spMkLst>
            <pc:docMk/>
            <pc:sldMk cId="0" sldId="256"/>
            <ac:spMk id="157" creationId="{C8EB085D-01EA-4B90-A6F4-EE0C47CBFD32}"/>
          </ac:spMkLst>
        </pc:spChg>
        <pc:spChg chg="add mod">
          <ac:chgData name="Marie Vrablic" userId="8dfb7983eb7cf91e" providerId="LiveId" clId="{346BDC9A-B177-48DC-87F5-1EDD5C6797D8}" dt="2021-12-19T02:09:29.699" v="1691" actId="20577"/>
          <ac:spMkLst>
            <pc:docMk/>
            <pc:sldMk cId="0" sldId="256"/>
            <ac:spMk id="176" creationId="{7B8362DB-F6A8-4026-B07C-E4F37ACE0682}"/>
          </ac:spMkLst>
        </pc:spChg>
        <pc:spChg chg="add mod">
          <ac:chgData name="Marie Vrablic" userId="8dfb7983eb7cf91e" providerId="LiveId" clId="{346BDC9A-B177-48DC-87F5-1EDD5C6797D8}" dt="2021-12-19T02:09:40.895" v="1694" actId="20577"/>
          <ac:spMkLst>
            <pc:docMk/>
            <pc:sldMk cId="0" sldId="256"/>
            <ac:spMk id="177" creationId="{4D8B3779-5244-4323-9346-BBAB4971329F}"/>
          </ac:spMkLst>
        </pc:spChg>
        <pc:spChg chg="add mod">
          <ac:chgData name="Marie Vrablic" userId="8dfb7983eb7cf91e" providerId="LiveId" clId="{346BDC9A-B177-48DC-87F5-1EDD5C6797D8}" dt="2021-12-19T02:09:47.280" v="1696" actId="20577"/>
          <ac:spMkLst>
            <pc:docMk/>
            <pc:sldMk cId="0" sldId="256"/>
            <ac:spMk id="178" creationId="{993A379D-E8D5-436E-91D8-135534E74127}"/>
          </ac:spMkLst>
        </pc:spChg>
        <pc:spChg chg="add mod">
          <ac:chgData name="Marie Vrablic" userId="8dfb7983eb7cf91e" providerId="LiveId" clId="{346BDC9A-B177-48DC-87F5-1EDD5C6797D8}" dt="2021-12-19T02:09:22.618" v="1688" actId="14100"/>
          <ac:spMkLst>
            <pc:docMk/>
            <pc:sldMk cId="0" sldId="256"/>
            <ac:spMk id="187" creationId="{C70661B1-F110-4154-9938-1C3DB69A3B73}"/>
          </ac:spMkLst>
        </pc:spChg>
        <pc:grpChg chg="del">
          <ac:chgData name="Marie Vrablic" userId="8dfb7983eb7cf91e" providerId="LiveId" clId="{346BDC9A-B177-48DC-87F5-1EDD5C6797D8}" dt="2021-12-19T01:27:58.463" v="1106" actId="478"/>
          <ac:grpSpMkLst>
            <pc:docMk/>
            <pc:sldMk cId="0" sldId="256"/>
            <ac:grpSpMk id="50" creationId="{00000000-0000-0000-0000-000000000000}"/>
          </ac:grpSpMkLst>
        </pc:grpChg>
        <pc:picChg chg="add del mod">
          <ac:chgData name="Marie Vrablic" userId="8dfb7983eb7cf91e" providerId="LiveId" clId="{346BDC9A-B177-48DC-87F5-1EDD5C6797D8}" dt="2021-12-19T01:54:07.309" v="1352" actId="478"/>
          <ac:picMkLst>
            <pc:docMk/>
            <pc:sldMk cId="0" sldId="256"/>
            <ac:picMk id="6" creationId="{741D1B4C-1A2C-428C-9EF7-D7B9121304B8}"/>
          </ac:picMkLst>
        </pc:picChg>
        <pc:picChg chg="add mod">
          <ac:chgData name="Marie Vrablic" userId="8dfb7983eb7cf91e" providerId="LiveId" clId="{346BDC9A-B177-48DC-87F5-1EDD5C6797D8}" dt="2021-12-19T01:43:03.450" v="1264" actId="14100"/>
          <ac:picMkLst>
            <pc:docMk/>
            <pc:sldMk cId="0" sldId="256"/>
            <ac:picMk id="12" creationId="{2E5AF607-3061-4A32-90CB-81CD06A6F5F3}"/>
          </ac:picMkLst>
        </pc:picChg>
        <pc:picChg chg="add del mod">
          <ac:chgData name="Marie Vrablic" userId="8dfb7983eb7cf91e" providerId="LiveId" clId="{346BDC9A-B177-48DC-87F5-1EDD5C6797D8}" dt="2021-12-18T23:33:45.638" v="504" actId="478"/>
          <ac:picMkLst>
            <pc:docMk/>
            <pc:sldMk cId="0" sldId="256"/>
            <ac:picMk id="76" creationId="{8C9412F3-83B2-45F0-87F1-42995301EA95}"/>
          </ac:picMkLst>
        </pc:picChg>
        <pc:picChg chg="add mod">
          <ac:chgData name="Marie Vrablic" userId="8dfb7983eb7cf91e" providerId="LiveId" clId="{346BDC9A-B177-48DC-87F5-1EDD5C6797D8}" dt="2021-12-19T01:26:50.380" v="1090" actId="14100"/>
          <ac:picMkLst>
            <pc:docMk/>
            <pc:sldMk cId="0" sldId="256"/>
            <ac:picMk id="78" creationId="{98E63C3A-0059-4B42-8D26-51134FBC10AA}"/>
          </ac:picMkLst>
        </pc:picChg>
        <pc:picChg chg="add del mod">
          <ac:chgData name="Marie Vrablic" userId="8dfb7983eb7cf91e" providerId="LiveId" clId="{346BDC9A-B177-48DC-87F5-1EDD5C6797D8}" dt="2021-12-19T01:43:50.150" v="1278" actId="478"/>
          <ac:picMkLst>
            <pc:docMk/>
            <pc:sldMk cId="0" sldId="256"/>
            <ac:picMk id="121" creationId="{ACC0B7E7-23F8-44F9-950C-8C747E1FA297}"/>
          </ac:picMkLst>
        </pc:picChg>
        <pc:picChg chg="add del mod">
          <ac:chgData name="Marie Vrablic" userId="8dfb7983eb7cf91e" providerId="LiveId" clId="{346BDC9A-B177-48DC-87F5-1EDD5C6797D8}" dt="2021-12-19T01:43:47.894" v="1276" actId="478"/>
          <ac:picMkLst>
            <pc:docMk/>
            <pc:sldMk cId="0" sldId="256"/>
            <ac:picMk id="122" creationId="{5653FE81-B8B0-48C7-A20C-55B720DE09CC}"/>
          </ac:picMkLst>
        </pc:picChg>
        <pc:picChg chg="add del mod">
          <ac:chgData name="Marie Vrablic" userId="8dfb7983eb7cf91e" providerId="LiveId" clId="{346BDC9A-B177-48DC-87F5-1EDD5C6797D8}" dt="2021-12-19T01:43:49.149" v="1277" actId="478"/>
          <ac:picMkLst>
            <pc:docMk/>
            <pc:sldMk cId="0" sldId="256"/>
            <ac:picMk id="123" creationId="{1CC83B8B-C451-479C-9370-78B2B701D5C4}"/>
          </ac:picMkLst>
        </pc:picChg>
        <pc:picChg chg="add del mod">
          <ac:chgData name="Marie Vrablic" userId="8dfb7983eb7cf91e" providerId="LiveId" clId="{346BDC9A-B177-48DC-87F5-1EDD5C6797D8}" dt="2021-12-19T01:44:08.224" v="1282" actId="478"/>
          <ac:picMkLst>
            <pc:docMk/>
            <pc:sldMk cId="0" sldId="256"/>
            <ac:picMk id="124" creationId="{32FD1FB8-4BB4-449D-9A1A-FA711656F9AE}"/>
          </ac:picMkLst>
        </pc:picChg>
        <pc:cxnChg chg="del mod">
          <ac:chgData name="Marie Vrablic" userId="8dfb7983eb7cf91e" providerId="LiveId" clId="{346BDC9A-B177-48DC-87F5-1EDD5C6797D8}" dt="2021-12-18T23:34:19.122" v="510" actId="478"/>
          <ac:cxnSpMkLst>
            <pc:docMk/>
            <pc:sldMk cId="0" sldId="256"/>
            <ac:cxnSpMk id="35" creationId="{00000000-0000-0000-0000-000000000000}"/>
          </ac:cxnSpMkLst>
        </pc:cxnChg>
        <pc:cxnChg chg="del mod">
          <ac:chgData name="Marie Vrablic" userId="8dfb7983eb7cf91e" providerId="LiveId" clId="{346BDC9A-B177-48DC-87F5-1EDD5C6797D8}" dt="2021-11-17T01:47:00.622" v="231" actId="478"/>
          <ac:cxnSpMkLst>
            <pc:docMk/>
            <pc:sldMk cId="0" sldId="256"/>
            <ac:cxnSpMk id="36" creationId="{00000000-0000-0000-0000-000000000000}"/>
          </ac:cxnSpMkLst>
        </pc:cxnChg>
        <pc:cxnChg chg="del mod">
          <ac:chgData name="Marie Vrablic" userId="8dfb7983eb7cf91e" providerId="LiveId" clId="{346BDC9A-B177-48DC-87F5-1EDD5C6797D8}" dt="2021-11-17T01:47:01.503" v="232" actId="478"/>
          <ac:cxnSpMkLst>
            <pc:docMk/>
            <pc:sldMk cId="0" sldId="256"/>
            <ac:cxnSpMk id="37" creationId="{00000000-0000-0000-0000-000000000000}"/>
          </ac:cxnSpMkLst>
        </pc:cxnChg>
        <pc:cxnChg chg="mod">
          <ac:chgData name="Marie Vrablic" userId="8dfb7983eb7cf91e" providerId="LiveId" clId="{346BDC9A-B177-48DC-87F5-1EDD5C6797D8}" dt="2021-12-19T01:53:14.245" v="1337" actId="1076"/>
          <ac:cxnSpMkLst>
            <pc:docMk/>
            <pc:sldMk cId="0" sldId="256"/>
            <ac:cxnSpMk id="38" creationId="{00000000-0000-0000-0000-000000000000}"/>
          </ac:cxnSpMkLst>
        </pc:cxnChg>
        <pc:cxnChg chg="mod">
          <ac:chgData name="Marie Vrablic" userId="8dfb7983eb7cf91e" providerId="LiveId" clId="{346BDC9A-B177-48DC-87F5-1EDD5C6797D8}" dt="2021-12-19T01:53:18.096" v="1338" actId="1076"/>
          <ac:cxnSpMkLst>
            <pc:docMk/>
            <pc:sldMk cId="0" sldId="256"/>
            <ac:cxnSpMk id="39" creationId="{00000000-0000-0000-0000-000000000000}"/>
          </ac:cxnSpMkLst>
        </pc:cxnChg>
        <pc:cxnChg chg="mod">
          <ac:chgData name="Marie Vrablic" userId="8dfb7983eb7cf91e" providerId="LiveId" clId="{346BDC9A-B177-48DC-87F5-1EDD5C6797D8}" dt="2021-12-19T01:54:21.561" v="1355" actId="14100"/>
          <ac:cxnSpMkLst>
            <pc:docMk/>
            <pc:sldMk cId="0" sldId="256"/>
            <ac:cxnSpMk id="40" creationId="{00000000-0000-0000-0000-000000000000}"/>
          </ac:cxnSpMkLst>
        </pc:cxnChg>
        <pc:cxnChg chg="mod">
          <ac:chgData name="Marie Vrablic" userId="8dfb7983eb7cf91e" providerId="LiveId" clId="{346BDC9A-B177-48DC-87F5-1EDD5C6797D8}" dt="2021-12-19T02:05:42.607" v="1650" actId="1076"/>
          <ac:cxnSpMkLst>
            <pc:docMk/>
            <pc:sldMk cId="0" sldId="256"/>
            <ac:cxnSpMk id="41" creationId="{00000000-0000-0000-0000-000000000000}"/>
          </ac:cxnSpMkLst>
        </pc:cxnChg>
        <pc:cxnChg chg="del">
          <ac:chgData name="Marie Vrablic" userId="8dfb7983eb7cf91e" providerId="LiveId" clId="{346BDC9A-B177-48DC-87F5-1EDD5C6797D8}" dt="2021-11-17T01:44:04.990" v="165" actId="478"/>
          <ac:cxnSpMkLst>
            <pc:docMk/>
            <pc:sldMk cId="0" sldId="256"/>
            <ac:cxnSpMk id="42" creationId="{00000000-0000-0000-0000-000000000000}"/>
          </ac:cxnSpMkLst>
        </pc:cxnChg>
        <pc:cxnChg chg="add del mod">
          <ac:chgData name="Marie Vrablic" userId="8dfb7983eb7cf91e" providerId="LiveId" clId="{346BDC9A-B177-48DC-87F5-1EDD5C6797D8}" dt="2021-12-18T23:27:17.924" v="313" actId="478"/>
          <ac:cxnSpMkLst>
            <pc:docMk/>
            <pc:sldMk cId="0" sldId="256"/>
            <ac:cxnSpMk id="42" creationId="{48B1305E-3F42-454C-AD74-23F0C531D985}"/>
          </ac:cxnSpMkLst>
        </pc:cxnChg>
        <pc:cxnChg chg="del">
          <ac:chgData name="Marie Vrablic" userId="8dfb7983eb7cf91e" providerId="LiveId" clId="{346BDC9A-B177-48DC-87F5-1EDD5C6797D8}" dt="2021-11-17T01:44:06.092" v="166" actId="478"/>
          <ac:cxnSpMkLst>
            <pc:docMk/>
            <pc:sldMk cId="0" sldId="256"/>
            <ac:cxnSpMk id="43" creationId="{00000000-0000-0000-0000-000000000000}"/>
          </ac:cxnSpMkLst>
        </pc:cxnChg>
        <pc:cxnChg chg="del mod">
          <ac:chgData name="Marie Vrablic" userId="8dfb7983eb7cf91e" providerId="LiveId" clId="{346BDC9A-B177-48DC-87F5-1EDD5C6797D8}" dt="2021-12-19T01:17:33.695" v="872" actId="478"/>
          <ac:cxnSpMkLst>
            <pc:docMk/>
            <pc:sldMk cId="0" sldId="256"/>
            <ac:cxnSpMk id="44" creationId="{00000000-0000-0000-0000-000000000000}"/>
          </ac:cxnSpMkLst>
        </pc:cxnChg>
        <pc:cxnChg chg="del">
          <ac:chgData name="Marie Vrablic" userId="8dfb7983eb7cf91e" providerId="LiveId" clId="{346BDC9A-B177-48DC-87F5-1EDD5C6797D8}" dt="2021-12-18T23:35:49.169" v="525" actId="478"/>
          <ac:cxnSpMkLst>
            <pc:docMk/>
            <pc:sldMk cId="0" sldId="256"/>
            <ac:cxnSpMk id="45" creationId="{00000000-0000-0000-0000-000000000000}"/>
          </ac:cxnSpMkLst>
        </pc:cxnChg>
        <pc:cxnChg chg="del">
          <ac:chgData name="Marie Vrablic" userId="8dfb7983eb7cf91e" providerId="LiveId" clId="{346BDC9A-B177-48DC-87F5-1EDD5C6797D8}" dt="2021-12-18T23:35:22.075" v="521" actId="478"/>
          <ac:cxnSpMkLst>
            <pc:docMk/>
            <pc:sldMk cId="0" sldId="256"/>
            <ac:cxnSpMk id="46" creationId="{00000000-0000-0000-0000-000000000000}"/>
          </ac:cxnSpMkLst>
        </pc:cxnChg>
        <pc:cxnChg chg="del mod">
          <ac:chgData name="Marie Vrablic" userId="8dfb7983eb7cf91e" providerId="LiveId" clId="{346BDC9A-B177-48DC-87F5-1EDD5C6797D8}" dt="2021-12-18T23:35:54.376" v="526" actId="478"/>
          <ac:cxnSpMkLst>
            <pc:docMk/>
            <pc:sldMk cId="0" sldId="256"/>
            <ac:cxnSpMk id="47" creationId="{00000000-0000-0000-0000-000000000000}"/>
          </ac:cxnSpMkLst>
        </pc:cxnChg>
        <pc:cxnChg chg="del">
          <ac:chgData name="Marie Vrablic" userId="8dfb7983eb7cf91e" providerId="LiveId" clId="{346BDC9A-B177-48DC-87F5-1EDD5C6797D8}" dt="2021-12-19T01:42:51.415" v="1262" actId="478"/>
          <ac:cxnSpMkLst>
            <pc:docMk/>
            <pc:sldMk cId="0" sldId="256"/>
            <ac:cxnSpMk id="61" creationId="{00000000-0000-0000-0000-000000000000}"/>
          </ac:cxnSpMkLst>
        </pc:cxnChg>
        <pc:cxnChg chg="del">
          <ac:chgData name="Marie Vrablic" userId="8dfb7983eb7cf91e" providerId="LiveId" clId="{346BDC9A-B177-48DC-87F5-1EDD5C6797D8}" dt="2021-12-19T01:42:52.930" v="1263" actId="478"/>
          <ac:cxnSpMkLst>
            <pc:docMk/>
            <pc:sldMk cId="0" sldId="256"/>
            <ac:cxnSpMk id="62" creationId="{00000000-0000-0000-0000-000000000000}"/>
          </ac:cxnSpMkLst>
        </pc:cxnChg>
        <pc:cxnChg chg="del">
          <ac:chgData name="Marie Vrablic" userId="8dfb7983eb7cf91e" providerId="LiveId" clId="{346BDC9A-B177-48DC-87F5-1EDD5C6797D8}" dt="2021-12-19T01:42:49.747" v="1261" actId="478"/>
          <ac:cxnSpMkLst>
            <pc:docMk/>
            <pc:sldMk cId="0" sldId="256"/>
            <ac:cxnSpMk id="63" creationId="{00000000-0000-0000-0000-000000000000}"/>
          </ac:cxnSpMkLst>
        </pc:cxnChg>
        <pc:cxnChg chg="add del mod">
          <ac:chgData name="Marie Vrablic" userId="8dfb7983eb7cf91e" providerId="LiveId" clId="{346BDC9A-B177-48DC-87F5-1EDD5C6797D8}" dt="2021-12-19T01:54:06.786" v="1351" actId="478"/>
          <ac:cxnSpMkLst>
            <pc:docMk/>
            <pc:sldMk cId="0" sldId="256"/>
            <ac:cxnSpMk id="69" creationId="{7C6E4F1F-77E5-4B07-9EB5-E58AFE2F73AD}"/>
          </ac:cxnSpMkLst>
        </pc:cxnChg>
        <pc:cxnChg chg="add del mod">
          <ac:chgData name="Marie Vrablic" userId="8dfb7983eb7cf91e" providerId="LiveId" clId="{346BDC9A-B177-48DC-87F5-1EDD5C6797D8}" dt="2021-12-19T01:14:37.203" v="801" actId="478"/>
          <ac:cxnSpMkLst>
            <pc:docMk/>
            <pc:sldMk cId="0" sldId="256"/>
            <ac:cxnSpMk id="75" creationId="{D990BE0E-F512-4EC2-B389-F0DEC585D87A}"/>
          </ac:cxnSpMkLst>
        </pc:cxnChg>
        <pc:cxnChg chg="add mod">
          <ac:chgData name="Marie Vrablic" userId="8dfb7983eb7cf91e" providerId="LiveId" clId="{346BDC9A-B177-48DC-87F5-1EDD5C6797D8}" dt="2021-12-18T23:35:13.544" v="519" actId="1076"/>
          <ac:cxnSpMkLst>
            <pc:docMk/>
            <pc:sldMk cId="0" sldId="256"/>
            <ac:cxnSpMk id="77" creationId="{AA94E7BA-E418-4646-B1BD-B9C49A504EF1}"/>
          </ac:cxnSpMkLst>
        </pc:cxnChg>
        <pc:cxnChg chg="add del mod">
          <ac:chgData name="Marie Vrablic" userId="8dfb7983eb7cf91e" providerId="LiveId" clId="{346BDC9A-B177-48DC-87F5-1EDD5C6797D8}" dt="2021-12-19T01:54:06.119" v="1350" actId="478"/>
          <ac:cxnSpMkLst>
            <pc:docMk/>
            <pc:sldMk cId="0" sldId="256"/>
            <ac:cxnSpMk id="79" creationId="{49011656-702E-4BE5-984A-4F36923BA4A8}"/>
          </ac:cxnSpMkLst>
        </pc:cxnChg>
        <pc:cxnChg chg="add del mod">
          <ac:chgData name="Marie Vrablic" userId="8dfb7983eb7cf91e" providerId="LiveId" clId="{346BDC9A-B177-48DC-87F5-1EDD5C6797D8}" dt="2021-12-19T01:53:41.637" v="1344" actId="478"/>
          <ac:cxnSpMkLst>
            <pc:docMk/>
            <pc:sldMk cId="0" sldId="256"/>
            <ac:cxnSpMk id="81" creationId="{50F4870E-10BE-4F7F-AE2B-192E0EEB18AC}"/>
          </ac:cxnSpMkLst>
        </pc:cxnChg>
        <pc:cxnChg chg="add del mod">
          <ac:chgData name="Marie Vrablic" userId="8dfb7983eb7cf91e" providerId="LiveId" clId="{346BDC9A-B177-48DC-87F5-1EDD5C6797D8}" dt="2021-12-19T01:46:48.701" v="1305" actId="478"/>
          <ac:cxnSpMkLst>
            <pc:docMk/>
            <pc:sldMk cId="0" sldId="256"/>
            <ac:cxnSpMk id="86" creationId="{AD24DD7C-8084-4866-ADE4-D71B103D8FD0}"/>
          </ac:cxnSpMkLst>
        </pc:cxnChg>
        <pc:cxnChg chg="add mod">
          <ac:chgData name="Marie Vrablic" userId="8dfb7983eb7cf91e" providerId="LiveId" clId="{346BDC9A-B177-48DC-87F5-1EDD5C6797D8}" dt="2021-12-19T01:47:58.317" v="1321" actId="1076"/>
          <ac:cxnSpMkLst>
            <pc:docMk/>
            <pc:sldMk cId="0" sldId="256"/>
            <ac:cxnSpMk id="93" creationId="{F6162827-5AF2-41BB-A09D-FA496364A9B5}"/>
          </ac:cxnSpMkLst>
        </pc:cxnChg>
        <pc:cxnChg chg="add mod">
          <ac:chgData name="Marie Vrablic" userId="8dfb7983eb7cf91e" providerId="LiveId" clId="{346BDC9A-B177-48DC-87F5-1EDD5C6797D8}" dt="2021-12-19T01:47:42.935" v="1316" actId="1076"/>
          <ac:cxnSpMkLst>
            <pc:docMk/>
            <pc:sldMk cId="0" sldId="256"/>
            <ac:cxnSpMk id="94" creationId="{CE42E0EB-185C-4C77-8F6C-D0009CE9DD15}"/>
          </ac:cxnSpMkLst>
        </pc:cxnChg>
        <pc:cxnChg chg="add mod">
          <ac:chgData name="Marie Vrablic" userId="8dfb7983eb7cf91e" providerId="LiveId" clId="{346BDC9A-B177-48DC-87F5-1EDD5C6797D8}" dt="2021-12-19T02:08:23.341" v="1675" actId="14100"/>
          <ac:cxnSpMkLst>
            <pc:docMk/>
            <pc:sldMk cId="0" sldId="256"/>
            <ac:cxnSpMk id="125" creationId="{FB8C6306-7EEC-4AE6-9719-F260FE49BBA8}"/>
          </ac:cxnSpMkLst>
        </pc:cxnChg>
        <pc:cxnChg chg="add mod">
          <ac:chgData name="Marie Vrablic" userId="8dfb7983eb7cf91e" providerId="LiveId" clId="{346BDC9A-B177-48DC-87F5-1EDD5C6797D8}" dt="2021-12-19T02:08:38.895" v="1678" actId="14100"/>
          <ac:cxnSpMkLst>
            <pc:docMk/>
            <pc:sldMk cId="0" sldId="256"/>
            <ac:cxnSpMk id="127" creationId="{676E41DB-D753-4484-86DC-71F1D00E8692}"/>
          </ac:cxnSpMkLst>
        </pc:cxnChg>
        <pc:cxnChg chg="add del mod">
          <ac:chgData name="Marie Vrablic" userId="8dfb7983eb7cf91e" providerId="LiveId" clId="{346BDC9A-B177-48DC-87F5-1EDD5C6797D8}" dt="2021-12-19T01:54:03.949" v="1349" actId="478"/>
          <ac:cxnSpMkLst>
            <pc:docMk/>
            <pc:sldMk cId="0" sldId="256"/>
            <ac:cxnSpMk id="130" creationId="{B1AA52B3-EFD5-47F8-8219-3D1555904209}"/>
          </ac:cxnSpMkLst>
        </pc:cxnChg>
        <pc:cxnChg chg="add del mod">
          <ac:chgData name="Marie Vrablic" userId="8dfb7983eb7cf91e" providerId="LiveId" clId="{346BDC9A-B177-48DC-87F5-1EDD5C6797D8}" dt="2021-12-19T01:45:45.206" v="1298" actId="478"/>
          <ac:cxnSpMkLst>
            <pc:docMk/>
            <pc:sldMk cId="0" sldId="256"/>
            <ac:cxnSpMk id="134" creationId="{BEA64816-45D5-4046-9EE0-9DE4CF910586}"/>
          </ac:cxnSpMkLst>
        </pc:cxnChg>
        <pc:cxnChg chg="add del mod">
          <ac:chgData name="Marie Vrablic" userId="8dfb7983eb7cf91e" providerId="LiveId" clId="{346BDC9A-B177-48DC-87F5-1EDD5C6797D8}" dt="2021-12-19T01:56:18.453" v="1388" actId="478"/>
          <ac:cxnSpMkLst>
            <pc:docMk/>
            <pc:sldMk cId="0" sldId="256"/>
            <ac:cxnSpMk id="137" creationId="{106E63C7-B2ED-4E06-9DC5-068D014B46B9}"/>
          </ac:cxnSpMkLst>
        </pc:cxnChg>
        <pc:cxnChg chg="add mod">
          <ac:chgData name="Marie Vrablic" userId="8dfb7983eb7cf91e" providerId="LiveId" clId="{346BDC9A-B177-48DC-87F5-1EDD5C6797D8}" dt="2021-12-19T01:55:02.966" v="1369" actId="14100"/>
          <ac:cxnSpMkLst>
            <pc:docMk/>
            <pc:sldMk cId="0" sldId="256"/>
            <ac:cxnSpMk id="149" creationId="{05A48683-EB23-4FA5-BB3A-4C72F4F80DEB}"/>
          </ac:cxnSpMkLst>
        </pc:cxnChg>
        <pc:cxnChg chg="add del mod">
          <ac:chgData name="Marie Vrablic" userId="8dfb7983eb7cf91e" providerId="LiveId" clId="{346BDC9A-B177-48DC-87F5-1EDD5C6797D8}" dt="2021-12-19T01:57:01.884" v="1392" actId="478"/>
          <ac:cxnSpMkLst>
            <pc:docMk/>
            <pc:sldMk cId="0" sldId="256"/>
            <ac:cxnSpMk id="154" creationId="{571D51BA-ECB4-4121-8220-4A11F368958D}"/>
          </ac:cxnSpMkLst>
        </pc:cxnChg>
        <pc:cxnChg chg="add mod">
          <ac:chgData name="Marie Vrablic" userId="8dfb7983eb7cf91e" providerId="LiveId" clId="{346BDC9A-B177-48DC-87F5-1EDD5C6797D8}" dt="2021-12-19T02:08:31.315" v="1676" actId="14100"/>
          <ac:cxnSpMkLst>
            <pc:docMk/>
            <pc:sldMk cId="0" sldId="256"/>
            <ac:cxnSpMk id="158" creationId="{2E4978A7-3E81-4531-AFEE-DB45D056BB19}"/>
          </ac:cxnSpMkLst>
        </pc:cxnChg>
        <pc:cxnChg chg="add mod">
          <ac:chgData name="Marie Vrablic" userId="8dfb7983eb7cf91e" providerId="LiveId" clId="{346BDC9A-B177-48DC-87F5-1EDD5C6797D8}" dt="2021-12-20T18:54:06.514" v="1828" actId="1076"/>
          <ac:cxnSpMkLst>
            <pc:docMk/>
            <pc:sldMk cId="0" sldId="256"/>
            <ac:cxnSpMk id="161" creationId="{179787B1-E8AC-4B3B-923A-0BAD163107B5}"/>
          </ac:cxnSpMkLst>
        </pc:cxnChg>
        <pc:cxnChg chg="add mod">
          <ac:chgData name="Marie Vrablic" userId="8dfb7983eb7cf91e" providerId="LiveId" clId="{346BDC9A-B177-48DC-87F5-1EDD5C6797D8}" dt="2021-12-19T02:05:11.453" v="1647" actId="14100"/>
          <ac:cxnSpMkLst>
            <pc:docMk/>
            <pc:sldMk cId="0" sldId="256"/>
            <ac:cxnSpMk id="162" creationId="{7C582699-4A95-4BB1-9B2B-79ABAEB78D8A}"/>
          </ac:cxnSpMkLst>
        </pc:cxnChg>
        <pc:cxnChg chg="add mod">
          <ac:chgData name="Marie Vrablic" userId="8dfb7983eb7cf91e" providerId="LiveId" clId="{346BDC9A-B177-48DC-87F5-1EDD5C6797D8}" dt="2021-12-19T02:05:51.471" v="1652" actId="1582"/>
          <ac:cxnSpMkLst>
            <pc:docMk/>
            <pc:sldMk cId="0" sldId="256"/>
            <ac:cxnSpMk id="165" creationId="{DBBD759C-F3AE-43F2-84E4-9448E72C4DE1}"/>
          </ac:cxnSpMkLst>
        </pc:cxnChg>
        <pc:cxnChg chg="add mod">
          <ac:chgData name="Marie Vrablic" userId="8dfb7983eb7cf91e" providerId="LiveId" clId="{346BDC9A-B177-48DC-87F5-1EDD5C6797D8}" dt="2021-12-19T02:07:12.576" v="1663" actId="14100"/>
          <ac:cxnSpMkLst>
            <pc:docMk/>
            <pc:sldMk cId="0" sldId="256"/>
            <ac:cxnSpMk id="170" creationId="{54E13D9E-F88A-4C44-A648-AC5A800FEF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171451" y="1654153"/>
            <a:ext cx="1214009" cy="383043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increase term deposits with clients during phone campaigns?</a:t>
            </a:r>
          </a:p>
        </p:txBody>
      </p:sp>
      <p:sp>
        <p:nvSpPr>
          <p:cNvPr id="23" name="Google Shape;23;p1"/>
          <p:cNvSpPr/>
          <p:nvPr/>
        </p:nvSpPr>
        <p:spPr>
          <a:xfrm>
            <a:off x="1505563" y="4502252"/>
            <a:ext cx="670547" cy="89423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lvl="2"/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Clients who were not reached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563191" y="3262376"/>
            <a:ext cx="938248" cy="48019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Clients who say yes</a:t>
            </a:r>
            <a:endParaRPr dirty="0"/>
          </a:p>
        </p:txBody>
      </p:sp>
      <p:sp>
        <p:nvSpPr>
          <p:cNvPr id="25" name="Google Shape;25;p1"/>
          <p:cNvSpPr/>
          <p:nvPr/>
        </p:nvSpPr>
        <p:spPr>
          <a:xfrm>
            <a:off x="6384776" y="2303975"/>
            <a:ext cx="908050" cy="66815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What is the clients gender?</a:t>
            </a:r>
            <a:endParaRPr dirty="0"/>
          </a:p>
        </p:txBody>
      </p:sp>
      <p:sp>
        <p:nvSpPr>
          <p:cNvPr id="28" name="Google Shape;28;p1"/>
          <p:cNvSpPr/>
          <p:nvPr/>
        </p:nvSpPr>
        <p:spPr>
          <a:xfrm>
            <a:off x="7662876" y="621187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No college education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662876" y="13760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College Education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662517" y="2624698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Male</a:t>
            </a:r>
            <a:endParaRPr sz="1100" dirty="0">
              <a:latin typeface="Arial Narrow" panose="020B0606020202030204" pitchFamily="34" charset="0"/>
            </a:endParaRPr>
          </a:p>
        </p:txBody>
      </p:sp>
      <p:cxnSp>
        <p:nvCxnSpPr>
          <p:cNvPr id="38" name="Google Shape;38;p1"/>
          <p:cNvCxnSpPr/>
          <p:nvPr/>
        </p:nvCxnSpPr>
        <p:spPr>
          <a:xfrm rot="10800000" flipH="1">
            <a:off x="7438273" y="276345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7438176" y="493152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>
            <a:cxnSpLocks/>
          </p:cNvCxnSpPr>
          <p:nvPr/>
        </p:nvCxnSpPr>
        <p:spPr>
          <a:xfrm flipV="1">
            <a:off x="7314228" y="2353542"/>
            <a:ext cx="348289" cy="2845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>
            <a:cxnSpLocks/>
            <a:stCxn id="25" idx="3"/>
            <a:endCxn id="31" idx="1"/>
          </p:cNvCxnSpPr>
          <p:nvPr/>
        </p:nvCxnSpPr>
        <p:spPr>
          <a:xfrm>
            <a:off x="7292826" y="2638054"/>
            <a:ext cx="369691" cy="1052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/>
          </a:p>
        </p:txBody>
      </p:sp>
      <p:sp>
        <p:nvSpPr>
          <p:cNvPr id="68" name="Google Shape;25;p1">
            <a:extLst>
              <a:ext uri="{FF2B5EF4-FFF2-40B4-BE49-F238E27FC236}">
                <a16:creationId xmlns:a16="http://schemas.microsoft.com/office/drawing/2014/main" id="{8F93D5B7-AB17-4403-9F89-FC350686BAD9}"/>
              </a:ext>
            </a:extLst>
          </p:cNvPr>
          <p:cNvSpPr/>
          <p:nvPr/>
        </p:nvSpPr>
        <p:spPr>
          <a:xfrm>
            <a:off x="1626936" y="1625804"/>
            <a:ext cx="972438" cy="66815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Clients who say no</a:t>
            </a:r>
            <a:endParaRPr dirty="0"/>
          </a:p>
        </p:txBody>
      </p:sp>
      <p:sp>
        <p:nvSpPr>
          <p:cNvPr id="70" name="Google Shape;30;p1">
            <a:extLst>
              <a:ext uri="{FF2B5EF4-FFF2-40B4-BE49-F238E27FC236}">
                <a16:creationId xmlns:a16="http://schemas.microsoft.com/office/drawing/2014/main" id="{6AFF824D-FDC9-4872-A78F-34D3C17248E2}"/>
              </a:ext>
            </a:extLst>
          </p:cNvPr>
          <p:cNvSpPr/>
          <p:nvPr/>
        </p:nvSpPr>
        <p:spPr>
          <a:xfrm>
            <a:off x="7662876" y="1119555"/>
            <a:ext cx="1081061" cy="24394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Ages 18-30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71" name="Google Shape;30;p1">
            <a:extLst>
              <a:ext uri="{FF2B5EF4-FFF2-40B4-BE49-F238E27FC236}">
                <a16:creationId xmlns:a16="http://schemas.microsoft.com/office/drawing/2014/main" id="{9E86CD38-BEE5-45E5-9896-7E366CCA762E}"/>
              </a:ext>
            </a:extLst>
          </p:cNvPr>
          <p:cNvSpPr/>
          <p:nvPr/>
        </p:nvSpPr>
        <p:spPr>
          <a:xfrm>
            <a:off x="7683659" y="1393877"/>
            <a:ext cx="1081061" cy="23192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Ages 31-45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72" name="Google Shape;30;p1">
            <a:extLst>
              <a:ext uri="{FF2B5EF4-FFF2-40B4-BE49-F238E27FC236}">
                <a16:creationId xmlns:a16="http://schemas.microsoft.com/office/drawing/2014/main" id="{9B9555F2-645F-433E-ABA4-CAC78AC87A96}"/>
              </a:ext>
            </a:extLst>
          </p:cNvPr>
          <p:cNvSpPr/>
          <p:nvPr/>
        </p:nvSpPr>
        <p:spPr>
          <a:xfrm>
            <a:off x="7662517" y="2290797"/>
            <a:ext cx="1070854" cy="25467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Female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73" name="Google Shape;30;p1">
            <a:extLst>
              <a:ext uri="{FF2B5EF4-FFF2-40B4-BE49-F238E27FC236}">
                <a16:creationId xmlns:a16="http://schemas.microsoft.com/office/drawing/2014/main" id="{C96D876D-004C-4C43-A242-CCCF8F30D0B7}"/>
              </a:ext>
            </a:extLst>
          </p:cNvPr>
          <p:cNvSpPr/>
          <p:nvPr/>
        </p:nvSpPr>
        <p:spPr>
          <a:xfrm>
            <a:off x="7671785" y="1677179"/>
            <a:ext cx="1118203" cy="25750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Ages 46 - 60 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74" name="Google Shape;30;p1">
            <a:extLst>
              <a:ext uri="{FF2B5EF4-FFF2-40B4-BE49-F238E27FC236}">
                <a16:creationId xmlns:a16="http://schemas.microsoft.com/office/drawing/2014/main" id="{1DC42A49-95DC-4093-BE24-441A04C71084}"/>
              </a:ext>
            </a:extLst>
          </p:cNvPr>
          <p:cNvSpPr/>
          <p:nvPr/>
        </p:nvSpPr>
        <p:spPr>
          <a:xfrm>
            <a:off x="7662876" y="1968944"/>
            <a:ext cx="1118203" cy="25750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Ages 61+</a:t>
            </a:r>
            <a:endParaRPr sz="1100" dirty="0">
              <a:latin typeface="Arial Narrow" panose="020B0606020202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AF607-3061-4A32-90CB-81CD06A6F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297686" y="3297656"/>
            <a:ext cx="285138" cy="240374"/>
          </a:xfrm>
          <a:prstGeom prst="rect">
            <a:avLst/>
          </a:prstGeom>
        </p:spPr>
      </p:pic>
      <p:cxnSp>
        <p:nvCxnSpPr>
          <p:cNvPr id="77" name="Google Shape;44;p1">
            <a:extLst>
              <a:ext uri="{FF2B5EF4-FFF2-40B4-BE49-F238E27FC236}">
                <a16:creationId xmlns:a16="http://schemas.microsoft.com/office/drawing/2014/main" id="{AA94E7BA-E418-4646-B1BD-B9C49A504EF1}"/>
              </a:ext>
            </a:extLst>
          </p:cNvPr>
          <p:cNvCxnSpPr>
            <a:cxnSpLocks/>
          </p:cNvCxnSpPr>
          <p:nvPr/>
        </p:nvCxnSpPr>
        <p:spPr>
          <a:xfrm flipV="1">
            <a:off x="1367189" y="1726935"/>
            <a:ext cx="259747" cy="2472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8E63C3A-0059-4B42-8D26-51134FBC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39" y="4906237"/>
            <a:ext cx="139893" cy="139893"/>
          </a:xfrm>
          <a:prstGeom prst="rect">
            <a:avLst/>
          </a:prstGeom>
        </p:spPr>
      </p:pic>
      <p:sp>
        <p:nvSpPr>
          <p:cNvPr id="80" name="Google Shape;24;p1">
            <a:extLst>
              <a:ext uri="{FF2B5EF4-FFF2-40B4-BE49-F238E27FC236}">
                <a16:creationId xmlns:a16="http://schemas.microsoft.com/office/drawing/2014/main" id="{16BED234-C166-4A2F-AE30-A52858256B9A}"/>
              </a:ext>
            </a:extLst>
          </p:cNvPr>
          <p:cNvSpPr/>
          <p:nvPr/>
        </p:nvSpPr>
        <p:spPr>
          <a:xfrm>
            <a:off x="6510640" y="261135"/>
            <a:ext cx="938248" cy="48019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Are clients college educated?</a:t>
            </a:r>
            <a:endParaRPr dirty="0"/>
          </a:p>
        </p:txBody>
      </p:sp>
      <p:sp>
        <p:nvSpPr>
          <p:cNvPr id="82" name="Google Shape;25;p1">
            <a:extLst>
              <a:ext uri="{FF2B5EF4-FFF2-40B4-BE49-F238E27FC236}">
                <a16:creationId xmlns:a16="http://schemas.microsoft.com/office/drawing/2014/main" id="{08635D54-82F4-4035-9347-F6C5630C8C90}"/>
              </a:ext>
            </a:extLst>
          </p:cNvPr>
          <p:cNvSpPr/>
          <p:nvPr/>
        </p:nvSpPr>
        <p:spPr>
          <a:xfrm>
            <a:off x="6344736" y="1236074"/>
            <a:ext cx="972438" cy="88220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What is the clients Age?</a:t>
            </a:r>
            <a:endParaRPr dirty="0"/>
          </a:p>
        </p:txBody>
      </p:sp>
      <p:sp>
        <p:nvSpPr>
          <p:cNvPr id="84" name="Google Shape;23;p1">
            <a:extLst>
              <a:ext uri="{FF2B5EF4-FFF2-40B4-BE49-F238E27FC236}">
                <a16:creationId xmlns:a16="http://schemas.microsoft.com/office/drawing/2014/main" id="{92C97B4C-A2A0-40EA-9776-B8EB1D4DE4A7}"/>
              </a:ext>
            </a:extLst>
          </p:cNvPr>
          <p:cNvSpPr/>
          <p:nvPr/>
        </p:nvSpPr>
        <p:spPr>
          <a:xfrm>
            <a:off x="2337904" y="4089409"/>
            <a:ext cx="612010" cy="79773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lvl="2"/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Clients did not answer phone.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85" name="Google Shape;31;p1">
            <a:extLst>
              <a:ext uri="{FF2B5EF4-FFF2-40B4-BE49-F238E27FC236}">
                <a16:creationId xmlns:a16="http://schemas.microsoft.com/office/drawing/2014/main" id="{FF89F4E0-B05B-4F9B-AE05-4986515B0C33}"/>
              </a:ext>
            </a:extLst>
          </p:cNvPr>
          <p:cNvSpPr/>
          <p:nvPr/>
        </p:nvSpPr>
        <p:spPr>
          <a:xfrm>
            <a:off x="6952945" y="3485266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Admin	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83" name="Google Shape;23;p1">
            <a:extLst>
              <a:ext uri="{FF2B5EF4-FFF2-40B4-BE49-F238E27FC236}">
                <a16:creationId xmlns:a16="http://schemas.microsoft.com/office/drawing/2014/main" id="{7157953A-1A7E-471C-B2E6-F8A0E76464CA}"/>
              </a:ext>
            </a:extLst>
          </p:cNvPr>
          <p:cNvSpPr/>
          <p:nvPr/>
        </p:nvSpPr>
        <p:spPr>
          <a:xfrm>
            <a:off x="2341263" y="4903228"/>
            <a:ext cx="644333" cy="63897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lvl="2"/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No correct number available</a:t>
            </a:r>
            <a:endParaRPr sz="1100" dirty="0">
              <a:latin typeface="Arial Narrow" panose="020B0606020202030204" pitchFamily="34" charset="0"/>
            </a:endParaRPr>
          </a:p>
        </p:txBody>
      </p:sp>
      <p:cxnSp>
        <p:nvCxnSpPr>
          <p:cNvPr id="93" name="Google Shape;41;p1">
            <a:extLst>
              <a:ext uri="{FF2B5EF4-FFF2-40B4-BE49-F238E27FC236}">
                <a16:creationId xmlns:a16="http://schemas.microsoft.com/office/drawing/2014/main" id="{F6162827-5AF2-41BB-A09D-FA496364A9B5}"/>
              </a:ext>
            </a:extLst>
          </p:cNvPr>
          <p:cNvCxnSpPr>
            <a:cxnSpLocks/>
          </p:cNvCxnSpPr>
          <p:nvPr/>
        </p:nvCxnSpPr>
        <p:spPr>
          <a:xfrm>
            <a:off x="2169383" y="4870641"/>
            <a:ext cx="153462" cy="967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Google Shape;38;p1">
            <a:extLst>
              <a:ext uri="{FF2B5EF4-FFF2-40B4-BE49-F238E27FC236}">
                <a16:creationId xmlns:a16="http://schemas.microsoft.com/office/drawing/2014/main" id="{CE42E0EB-185C-4C77-8F6C-D0009CE9DD15}"/>
              </a:ext>
            </a:extLst>
          </p:cNvPr>
          <p:cNvCxnSpPr>
            <a:cxnSpLocks/>
          </p:cNvCxnSpPr>
          <p:nvPr/>
        </p:nvCxnSpPr>
        <p:spPr>
          <a:xfrm flipV="1">
            <a:off x="2171461" y="4746115"/>
            <a:ext cx="159716" cy="1344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5" name="Google Shape;25;p1">
            <a:extLst>
              <a:ext uri="{FF2B5EF4-FFF2-40B4-BE49-F238E27FC236}">
                <a16:creationId xmlns:a16="http://schemas.microsoft.com/office/drawing/2014/main" id="{C6E43E0F-283D-4269-A4B1-E053943C6419}"/>
              </a:ext>
            </a:extLst>
          </p:cNvPr>
          <p:cNvSpPr/>
          <p:nvPr/>
        </p:nvSpPr>
        <p:spPr>
          <a:xfrm>
            <a:off x="5796099" y="4071070"/>
            <a:ext cx="774976" cy="38420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Occupation Category</a:t>
            </a:r>
            <a:endParaRPr dirty="0"/>
          </a:p>
        </p:txBody>
      </p:sp>
      <p:sp>
        <p:nvSpPr>
          <p:cNvPr id="99" name="Google Shape;31;p1">
            <a:extLst>
              <a:ext uri="{FF2B5EF4-FFF2-40B4-BE49-F238E27FC236}">
                <a16:creationId xmlns:a16="http://schemas.microsoft.com/office/drawing/2014/main" id="{EE2A5EB5-79D1-4507-96E2-AAE963D18C92}"/>
              </a:ext>
            </a:extLst>
          </p:cNvPr>
          <p:cNvSpPr/>
          <p:nvPr/>
        </p:nvSpPr>
        <p:spPr>
          <a:xfrm>
            <a:off x="6952945" y="3762099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Blue-collar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00" name="Google Shape;31;p1">
            <a:extLst>
              <a:ext uri="{FF2B5EF4-FFF2-40B4-BE49-F238E27FC236}">
                <a16:creationId xmlns:a16="http://schemas.microsoft.com/office/drawing/2014/main" id="{5197C6CB-A988-4069-840C-0315FA347965}"/>
              </a:ext>
            </a:extLst>
          </p:cNvPr>
          <p:cNvSpPr/>
          <p:nvPr/>
        </p:nvSpPr>
        <p:spPr>
          <a:xfrm>
            <a:off x="6952945" y="4030187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H</a:t>
            </a: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ousemaid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01" name="Google Shape;31;p1">
            <a:extLst>
              <a:ext uri="{FF2B5EF4-FFF2-40B4-BE49-F238E27FC236}">
                <a16:creationId xmlns:a16="http://schemas.microsoft.com/office/drawing/2014/main" id="{E1FB2665-9DC6-4AB0-81A6-5E92C931449A}"/>
              </a:ext>
            </a:extLst>
          </p:cNvPr>
          <p:cNvSpPr/>
          <p:nvPr/>
        </p:nvSpPr>
        <p:spPr>
          <a:xfrm>
            <a:off x="6952945" y="4300908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Management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02" name="Google Shape;31;p1">
            <a:extLst>
              <a:ext uri="{FF2B5EF4-FFF2-40B4-BE49-F238E27FC236}">
                <a16:creationId xmlns:a16="http://schemas.microsoft.com/office/drawing/2014/main" id="{1B8D42BF-B80E-4032-B265-21F66B3F0B75}"/>
              </a:ext>
            </a:extLst>
          </p:cNvPr>
          <p:cNvSpPr/>
          <p:nvPr/>
        </p:nvSpPr>
        <p:spPr>
          <a:xfrm>
            <a:off x="6952945" y="4565449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Retired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03" name="Google Shape;31;p1">
            <a:extLst>
              <a:ext uri="{FF2B5EF4-FFF2-40B4-BE49-F238E27FC236}">
                <a16:creationId xmlns:a16="http://schemas.microsoft.com/office/drawing/2014/main" id="{1E5DF5C0-915F-4919-A0E7-098A4451EC62}"/>
              </a:ext>
            </a:extLst>
          </p:cNvPr>
          <p:cNvSpPr/>
          <p:nvPr/>
        </p:nvSpPr>
        <p:spPr>
          <a:xfrm>
            <a:off x="6952945" y="4843114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Self-employed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04" name="Google Shape;31;p1">
            <a:extLst>
              <a:ext uri="{FF2B5EF4-FFF2-40B4-BE49-F238E27FC236}">
                <a16:creationId xmlns:a16="http://schemas.microsoft.com/office/drawing/2014/main" id="{BAB849EB-B988-4BC3-B6C4-73BD357A74A6}"/>
              </a:ext>
            </a:extLst>
          </p:cNvPr>
          <p:cNvSpPr/>
          <p:nvPr/>
        </p:nvSpPr>
        <p:spPr>
          <a:xfrm>
            <a:off x="8073146" y="4601573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Services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16" name="Google Shape;31;p1">
            <a:extLst>
              <a:ext uri="{FF2B5EF4-FFF2-40B4-BE49-F238E27FC236}">
                <a16:creationId xmlns:a16="http://schemas.microsoft.com/office/drawing/2014/main" id="{E75C88E5-D9CC-45CF-815F-4F634E53FE16}"/>
              </a:ext>
            </a:extLst>
          </p:cNvPr>
          <p:cNvSpPr/>
          <p:nvPr/>
        </p:nvSpPr>
        <p:spPr>
          <a:xfrm>
            <a:off x="8062686" y="3484282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Student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18" name="Google Shape;31;p1">
            <a:extLst>
              <a:ext uri="{FF2B5EF4-FFF2-40B4-BE49-F238E27FC236}">
                <a16:creationId xmlns:a16="http://schemas.microsoft.com/office/drawing/2014/main" id="{7B196C7E-F611-45F2-98FF-3228078699FA}"/>
              </a:ext>
            </a:extLst>
          </p:cNvPr>
          <p:cNvSpPr/>
          <p:nvPr/>
        </p:nvSpPr>
        <p:spPr>
          <a:xfrm>
            <a:off x="8062686" y="3760738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Technician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19" name="Google Shape;31;p1">
            <a:extLst>
              <a:ext uri="{FF2B5EF4-FFF2-40B4-BE49-F238E27FC236}">
                <a16:creationId xmlns:a16="http://schemas.microsoft.com/office/drawing/2014/main" id="{F2864001-62BF-4609-91AC-A4291E5538D5}"/>
              </a:ext>
            </a:extLst>
          </p:cNvPr>
          <p:cNvSpPr/>
          <p:nvPr/>
        </p:nvSpPr>
        <p:spPr>
          <a:xfrm>
            <a:off x="8073146" y="4032994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Unemployed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20" name="Google Shape;31;p1">
            <a:extLst>
              <a:ext uri="{FF2B5EF4-FFF2-40B4-BE49-F238E27FC236}">
                <a16:creationId xmlns:a16="http://schemas.microsoft.com/office/drawing/2014/main" id="{270BF371-A6F1-43E4-9BD9-75090C622225}"/>
              </a:ext>
            </a:extLst>
          </p:cNvPr>
          <p:cNvSpPr/>
          <p:nvPr/>
        </p:nvSpPr>
        <p:spPr>
          <a:xfrm>
            <a:off x="8062686" y="4300908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Unknown</a:t>
            </a:r>
            <a:endParaRPr sz="1100" dirty="0">
              <a:latin typeface="Arial Narrow" panose="020B0606020202030204" pitchFamily="34" charset="0"/>
            </a:endParaRPr>
          </a:p>
        </p:txBody>
      </p:sp>
      <p:cxnSp>
        <p:nvCxnSpPr>
          <p:cNvPr id="125" name="Google Shape;44;p1">
            <a:extLst>
              <a:ext uri="{FF2B5EF4-FFF2-40B4-BE49-F238E27FC236}">
                <a16:creationId xmlns:a16="http://schemas.microsoft.com/office/drawing/2014/main" id="{FB8C6306-7EEC-4AE6-9719-F260FE49BBA8}"/>
              </a:ext>
            </a:extLst>
          </p:cNvPr>
          <p:cNvCxnSpPr>
            <a:cxnSpLocks/>
          </p:cNvCxnSpPr>
          <p:nvPr/>
        </p:nvCxnSpPr>
        <p:spPr>
          <a:xfrm flipV="1">
            <a:off x="2479470" y="2714646"/>
            <a:ext cx="826735" cy="81494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" name="Google Shape;41;p1">
            <a:extLst>
              <a:ext uri="{FF2B5EF4-FFF2-40B4-BE49-F238E27FC236}">
                <a16:creationId xmlns:a16="http://schemas.microsoft.com/office/drawing/2014/main" id="{676E41DB-D753-4484-86DC-71F1D00E8692}"/>
              </a:ext>
            </a:extLst>
          </p:cNvPr>
          <p:cNvCxnSpPr>
            <a:cxnSpLocks/>
          </p:cNvCxnSpPr>
          <p:nvPr/>
        </p:nvCxnSpPr>
        <p:spPr>
          <a:xfrm>
            <a:off x="2550607" y="3532633"/>
            <a:ext cx="694298" cy="5254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208C8ACC-C84B-43E4-87DD-CEDE9CF0176C}"/>
              </a:ext>
            </a:extLst>
          </p:cNvPr>
          <p:cNvSpPr/>
          <p:nvPr/>
        </p:nvSpPr>
        <p:spPr>
          <a:xfrm>
            <a:off x="6571698" y="3485207"/>
            <a:ext cx="312227" cy="1560923"/>
          </a:xfrm>
          <a:prstGeom prst="leftBrac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Left Brace 141">
            <a:extLst>
              <a:ext uri="{FF2B5EF4-FFF2-40B4-BE49-F238E27FC236}">
                <a16:creationId xmlns:a16="http://schemas.microsoft.com/office/drawing/2014/main" id="{9C39C9E4-BA49-4709-B9D4-F45CDAAF3030}"/>
              </a:ext>
            </a:extLst>
          </p:cNvPr>
          <p:cNvSpPr/>
          <p:nvPr/>
        </p:nvSpPr>
        <p:spPr>
          <a:xfrm>
            <a:off x="7314228" y="1111838"/>
            <a:ext cx="312227" cy="1086560"/>
          </a:xfrm>
          <a:prstGeom prst="leftBrac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Google Shape;31;p1">
            <a:extLst>
              <a:ext uri="{FF2B5EF4-FFF2-40B4-BE49-F238E27FC236}">
                <a16:creationId xmlns:a16="http://schemas.microsoft.com/office/drawing/2014/main" id="{BFFEAC76-278B-4715-8A81-DBA685877371}"/>
              </a:ext>
            </a:extLst>
          </p:cNvPr>
          <p:cNvSpPr/>
          <p:nvPr/>
        </p:nvSpPr>
        <p:spPr>
          <a:xfrm>
            <a:off x="7662517" y="2899147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other</a:t>
            </a:r>
            <a:endParaRPr sz="1100" dirty="0">
              <a:latin typeface="Arial Narrow" panose="020B0606020202030204" pitchFamily="34" charset="0"/>
            </a:endParaRPr>
          </a:p>
        </p:txBody>
      </p:sp>
      <p:cxnSp>
        <p:nvCxnSpPr>
          <p:cNvPr id="149" name="Google Shape;41;p1">
            <a:extLst>
              <a:ext uri="{FF2B5EF4-FFF2-40B4-BE49-F238E27FC236}">
                <a16:creationId xmlns:a16="http://schemas.microsoft.com/office/drawing/2014/main" id="{05A48683-EB23-4FA5-BB3A-4C72F4F80DEB}"/>
              </a:ext>
            </a:extLst>
          </p:cNvPr>
          <p:cNvCxnSpPr>
            <a:cxnSpLocks/>
            <a:endCxn id="148" idx="1"/>
          </p:cNvCxnSpPr>
          <p:nvPr/>
        </p:nvCxnSpPr>
        <p:spPr>
          <a:xfrm rot="16200000" flipH="1">
            <a:off x="7376077" y="2731349"/>
            <a:ext cx="398735" cy="174145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5" name="Google Shape;24;p1">
            <a:extLst>
              <a:ext uri="{FF2B5EF4-FFF2-40B4-BE49-F238E27FC236}">
                <a16:creationId xmlns:a16="http://schemas.microsoft.com/office/drawing/2014/main" id="{09E40BED-2BE6-4FF8-A345-1E79C869F05A}"/>
              </a:ext>
            </a:extLst>
          </p:cNvPr>
          <p:cNvSpPr/>
          <p:nvPr/>
        </p:nvSpPr>
        <p:spPr>
          <a:xfrm>
            <a:off x="3233257" y="2109621"/>
            <a:ext cx="1214009" cy="80498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What characteristics do the clients have in common?</a:t>
            </a:r>
            <a:endParaRPr dirty="0"/>
          </a:p>
        </p:txBody>
      </p:sp>
      <p:sp>
        <p:nvSpPr>
          <p:cNvPr id="156" name="Google Shape;24;p1">
            <a:extLst>
              <a:ext uri="{FF2B5EF4-FFF2-40B4-BE49-F238E27FC236}">
                <a16:creationId xmlns:a16="http://schemas.microsoft.com/office/drawing/2014/main" id="{CBE11402-3855-46B9-BF5B-24209BA4535B}"/>
              </a:ext>
            </a:extLst>
          </p:cNvPr>
          <p:cNvSpPr/>
          <p:nvPr/>
        </p:nvSpPr>
        <p:spPr>
          <a:xfrm>
            <a:off x="3252801" y="2996388"/>
            <a:ext cx="943297" cy="90439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How many times was the client called during campaign?</a:t>
            </a:r>
            <a:endParaRPr dirty="0"/>
          </a:p>
        </p:txBody>
      </p:sp>
      <p:sp>
        <p:nvSpPr>
          <p:cNvPr id="157" name="Google Shape;24;p1">
            <a:extLst>
              <a:ext uri="{FF2B5EF4-FFF2-40B4-BE49-F238E27FC236}">
                <a16:creationId xmlns:a16="http://schemas.microsoft.com/office/drawing/2014/main" id="{C8EB085D-01EA-4B90-A6F4-EE0C47CBFD32}"/>
              </a:ext>
            </a:extLst>
          </p:cNvPr>
          <p:cNvSpPr/>
          <p:nvPr/>
        </p:nvSpPr>
        <p:spPr>
          <a:xfrm>
            <a:off x="3233257" y="3963946"/>
            <a:ext cx="982383" cy="130603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lt1"/>
                </a:solidFill>
                <a:latin typeface="Arial Narrow" panose="020B0606020202030204" pitchFamily="34" charset="0"/>
              </a:rPr>
              <a:t>Was there a certain time to call that was more productive than others?</a:t>
            </a:r>
            <a:endParaRPr dirty="0"/>
          </a:p>
        </p:txBody>
      </p:sp>
      <p:cxnSp>
        <p:nvCxnSpPr>
          <p:cNvPr id="158" name="Google Shape;41;p1">
            <a:extLst>
              <a:ext uri="{FF2B5EF4-FFF2-40B4-BE49-F238E27FC236}">
                <a16:creationId xmlns:a16="http://schemas.microsoft.com/office/drawing/2014/main" id="{2E4978A7-3E81-4531-AFEE-DB45D056BB19}"/>
              </a:ext>
            </a:extLst>
          </p:cNvPr>
          <p:cNvCxnSpPr>
            <a:cxnSpLocks/>
          </p:cNvCxnSpPr>
          <p:nvPr/>
        </p:nvCxnSpPr>
        <p:spPr>
          <a:xfrm flipV="1">
            <a:off x="2481015" y="3527549"/>
            <a:ext cx="763890" cy="50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79787B1-E8AC-4B3B-923A-0BAD163107B5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4447266" y="416801"/>
            <a:ext cx="2170280" cy="2095314"/>
          </a:xfrm>
          <a:prstGeom prst="bentConnector3">
            <a:avLst>
              <a:gd name="adj1" fmla="val 5329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C582699-4A95-4BB1-9B2B-79ABAEB78D8A}"/>
              </a:ext>
            </a:extLst>
          </p:cNvPr>
          <p:cNvCxnSpPr>
            <a:cxnSpLocks/>
          </p:cNvCxnSpPr>
          <p:nvPr/>
        </p:nvCxnSpPr>
        <p:spPr>
          <a:xfrm flipV="1">
            <a:off x="4860752" y="1564148"/>
            <a:ext cx="1524024" cy="1024247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BBD759C-F3AE-43F2-84E4-9448E72C4DE1}"/>
              </a:ext>
            </a:extLst>
          </p:cNvPr>
          <p:cNvCxnSpPr>
            <a:cxnSpLocks/>
          </p:cNvCxnSpPr>
          <p:nvPr/>
        </p:nvCxnSpPr>
        <p:spPr>
          <a:xfrm rot="10800000">
            <a:off x="4860752" y="2588397"/>
            <a:ext cx="1524024" cy="177398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54E13D9E-F88A-4C44-A648-AC5A800FEF11}"/>
              </a:ext>
            </a:extLst>
          </p:cNvPr>
          <p:cNvCxnSpPr>
            <a:cxnSpLocks/>
            <a:stCxn id="95" idx="1"/>
          </p:cNvCxnSpPr>
          <p:nvPr/>
        </p:nvCxnSpPr>
        <p:spPr>
          <a:xfrm rot="10800000">
            <a:off x="5621501" y="2656904"/>
            <a:ext cx="174598" cy="1606269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Google Shape;31;p1">
            <a:extLst>
              <a:ext uri="{FF2B5EF4-FFF2-40B4-BE49-F238E27FC236}">
                <a16:creationId xmlns:a16="http://schemas.microsoft.com/office/drawing/2014/main" id="{7B8362DB-F6A8-4026-B07C-E4F37ACE0682}"/>
              </a:ext>
            </a:extLst>
          </p:cNvPr>
          <p:cNvSpPr/>
          <p:nvPr/>
        </p:nvSpPr>
        <p:spPr>
          <a:xfrm>
            <a:off x="4410187" y="3049812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1-3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77" name="Google Shape;31;p1">
            <a:extLst>
              <a:ext uri="{FF2B5EF4-FFF2-40B4-BE49-F238E27FC236}">
                <a16:creationId xmlns:a16="http://schemas.microsoft.com/office/drawing/2014/main" id="{4D8B3779-5244-4323-9346-BBAB4971329F}"/>
              </a:ext>
            </a:extLst>
          </p:cNvPr>
          <p:cNvSpPr/>
          <p:nvPr/>
        </p:nvSpPr>
        <p:spPr>
          <a:xfrm>
            <a:off x="4432279" y="3310644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4-7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78" name="Google Shape;31;p1">
            <a:extLst>
              <a:ext uri="{FF2B5EF4-FFF2-40B4-BE49-F238E27FC236}">
                <a16:creationId xmlns:a16="http://schemas.microsoft.com/office/drawing/2014/main" id="{993A379D-E8D5-436E-91D8-135534E74127}"/>
              </a:ext>
            </a:extLst>
          </p:cNvPr>
          <p:cNvSpPr/>
          <p:nvPr/>
        </p:nvSpPr>
        <p:spPr>
          <a:xfrm>
            <a:off x="4423666" y="3599907"/>
            <a:ext cx="1070854" cy="23728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lt1"/>
                </a:solidFill>
                <a:latin typeface="Arial Narrow" panose="020B0606020202030204" pitchFamily="34" charset="0"/>
                <a:sym typeface="Arial"/>
              </a:rPr>
              <a:t>8+</a:t>
            </a:r>
            <a:endParaRPr sz="1100" dirty="0">
              <a:latin typeface="Arial Narrow" panose="020B0606020202030204" pitchFamily="34" charset="0"/>
            </a:endParaRPr>
          </a:p>
        </p:txBody>
      </p:sp>
      <p:sp>
        <p:nvSpPr>
          <p:cNvPr id="187" name="Left Brace 186">
            <a:extLst>
              <a:ext uri="{FF2B5EF4-FFF2-40B4-BE49-F238E27FC236}">
                <a16:creationId xmlns:a16="http://schemas.microsoft.com/office/drawing/2014/main" id="{C70661B1-F110-4154-9938-1C3DB69A3B73}"/>
              </a:ext>
            </a:extLst>
          </p:cNvPr>
          <p:cNvSpPr/>
          <p:nvPr/>
        </p:nvSpPr>
        <p:spPr>
          <a:xfrm>
            <a:off x="4166914" y="3136432"/>
            <a:ext cx="283721" cy="624305"/>
          </a:xfrm>
          <a:prstGeom prst="leftBrac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142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Narrow</vt:lpstr>
      <vt:lpstr>Calibri</vt:lpstr>
      <vt:lpstr>Quattrocento Sans</vt:lpstr>
      <vt:lpstr>Arial</vt:lpstr>
      <vt:lpstr>Synergy_CF_YNR002</vt:lpstr>
      <vt:lpstr>Issue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Marie Vrablic</cp:lastModifiedBy>
  <cp:revision>1</cp:revision>
  <dcterms:created xsi:type="dcterms:W3CDTF">2019-05-15T15:57:18Z</dcterms:created>
  <dcterms:modified xsi:type="dcterms:W3CDTF">2021-12-20T18:54:34Z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