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1" r:id="rId1"/>
  </p:sldMasterIdLst>
  <p:notesMasterIdLst>
    <p:notesMasterId r:id="rId11"/>
  </p:notesMasterIdLst>
  <p:sldIdLst>
    <p:sldId id="264" r:id="rId2"/>
    <p:sldId id="257" r:id="rId3"/>
    <p:sldId id="258" r:id="rId4"/>
    <p:sldId id="259" r:id="rId5"/>
    <p:sldId id="262" r:id="rId6"/>
    <p:sldId id="260" r:id="rId7"/>
    <p:sldId id="263" r:id="rId8"/>
    <p:sldId id="261" r:id="rId9"/>
    <p:sldId id="265" r:id="rId10"/>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F38D3-D98E-4EC4-8D89-42B9E0414A0B}" v="52" dt="2021-12-30T23:01:34.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1498" y="62"/>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Vrablic" userId="8dfb7983eb7cf91e" providerId="LiveId" clId="{063F38D3-D98E-4EC4-8D89-42B9E0414A0B}"/>
    <pc:docChg chg="undo custSel addSld delSld modSld sldOrd">
      <pc:chgData name="Marie Vrablic" userId="8dfb7983eb7cf91e" providerId="LiveId" clId="{063F38D3-D98E-4EC4-8D89-42B9E0414A0B}" dt="2021-12-31T16:42:34.230" v="3087" actId="1076"/>
      <pc:docMkLst>
        <pc:docMk/>
      </pc:docMkLst>
      <pc:sldChg chg="del">
        <pc:chgData name="Marie Vrablic" userId="8dfb7983eb7cf91e" providerId="LiveId" clId="{063F38D3-D98E-4EC4-8D89-42B9E0414A0B}" dt="2021-12-30T18:47:15.223" v="72" actId="2696"/>
        <pc:sldMkLst>
          <pc:docMk/>
          <pc:sldMk cId="0" sldId="256"/>
        </pc:sldMkLst>
      </pc:sldChg>
      <pc:sldChg chg="addSp delSp modSp mod modClrScheme chgLayout">
        <pc:chgData name="Marie Vrablic" userId="8dfb7983eb7cf91e" providerId="LiveId" clId="{063F38D3-D98E-4EC4-8D89-42B9E0414A0B}" dt="2021-12-30T20:56:13.491" v="868" actId="108"/>
        <pc:sldMkLst>
          <pc:docMk/>
          <pc:sldMk cId="0" sldId="257"/>
        </pc:sldMkLst>
        <pc:spChg chg="mod ord">
          <ac:chgData name="Marie Vrablic" userId="8dfb7983eb7cf91e" providerId="LiveId" clId="{063F38D3-D98E-4EC4-8D89-42B9E0414A0B}" dt="2021-12-30T20:56:13.491" v="868" actId="108"/>
          <ac:spMkLst>
            <pc:docMk/>
            <pc:sldMk cId="0" sldId="257"/>
            <ac:spMk id="51" creationId="{00000000-0000-0000-0000-000000000000}"/>
          </ac:spMkLst>
        </pc:spChg>
        <pc:spChg chg="del">
          <ac:chgData name="Marie Vrablic" userId="8dfb7983eb7cf91e" providerId="LiveId" clId="{063F38D3-D98E-4EC4-8D89-42B9E0414A0B}" dt="2021-12-30T18:46:49.180" v="62" actId="478"/>
          <ac:spMkLst>
            <pc:docMk/>
            <pc:sldMk cId="0" sldId="257"/>
            <ac:spMk id="52" creationId="{00000000-0000-0000-0000-000000000000}"/>
          </ac:spMkLst>
        </pc:spChg>
        <pc:spChg chg="del">
          <ac:chgData name="Marie Vrablic" userId="8dfb7983eb7cf91e" providerId="LiveId" clId="{063F38D3-D98E-4EC4-8D89-42B9E0414A0B}" dt="2021-12-30T18:46:50.768" v="63" actId="478"/>
          <ac:spMkLst>
            <pc:docMk/>
            <pc:sldMk cId="0" sldId="257"/>
            <ac:spMk id="53" creationId="{00000000-0000-0000-0000-000000000000}"/>
          </ac:spMkLst>
        </pc:spChg>
        <pc:spChg chg="del">
          <ac:chgData name="Marie Vrablic" userId="8dfb7983eb7cf91e" providerId="LiveId" clId="{063F38D3-D98E-4EC4-8D89-42B9E0414A0B}" dt="2021-12-30T18:46:52.177" v="64" actId="478"/>
          <ac:spMkLst>
            <pc:docMk/>
            <pc:sldMk cId="0" sldId="257"/>
            <ac:spMk id="54" creationId="{00000000-0000-0000-0000-000000000000}"/>
          </ac:spMkLst>
        </pc:spChg>
        <pc:spChg chg="del">
          <ac:chgData name="Marie Vrablic" userId="8dfb7983eb7cf91e" providerId="LiveId" clId="{063F38D3-D98E-4EC4-8D89-42B9E0414A0B}" dt="2021-12-30T18:46:46.412" v="61" actId="478"/>
          <ac:spMkLst>
            <pc:docMk/>
            <pc:sldMk cId="0" sldId="257"/>
            <ac:spMk id="55" creationId="{00000000-0000-0000-0000-000000000000}"/>
          </ac:spMkLst>
        </pc:spChg>
        <pc:spChg chg="del mod">
          <ac:chgData name="Marie Vrablic" userId="8dfb7983eb7cf91e" providerId="LiveId" clId="{063F38D3-D98E-4EC4-8D89-42B9E0414A0B}" dt="2021-12-30T18:42:53.149" v="34" actId="478"/>
          <ac:spMkLst>
            <pc:docMk/>
            <pc:sldMk cId="0" sldId="257"/>
            <ac:spMk id="56" creationId="{00000000-0000-0000-0000-000000000000}"/>
          </ac:spMkLst>
        </pc:spChg>
        <pc:spChg chg="add del mod">
          <ac:chgData name="Marie Vrablic" userId="8dfb7983eb7cf91e" providerId="LiveId" clId="{063F38D3-D98E-4EC4-8D89-42B9E0414A0B}" dt="2021-12-30T18:42:47.401" v="33" actId="20577"/>
          <ac:spMkLst>
            <pc:docMk/>
            <pc:sldMk cId="0" sldId="257"/>
            <ac:spMk id="57" creationId="{00000000-0000-0000-0000-000000000000}"/>
          </ac:spMkLst>
        </pc:spChg>
        <pc:spChg chg="del">
          <ac:chgData name="Marie Vrablic" userId="8dfb7983eb7cf91e" providerId="LiveId" clId="{063F38D3-D98E-4EC4-8D89-42B9E0414A0B}" dt="2021-12-30T18:46:57.084" v="67" actId="478"/>
          <ac:spMkLst>
            <pc:docMk/>
            <pc:sldMk cId="0" sldId="257"/>
            <ac:spMk id="59" creationId="{00000000-0000-0000-0000-000000000000}"/>
          </ac:spMkLst>
        </pc:spChg>
        <pc:spChg chg="del">
          <ac:chgData name="Marie Vrablic" userId="8dfb7983eb7cf91e" providerId="LiveId" clId="{063F38D3-D98E-4EC4-8D89-42B9E0414A0B}" dt="2021-12-30T18:46:58.343" v="68" actId="478"/>
          <ac:spMkLst>
            <pc:docMk/>
            <pc:sldMk cId="0" sldId="257"/>
            <ac:spMk id="60" creationId="{00000000-0000-0000-0000-000000000000}"/>
          </ac:spMkLst>
        </pc:spChg>
        <pc:spChg chg="del">
          <ac:chgData name="Marie Vrablic" userId="8dfb7983eb7cf91e" providerId="LiveId" clId="{063F38D3-D98E-4EC4-8D89-42B9E0414A0B}" dt="2021-12-30T18:46:59.900" v="69" actId="478"/>
          <ac:spMkLst>
            <pc:docMk/>
            <pc:sldMk cId="0" sldId="257"/>
            <ac:spMk id="61" creationId="{00000000-0000-0000-0000-000000000000}"/>
          </ac:spMkLst>
        </pc:spChg>
        <pc:spChg chg="del mod">
          <ac:chgData name="Marie Vrablic" userId="8dfb7983eb7cf91e" providerId="LiveId" clId="{063F38D3-D98E-4EC4-8D89-42B9E0414A0B}" dt="2021-12-30T18:46:53.744" v="65" actId="478"/>
          <ac:spMkLst>
            <pc:docMk/>
            <pc:sldMk cId="0" sldId="257"/>
            <ac:spMk id="62" creationId="{00000000-0000-0000-0000-000000000000}"/>
          </ac:spMkLst>
        </pc:spChg>
        <pc:spChg chg="del">
          <ac:chgData name="Marie Vrablic" userId="8dfb7983eb7cf91e" providerId="LiveId" clId="{063F38D3-D98E-4EC4-8D89-42B9E0414A0B}" dt="2021-12-30T18:46:55.884" v="66" actId="478"/>
          <ac:spMkLst>
            <pc:docMk/>
            <pc:sldMk cId="0" sldId="257"/>
            <ac:spMk id="63" creationId="{00000000-0000-0000-0000-000000000000}"/>
          </ac:spMkLst>
        </pc:spChg>
        <pc:spChg chg="del">
          <ac:chgData name="Marie Vrablic" userId="8dfb7983eb7cf91e" providerId="LiveId" clId="{063F38D3-D98E-4EC4-8D89-42B9E0414A0B}" dt="2021-12-30T18:40:37.296" v="8" actId="478"/>
          <ac:spMkLst>
            <pc:docMk/>
            <pc:sldMk cId="0" sldId="257"/>
            <ac:spMk id="64" creationId="{00000000-0000-0000-0000-000000000000}"/>
          </ac:spMkLst>
        </pc:spChg>
        <pc:spChg chg="del">
          <ac:chgData name="Marie Vrablic" userId="8dfb7983eb7cf91e" providerId="LiveId" clId="{063F38D3-D98E-4EC4-8D89-42B9E0414A0B}" dt="2021-12-30T18:47:01.724" v="71" actId="478"/>
          <ac:spMkLst>
            <pc:docMk/>
            <pc:sldMk cId="0" sldId="257"/>
            <ac:spMk id="65" creationId="{00000000-0000-0000-0000-000000000000}"/>
          </ac:spMkLst>
        </pc:spChg>
        <pc:spChg chg="del">
          <ac:chgData name="Marie Vrablic" userId="8dfb7983eb7cf91e" providerId="LiveId" clId="{063F38D3-D98E-4EC4-8D89-42B9E0414A0B}" dt="2021-12-30T18:40:39.790" v="9" actId="478"/>
          <ac:spMkLst>
            <pc:docMk/>
            <pc:sldMk cId="0" sldId="257"/>
            <ac:spMk id="66" creationId="{00000000-0000-0000-0000-000000000000}"/>
          </ac:spMkLst>
        </pc:spChg>
        <pc:spChg chg="del">
          <ac:chgData name="Marie Vrablic" userId="8dfb7983eb7cf91e" providerId="LiveId" clId="{063F38D3-D98E-4EC4-8D89-42B9E0414A0B}" dt="2021-12-30T18:40:41.142" v="10" actId="478"/>
          <ac:spMkLst>
            <pc:docMk/>
            <pc:sldMk cId="0" sldId="257"/>
            <ac:spMk id="67" creationId="{00000000-0000-0000-0000-000000000000}"/>
          </ac:spMkLst>
        </pc:spChg>
        <pc:graphicFrameChg chg="del">
          <ac:chgData name="Marie Vrablic" userId="8dfb7983eb7cf91e" providerId="LiveId" clId="{063F38D3-D98E-4EC4-8D89-42B9E0414A0B}" dt="2021-12-30T18:40:15.068" v="7" actId="478"/>
          <ac:graphicFrameMkLst>
            <pc:docMk/>
            <pc:sldMk cId="0" sldId="257"/>
            <ac:graphicFrameMk id="49" creationId="{00000000-0000-0000-0000-000000000000}"/>
          </ac:graphicFrameMkLst>
        </pc:graphicFrameChg>
        <pc:picChg chg="add mod">
          <ac:chgData name="Marie Vrablic" userId="8dfb7983eb7cf91e" providerId="LiveId" clId="{063F38D3-D98E-4EC4-8D89-42B9E0414A0B}" dt="2021-12-30T18:47:51.893" v="78" actId="1076"/>
          <ac:picMkLst>
            <pc:docMk/>
            <pc:sldMk cId="0" sldId="257"/>
            <ac:picMk id="3" creationId="{09A06D00-7180-45F6-86DE-80069BCAFB37}"/>
          </ac:picMkLst>
        </pc:picChg>
        <pc:cxnChg chg="del mod">
          <ac:chgData name="Marie Vrablic" userId="8dfb7983eb7cf91e" providerId="LiveId" clId="{063F38D3-D98E-4EC4-8D89-42B9E0414A0B}" dt="2021-12-30T18:47:00.700" v="70" actId="478"/>
          <ac:cxnSpMkLst>
            <pc:docMk/>
            <pc:sldMk cId="0" sldId="257"/>
            <ac:cxnSpMk id="58" creationId="{00000000-0000-0000-0000-000000000000}"/>
          </ac:cxnSpMkLst>
        </pc:cxnChg>
      </pc:sldChg>
      <pc:sldChg chg="addSp delSp modSp mod">
        <pc:chgData name="Marie Vrablic" userId="8dfb7983eb7cf91e" providerId="LiveId" clId="{063F38D3-D98E-4EC4-8D89-42B9E0414A0B}" dt="2021-12-30T20:25:26.807" v="347" actId="1076"/>
        <pc:sldMkLst>
          <pc:docMk/>
          <pc:sldMk cId="0" sldId="258"/>
        </pc:sldMkLst>
        <pc:spChg chg="add del mod">
          <ac:chgData name="Marie Vrablic" userId="8dfb7983eb7cf91e" providerId="LiveId" clId="{063F38D3-D98E-4EC4-8D89-42B9E0414A0B}" dt="2021-12-30T18:54:46.713" v="93"/>
          <ac:spMkLst>
            <pc:docMk/>
            <pc:sldMk cId="0" sldId="258"/>
            <ac:spMk id="3" creationId="{87DB7B1E-48D1-477B-B015-23546690303B}"/>
          </ac:spMkLst>
        </pc:spChg>
        <pc:spChg chg="add del mod">
          <ac:chgData name="Marie Vrablic" userId="8dfb7983eb7cf91e" providerId="LiveId" clId="{063F38D3-D98E-4EC4-8D89-42B9E0414A0B}" dt="2021-12-30T19:48:42.524" v="96"/>
          <ac:spMkLst>
            <pc:docMk/>
            <pc:sldMk cId="0" sldId="258"/>
            <ac:spMk id="4" creationId="{833F8A5B-E9F8-4ECD-AFC5-708990EEE5D7}"/>
          </ac:spMkLst>
        </pc:spChg>
        <pc:spChg chg="add mod">
          <ac:chgData name="Marie Vrablic" userId="8dfb7983eb7cf91e" providerId="LiveId" clId="{063F38D3-D98E-4EC4-8D89-42B9E0414A0B}" dt="2021-12-30T18:43:50.634" v="39" actId="1076"/>
          <ac:spMkLst>
            <pc:docMk/>
            <pc:sldMk cId="0" sldId="258"/>
            <ac:spMk id="11" creationId="{F820F5B9-6838-4483-BF04-403FCDF640F6}"/>
          </ac:spMkLst>
        </pc:spChg>
        <pc:spChg chg="add del">
          <ac:chgData name="Marie Vrablic" userId="8dfb7983eb7cf91e" providerId="LiveId" clId="{063F38D3-D98E-4EC4-8D89-42B9E0414A0B}" dt="2021-12-30T18:51:48.597" v="88" actId="22"/>
          <ac:spMkLst>
            <pc:docMk/>
            <pc:sldMk cId="0" sldId="258"/>
            <ac:spMk id="13" creationId="{D1A5B37B-2ADF-4A54-BACB-73BC23F569CE}"/>
          </ac:spMkLst>
        </pc:spChg>
        <pc:spChg chg="add del mod">
          <ac:chgData name="Marie Vrablic" userId="8dfb7983eb7cf91e" providerId="LiveId" clId="{063F38D3-D98E-4EC4-8D89-42B9E0414A0B}" dt="2021-12-30T19:53:36.164" v="142" actId="478"/>
          <ac:spMkLst>
            <pc:docMk/>
            <pc:sldMk cId="0" sldId="258"/>
            <ac:spMk id="17" creationId="{4FE2ED79-2110-4664-BC56-BFA8E358453E}"/>
          </ac:spMkLst>
        </pc:spChg>
        <pc:spChg chg="add mod">
          <ac:chgData name="Marie Vrablic" userId="8dfb7983eb7cf91e" providerId="LiveId" clId="{063F38D3-D98E-4EC4-8D89-42B9E0414A0B}" dt="2021-12-30T20:18:50.860" v="341" actId="14100"/>
          <ac:spMkLst>
            <pc:docMk/>
            <pc:sldMk cId="0" sldId="258"/>
            <ac:spMk id="19" creationId="{670E205F-5480-46A4-AE7C-D6F8AEC90FCF}"/>
          </ac:spMkLst>
        </pc:spChg>
        <pc:spChg chg="del">
          <ac:chgData name="Marie Vrablic" userId="8dfb7983eb7cf91e" providerId="LiveId" clId="{063F38D3-D98E-4EC4-8D89-42B9E0414A0B}" dt="2021-12-30T18:48:37.610" v="80" actId="478"/>
          <ac:spMkLst>
            <pc:docMk/>
            <pc:sldMk cId="0" sldId="258"/>
            <ac:spMk id="73" creationId="{00000000-0000-0000-0000-000000000000}"/>
          </ac:spMkLst>
        </pc:spChg>
        <pc:spChg chg="mod">
          <ac:chgData name="Marie Vrablic" userId="8dfb7983eb7cf91e" providerId="LiveId" clId="{063F38D3-D98E-4EC4-8D89-42B9E0414A0B}" dt="2021-12-30T20:18:42.326" v="339" actId="1076"/>
          <ac:spMkLst>
            <pc:docMk/>
            <pc:sldMk cId="0" sldId="258"/>
            <ac:spMk id="74" creationId="{00000000-0000-0000-0000-000000000000}"/>
          </ac:spMkLst>
        </pc:spChg>
        <pc:spChg chg="del">
          <ac:chgData name="Marie Vrablic" userId="8dfb7983eb7cf91e" providerId="LiveId" clId="{063F38D3-D98E-4EC4-8D89-42B9E0414A0B}" dt="2021-12-30T18:48:53.244" v="86" actId="478"/>
          <ac:spMkLst>
            <pc:docMk/>
            <pc:sldMk cId="0" sldId="258"/>
            <ac:spMk id="75" creationId="{00000000-0000-0000-0000-000000000000}"/>
          </ac:spMkLst>
        </pc:spChg>
        <pc:spChg chg="del">
          <ac:chgData name="Marie Vrablic" userId="8dfb7983eb7cf91e" providerId="LiveId" clId="{063F38D3-D98E-4EC4-8D89-42B9E0414A0B}" dt="2021-12-30T18:43:46.610" v="38" actId="21"/>
          <ac:spMkLst>
            <pc:docMk/>
            <pc:sldMk cId="0" sldId="258"/>
            <ac:spMk id="77" creationId="{00000000-0000-0000-0000-000000000000}"/>
          </ac:spMkLst>
        </pc:spChg>
        <pc:spChg chg="del mod">
          <ac:chgData name="Marie Vrablic" userId="8dfb7983eb7cf91e" providerId="LiveId" clId="{063F38D3-D98E-4EC4-8D89-42B9E0414A0B}" dt="2021-12-30T18:48:46.714" v="84" actId="478"/>
          <ac:spMkLst>
            <pc:docMk/>
            <pc:sldMk cId="0" sldId="258"/>
            <ac:spMk id="78" creationId="{00000000-0000-0000-0000-000000000000}"/>
          </ac:spMkLst>
        </pc:spChg>
        <pc:spChg chg="del">
          <ac:chgData name="Marie Vrablic" userId="8dfb7983eb7cf91e" providerId="LiveId" clId="{063F38D3-D98E-4EC4-8D89-42B9E0414A0B}" dt="2021-12-30T18:48:41.935" v="82" actId="478"/>
          <ac:spMkLst>
            <pc:docMk/>
            <pc:sldMk cId="0" sldId="258"/>
            <ac:spMk id="79" creationId="{00000000-0000-0000-0000-000000000000}"/>
          </ac:spMkLst>
        </pc:spChg>
        <pc:spChg chg="del">
          <ac:chgData name="Marie Vrablic" userId="8dfb7983eb7cf91e" providerId="LiveId" clId="{063F38D3-D98E-4EC4-8D89-42B9E0414A0B}" dt="2021-12-30T18:48:39.324" v="81" actId="478"/>
          <ac:spMkLst>
            <pc:docMk/>
            <pc:sldMk cId="0" sldId="258"/>
            <ac:spMk id="81" creationId="{00000000-0000-0000-0000-000000000000}"/>
          </ac:spMkLst>
        </pc:spChg>
        <pc:graphicFrameChg chg="del">
          <ac:chgData name="Marie Vrablic" userId="8dfb7983eb7cf91e" providerId="LiveId" clId="{063F38D3-D98E-4EC4-8D89-42B9E0414A0B}" dt="2021-12-30T18:48:35.619" v="79" actId="478"/>
          <ac:graphicFrameMkLst>
            <pc:docMk/>
            <pc:sldMk cId="0" sldId="258"/>
            <ac:graphicFrameMk id="76" creationId="{00000000-0000-0000-0000-000000000000}"/>
          </ac:graphicFrameMkLst>
        </pc:graphicFrameChg>
        <pc:picChg chg="add mod">
          <ac:chgData name="Marie Vrablic" userId="8dfb7983eb7cf91e" providerId="LiveId" clId="{063F38D3-D98E-4EC4-8D89-42B9E0414A0B}" dt="2021-12-30T20:25:26.807" v="347" actId="1076"/>
          <ac:picMkLst>
            <pc:docMk/>
            <pc:sldMk cId="0" sldId="258"/>
            <ac:picMk id="8" creationId="{020FAA67-C78D-4590-9C45-5C0251602616}"/>
          </ac:picMkLst>
        </pc:picChg>
        <pc:cxnChg chg="del">
          <ac:chgData name="Marie Vrablic" userId="8dfb7983eb7cf91e" providerId="LiveId" clId="{063F38D3-D98E-4EC4-8D89-42B9E0414A0B}" dt="2021-12-30T18:48:47.905" v="85" actId="478"/>
          <ac:cxnSpMkLst>
            <pc:docMk/>
            <pc:sldMk cId="0" sldId="258"/>
            <ac:cxnSpMk id="80" creationId="{00000000-0000-0000-0000-000000000000}"/>
          </ac:cxnSpMkLst>
        </pc:cxnChg>
      </pc:sldChg>
      <pc:sldChg chg="addSp delSp modSp mod">
        <pc:chgData name="Marie Vrablic" userId="8dfb7983eb7cf91e" providerId="LiveId" clId="{063F38D3-D98E-4EC4-8D89-42B9E0414A0B}" dt="2021-12-30T20:26:09.268" v="353" actId="14100"/>
        <pc:sldMkLst>
          <pc:docMk/>
          <pc:sldMk cId="0" sldId="259"/>
        </pc:sldMkLst>
        <pc:spChg chg="del">
          <ac:chgData name="Marie Vrablic" userId="8dfb7983eb7cf91e" providerId="LiveId" clId="{063F38D3-D98E-4EC4-8D89-42B9E0414A0B}" dt="2021-12-30T19:48:54.199" v="99" actId="478"/>
          <ac:spMkLst>
            <pc:docMk/>
            <pc:sldMk cId="0" sldId="259"/>
            <ac:spMk id="87" creationId="{00000000-0000-0000-0000-000000000000}"/>
          </ac:spMkLst>
        </pc:spChg>
        <pc:spChg chg="del mod">
          <ac:chgData name="Marie Vrablic" userId="8dfb7983eb7cf91e" providerId="LiveId" clId="{063F38D3-D98E-4EC4-8D89-42B9E0414A0B}" dt="2021-12-30T18:44:03.642" v="42" actId="478"/>
          <ac:spMkLst>
            <pc:docMk/>
            <pc:sldMk cId="0" sldId="259"/>
            <ac:spMk id="88" creationId="{00000000-0000-0000-0000-000000000000}"/>
          </ac:spMkLst>
        </pc:spChg>
        <pc:spChg chg="del">
          <ac:chgData name="Marie Vrablic" userId="8dfb7983eb7cf91e" providerId="LiveId" clId="{063F38D3-D98E-4EC4-8D89-42B9E0414A0B}" dt="2021-12-30T19:49:36.896" v="119" actId="478"/>
          <ac:spMkLst>
            <pc:docMk/>
            <pc:sldMk cId="0" sldId="259"/>
            <ac:spMk id="90" creationId="{00000000-0000-0000-0000-000000000000}"/>
          </ac:spMkLst>
        </pc:spChg>
        <pc:spChg chg="del">
          <ac:chgData name="Marie Vrablic" userId="8dfb7983eb7cf91e" providerId="LiveId" clId="{063F38D3-D98E-4EC4-8D89-42B9E0414A0B}" dt="2021-12-30T19:49:38.321" v="120" actId="478"/>
          <ac:spMkLst>
            <pc:docMk/>
            <pc:sldMk cId="0" sldId="259"/>
            <ac:spMk id="91" creationId="{00000000-0000-0000-0000-000000000000}"/>
          </ac:spMkLst>
        </pc:spChg>
        <pc:spChg chg="del">
          <ac:chgData name="Marie Vrablic" userId="8dfb7983eb7cf91e" providerId="LiveId" clId="{063F38D3-D98E-4EC4-8D89-42B9E0414A0B}" dt="2021-12-30T19:49:33.171" v="117" actId="478"/>
          <ac:spMkLst>
            <pc:docMk/>
            <pc:sldMk cId="0" sldId="259"/>
            <ac:spMk id="92" creationId="{00000000-0000-0000-0000-000000000000}"/>
          </ac:spMkLst>
        </pc:spChg>
        <pc:spChg chg="del">
          <ac:chgData name="Marie Vrablic" userId="8dfb7983eb7cf91e" providerId="LiveId" clId="{063F38D3-D98E-4EC4-8D89-42B9E0414A0B}" dt="2021-12-30T19:49:34.945" v="118" actId="478"/>
          <ac:spMkLst>
            <pc:docMk/>
            <pc:sldMk cId="0" sldId="259"/>
            <ac:spMk id="93" creationId="{00000000-0000-0000-0000-000000000000}"/>
          </ac:spMkLst>
        </pc:spChg>
        <pc:spChg chg="del">
          <ac:chgData name="Marie Vrablic" userId="8dfb7983eb7cf91e" providerId="LiveId" clId="{063F38D3-D98E-4EC4-8D89-42B9E0414A0B}" dt="2021-12-30T19:48:58.529" v="100" actId="478"/>
          <ac:spMkLst>
            <pc:docMk/>
            <pc:sldMk cId="0" sldId="259"/>
            <ac:spMk id="94" creationId="{00000000-0000-0000-0000-000000000000}"/>
          </ac:spMkLst>
        </pc:spChg>
        <pc:spChg chg="del">
          <ac:chgData name="Marie Vrablic" userId="8dfb7983eb7cf91e" providerId="LiveId" clId="{063F38D3-D98E-4EC4-8D89-42B9E0414A0B}" dt="2021-12-30T19:49:19.806" v="110" actId="478"/>
          <ac:spMkLst>
            <pc:docMk/>
            <pc:sldMk cId="0" sldId="259"/>
            <ac:spMk id="107" creationId="{00000000-0000-0000-0000-000000000000}"/>
          </ac:spMkLst>
        </pc:spChg>
        <pc:spChg chg="del">
          <ac:chgData name="Marie Vrablic" userId="8dfb7983eb7cf91e" providerId="LiveId" clId="{063F38D3-D98E-4EC4-8D89-42B9E0414A0B}" dt="2021-12-30T19:49:19.806" v="110" actId="478"/>
          <ac:spMkLst>
            <pc:docMk/>
            <pc:sldMk cId="0" sldId="259"/>
            <ac:spMk id="108" creationId="{00000000-0000-0000-0000-000000000000}"/>
          </ac:spMkLst>
        </pc:spChg>
        <pc:spChg chg="del">
          <ac:chgData name="Marie Vrablic" userId="8dfb7983eb7cf91e" providerId="LiveId" clId="{063F38D3-D98E-4EC4-8D89-42B9E0414A0B}" dt="2021-12-30T19:49:19.806" v="110" actId="478"/>
          <ac:spMkLst>
            <pc:docMk/>
            <pc:sldMk cId="0" sldId="259"/>
            <ac:spMk id="109" creationId="{00000000-0000-0000-0000-000000000000}"/>
          </ac:spMkLst>
        </pc:spChg>
        <pc:spChg chg="del">
          <ac:chgData name="Marie Vrablic" userId="8dfb7983eb7cf91e" providerId="LiveId" clId="{063F38D3-D98E-4EC4-8D89-42B9E0414A0B}" dt="2021-12-30T19:49:19.806" v="110" actId="478"/>
          <ac:spMkLst>
            <pc:docMk/>
            <pc:sldMk cId="0" sldId="259"/>
            <ac:spMk id="110" creationId="{00000000-0000-0000-0000-000000000000}"/>
          </ac:spMkLst>
        </pc:spChg>
        <pc:spChg chg="del">
          <ac:chgData name="Marie Vrablic" userId="8dfb7983eb7cf91e" providerId="LiveId" clId="{063F38D3-D98E-4EC4-8D89-42B9E0414A0B}" dt="2021-12-30T19:49:19.806" v="110" actId="478"/>
          <ac:spMkLst>
            <pc:docMk/>
            <pc:sldMk cId="0" sldId="259"/>
            <ac:spMk id="111" creationId="{00000000-0000-0000-0000-000000000000}"/>
          </ac:spMkLst>
        </pc:spChg>
        <pc:spChg chg="del">
          <ac:chgData name="Marie Vrablic" userId="8dfb7983eb7cf91e" providerId="LiveId" clId="{063F38D3-D98E-4EC4-8D89-42B9E0414A0B}" dt="2021-12-30T19:49:19.806" v="110" actId="478"/>
          <ac:spMkLst>
            <pc:docMk/>
            <pc:sldMk cId="0" sldId="259"/>
            <ac:spMk id="112" creationId="{00000000-0000-0000-0000-000000000000}"/>
          </ac:spMkLst>
        </pc:spChg>
        <pc:spChg chg="del">
          <ac:chgData name="Marie Vrablic" userId="8dfb7983eb7cf91e" providerId="LiveId" clId="{063F38D3-D98E-4EC4-8D89-42B9E0414A0B}" dt="2021-12-30T19:49:19.806" v="110" actId="478"/>
          <ac:spMkLst>
            <pc:docMk/>
            <pc:sldMk cId="0" sldId="259"/>
            <ac:spMk id="113" creationId="{00000000-0000-0000-0000-000000000000}"/>
          </ac:spMkLst>
        </pc:spChg>
        <pc:spChg chg="del">
          <ac:chgData name="Marie Vrablic" userId="8dfb7983eb7cf91e" providerId="LiveId" clId="{063F38D3-D98E-4EC4-8D89-42B9E0414A0B}" dt="2021-12-30T19:49:19.806" v="110" actId="478"/>
          <ac:spMkLst>
            <pc:docMk/>
            <pc:sldMk cId="0" sldId="259"/>
            <ac:spMk id="114" creationId="{00000000-0000-0000-0000-000000000000}"/>
          </ac:spMkLst>
        </pc:spChg>
        <pc:spChg chg="del">
          <ac:chgData name="Marie Vrablic" userId="8dfb7983eb7cf91e" providerId="LiveId" clId="{063F38D3-D98E-4EC4-8D89-42B9E0414A0B}" dt="2021-12-30T19:49:19.806" v="110" actId="478"/>
          <ac:spMkLst>
            <pc:docMk/>
            <pc:sldMk cId="0" sldId="259"/>
            <ac:spMk id="115" creationId="{00000000-0000-0000-0000-000000000000}"/>
          </ac:spMkLst>
        </pc:spChg>
        <pc:spChg chg="del">
          <ac:chgData name="Marie Vrablic" userId="8dfb7983eb7cf91e" providerId="LiveId" clId="{063F38D3-D98E-4EC4-8D89-42B9E0414A0B}" dt="2021-12-30T19:49:19.806" v="110" actId="478"/>
          <ac:spMkLst>
            <pc:docMk/>
            <pc:sldMk cId="0" sldId="259"/>
            <ac:spMk id="116" creationId="{00000000-0000-0000-0000-000000000000}"/>
          </ac:spMkLst>
        </pc:spChg>
        <pc:spChg chg="del">
          <ac:chgData name="Marie Vrablic" userId="8dfb7983eb7cf91e" providerId="LiveId" clId="{063F38D3-D98E-4EC4-8D89-42B9E0414A0B}" dt="2021-12-30T19:49:19.806" v="110" actId="478"/>
          <ac:spMkLst>
            <pc:docMk/>
            <pc:sldMk cId="0" sldId="259"/>
            <ac:spMk id="117" creationId="{00000000-0000-0000-0000-000000000000}"/>
          </ac:spMkLst>
        </pc:spChg>
        <pc:spChg chg="del">
          <ac:chgData name="Marie Vrablic" userId="8dfb7983eb7cf91e" providerId="LiveId" clId="{063F38D3-D98E-4EC4-8D89-42B9E0414A0B}" dt="2021-12-30T19:49:19.806" v="110" actId="478"/>
          <ac:spMkLst>
            <pc:docMk/>
            <pc:sldMk cId="0" sldId="259"/>
            <ac:spMk id="118" creationId="{00000000-0000-0000-0000-000000000000}"/>
          </ac:spMkLst>
        </pc:spChg>
        <pc:spChg chg="del">
          <ac:chgData name="Marie Vrablic" userId="8dfb7983eb7cf91e" providerId="LiveId" clId="{063F38D3-D98E-4EC4-8D89-42B9E0414A0B}" dt="2021-12-30T19:49:19.806" v="110" actId="478"/>
          <ac:spMkLst>
            <pc:docMk/>
            <pc:sldMk cId="0" sldId="259"/>
            <ac:spMk id="119" creationId="{00000000-0000-0000-0000-000000000000}"/>
          </ac:spMkLst>
        </pc:spChg>
        <pc:spChg chg="del">
          <ac:chgData name="Marie Vrablic" userId="8dfb7983eb7cf91e" providerId="LiveId" clId="{063F38D3-D98E-4EC4-8D89-42B9E0414A0B}" dt="2021-12-30T19:49:24.503" v="111" actId="478"/>
          <ac:spMkLst>
            <pc:docMk/>
            <pc:sldMk cId="0" sldId="259"/>
            <ac:spMk id="120" creationId="{00000000-0000-0000-0000-000000000000}"/>
          </ac:spMkLst>
        </pc:spChg>
        <pc:spChg chg="del">
          <ac:chgData name="Marie Vrablic" userId="8dfb7983eb7cf91e" providerId="LiveId" clId="{063F38D3-D98E-4EC4-8D89-42B9E0414A0B}" dt="2021-12-30T19:49:28.887" v="114" actId="478"/>
          <ac:spMkLst>
            <pc:docMk/>
            <pc:sldMk cId="0" sldId="259"/>
            <ac:spMk id="121" creationId="{00000000-0000-0000-0000-000000000000}"/>
          </ac:spMkLst>
        </pc:spChg>
        <pc:spChg chg="del">
          <ac:chgData name="Marie Vrablic" userId="8dfb7983eb7cf91e" providerId="LiveId" clId="{063F38D3-D98E-4EC4-8D89-42B9E0414A0B}" dt="2021-12-30T19:49:24.503" v="111" actId="478"/>
          <ac:spMkLst>
            <pc:docMk/>
            <pc:sldMk cId="0" sldId="259"/>
            <ac:spMk id="123" creationId="{00000000-0000-0000-0000-000000000000}"/>
          </ac:spMkLst>
        </pc:spChg>
        <pc:spChg chg="del">
          <ac:chgData name="Marie Vrablic" userId="8dfb7983eb7cf91e" providerId="LiveId" clId="{063F38D3-D98E-4EC4-8D89-42B9E0414A0B}" dt="2021-12-30T19:49:24.503" v="111" actId="478"/>
          <ac:spMkLst>
            <pc:docMk/>
            <pc:sldMk cId="0" sldId="259"/>
            <ac:spMk id="124" creationId="{00000000-0000-0000-0000-000000000000}"/>
          </ac:spMkLst>
        </pc:spChg>
        <pc:spChg chg="del">
          <ac:chgData name="Marie Vrablic" userId="8dfb7983eb7cf91e" providerId="LiveId" clId="{063F38D3-D98E-4EC4-8D89-42B9E0414A0B}" dt="2021-12-30T19:49:24.503" v="111" actId="478"/>
          <ac:spMkLst>
            <pc:docMk/>
            <pc:sldMk cId="0" sldId="259"/>
            <ac:spMk id="125" creationId="{00000000-0000-0000-0000-000000000000}"/>
          </ac:spMkLst>
        </pc:spChg>
        <pc:spChg chg="del">
          <ac:chgData name="Marie Vrablic" userId="8dfb7983eb7cf91e" providerId="LiveId" clId="{063F38D3-D98E-4EC4-8D89-42B9E0414A0B}" dt="2021-12-30T19:49:24.503" v="111" actId="478"/>
          <ac:spMkLst>
            <pc:docMk/>
            <pc:sldMk cId="0" sldId="259"/>
            <ac:spMk id="126" creationId="{00000000-0000-0000-0000-000000000000}"/>
          </ac:spMkLst>
        </pc:spChg>
        <pc:spChg chg="del">
          <ac:chgData name="Marie Vrablic" userId="8dfb7983eb7cf91e" providerId="LiveId" clId="{063F38D3-D98E-4EC4-8D89-42B9E0414A0B}" dt="2021-12-30T19:49:24.503" v="111" actId="478"/>
          <ac:spMkLst>
            <pc:docMk/>
            <pc:sldMk cId="0" sldId="259"/>
            <ac:spMk id="127" creationId="{00000000-0000-0000-0000-000000000000}"/>
          </ac:spMkLst>
        </pc:spChg>
        <pc:spChg chg="del">
          <ac:chgData name="Marie Vrablic" userId="8dfb7983eb7cf91e" providerId="LiveId" clId="{063F38D3-D98E-4EC4-8D89-42B9E0414A0B}" dt="2021-12-30T19:49:24.503" v="111" actId="478"/>
          <ac:spMkLst>
            <pc:docMk/>
            <pc:sldMk cId="0" sldId="259"/>
            <ac:spMk id="128" creationId="{00000000-0000-0000-0000-000000000000}"/>
          </ac:spMkLst>
        </pc:spChg>
        <pc:spChg chg="del">
          <ac:chgData name="Marie Vrablic" userId="8dfb7983eb7cf91e" providerId="LiveId" clId="{063F38D3-D98E-4EC4-8D89-42B9E0414A0B}" dt="2021-12-30T19:49:24.503" v="111" actId="478"/>
          <ac:spMkLst>
            <pc:docMk/>
            <pc:sldMk cId="0" sldId="259"/>
            <ac:spMk id="129" creationId="{00000000-0000-0000-0000-000000000000}"/>
          </ac:spMkLst>
        </pc:spChg>
        <pc:spChg chg="del">
          <ac:chgData name="Marie Vrablic" userId="8dfb7983eb7cf91e" providerId="LiveId" clId="{063F38D3-D98E-4EC4-8D89-42B9E0414A0B}" dt="2021-12-30T19:49:24.503" v="111" actId="478"/>
          <ac:spMkLst>
            <pc:docMk/>
            <pc:sldMk cId="0" sldId="259"/>
            <ac:spMk id="130" creationId="{00000000-0000-0000-0000-000000000000}"/>
          </ac:spMkLst>
        </pc:spChg>
        <pc:spChg chg="del">
          <ac:chgData name="Marie Vrablic" userId="8dfb7983eb7cf91e" providerId="LiveId" clId="{063F38D3-D98E-4EC4-8D89-42B9E0414A0B}" dt="2021-12-30T19:49:24.503" v="111" actId="478"/>
          <ac:spMkLst>
            <pc:docMk/>
            <pc:sldMk cId="0" sldId="259"/>
            <ac:spMk id="131" creationId="{00000000-0000-0000-0000-000000000000}"/>
          </ac:spMkLst>
        </pc:spChg>
        <pc:spChg chg="del">
          <ac:chgData name="Marie Vrablic" userId="8dfb7983eb7cf91e" providerId="LiveId" clId="{063F38D3-D98E-4EC4-8D89-42B9E0414A0B}" dt="2021-12-30T19:49:24.503" v="111" actId="478"/>
          <ac:spMkLst>
            <pc:docMk/>
            <pc:sldMk cId="0" sldId="259"/>
            <ac:spMk id="132" creationId="{00000000-0000-0000-0000-000000000000}"/>
          </ac:spMkLst>
        </pc:spChg>
        <pc:spChg chg="del">
          <ac:chgData name="Marie Vrablic" userId="8dfb7983eb7cf91e" providerId="LiveId" clId="{063F38D3-D98E-4EC4-8D89-42B9E0414A0B}" dt="2021-12-30T19:49:24.503" v="111" actId="478"/>
          <ac:spMkLst>
            <pc:docMk/>
            <pc:sldMk cId="0" sldId="259"/>
            <ac:spMk id="133" creationId="{00000000-0000-0000-0000-000000000000}"/>
          </ac:spMkLst>
        </pc:spChg>
        <pc:spChg chg="del">
          <ac:chgData name="Marie Vrablic" userId="8dfb7983eb7cf91e" providerId="LiveId" clId="{063F38D3-D98E-4EC4-8D89-42B9E0414A0B}" dt="2021-12-30T19:49:24.503" v="111" actId="478"/>
          <ac:spMkLst>
            <pc:docMk/>
            <pc:sldMk cId="0" sldId="259"/>
            <ac:spMk id="134" creationId="{00000000-0000-0000-0000-000000000000}"/>
          </ac:spMkLst>
        </pc:spChg>
        <pc:spChg chg="del">
          <ac:chgData name="Marie Vrablic" userId="8dfb7983eb7cf91e" providerId="LiveId" clId="{063F38D3-D98E-4EC4-8D89-42B9E0414A0B}" dt="2021-12-30T19:49:24.503" v="111" actId="478"/>
          <ac:spMkLst>
            <pc:docMk/>
            <pc:sldMk cId="0" sldId="259"/>
            <ac:spMk id="135" creationId="{00000000-0000-0000-0000-000000000000}"/>
          </ac:spMkLst>
        </pc:spChg>
        <pc:spChg chg="del">
          <ac:chgData name="Marie Vrablic" userId="8dfb7983eb7cf91e" providerId="LiveId" clId="{063F38D3-D98E-4EC4-8D89-42B9E0414A0B}" dt="2021-12-30T19:49:24.503" v="111" actId="478"/>
          <ac:spMkLst>
            <pc:docMk/>
            <pc:sldMk cId="0" sldId="259"/>
            <ac:spMk id="136" creationId="{00000000-0000-0000-0000-000000000000}"/>
          </ac:spMkLst>
        </pc:spChg>
        <pc:spChg chg="del mod">
          <ac:chgData name="Marie Vrablic" userId="8dfb7983eb7cf91e" providerId="LiveId" clId="{063F38D3-D98E-4EC4-8D89-42B9E0414A0B}" dt="2021-12-30T19:49:39.585" v="121" actId="478"/>
          <ac:spMkLst>
            <pc:docMk/>
            <pc:sldMk cId="0" sldId="259"/>
            <ac:spMk id="137" creationId="{00000000-0000-0000-0000-000000000000}"/>
          </ac:spMkLst>
        </pc:spChg>
        <pc:spChg chg="del">
          <ac:chgData name="Marie Vrablic" userId="8dfb7983eb7cf91e" providerId="LiveId" clId="{063F38D3-D98E-4EC4-8D89-42B9E0414A0B}" dt="2021-12-30T19:49:19.806" v="110" actId="478"/>
          <ac:spMkLst>
            <pc:docMk/>
            <pc:sldMk cId="0" sldId="259"/>
            <ac:spMk id="144" creationId="{00000000-0000-0000-0000-000000000000}"/>
          </ac:spMkLst>
        </pc:spChg>
        <pc:spChg chg="del">
          <ac:chgData name="Marie Vrablic" userId="8dfb7983eb7cf91e" providerId="LiveId" clId="{063F38D3-D98E-4EC4-8D89-42B9E0414A0B}" dt="2021-12-30T19:49:19.806" v="110" actId="478"/>
          <ac:spMkLst>
            <pc:docMk/>
            <pc:sldMk cId="0" sldId="259"/>
            <ac:spMk id="145" creationId="{00000000-0000-0000-0000-000000000000}"/>
          </ac:spMkLst>
        </pc:spChg>
        <pc:spChg chg="del">
          <ac:chgData name="Marie Vrablic" userId="8dfb7983eb7cf91e" providerId="LiveId" clId="{063F38D3-D98E-4EC4-8D89-42B9E0414A0B}" dt="2021-12-30T19:49:19.806" v="110" actId="478"/>
          <ac:spMkLst>
            <pc:docMk/>
            <pc:sldMk cId="0" sldId="259"/>
            <ac:spMk id="146" creationId="{00000000-0000-0000-0000-000000000000}"/>
          </ac:spMkLst>
        </pc:spChg>
        <pc:spChg chg="del">
          <ac:chgData name="Marie Vrablic" userId="8dfb7983eb7cf91e" providerId="LiveId" clId="{063F38D3-D98E-4EC4-8D89-42B9E0414A0B}" dt="2021-12-30T19:49:19.806" v="110" actId="478"/>
          <ac:spMkLst>
            <pc:docMk/>
            <pc:sldMk cId="0" sldId="259"/>
            <ac:spMk id="147" creationId="{00000000-0000-0000-0000-000000000000}"/>
          </ac:spMkLst>
        </pc:spChg>
        <pc:spChg chg="del">
          <ac:chgData name="Marie Vrablic" userId="8dfb7983eb7cf91e" providerId="LiveId" clId="{063F38D3-D98E-4EC4-8D89-42B9E0414A0B}" dt="2021-12-30T19:49:19.806" v="110" actId="478"/>
          <ac:spMkLst>
            <pc:docMk/>
            <pc:sldMk cId="0" sldId="259"/>
            <ac:spMk id="148" creationId="{00000000-0000-0000-0000-000000000000}"/>
          </ac:spMkLst>
        </pc:spChg>
        <pc:spChg chg="del">
          <ac:chgData name="Marie Vrablic" userId="8dfb7983eb7cf91e" providerId="LiveId" clId="{063F38D3-D98E-4EC4-8D89-42B9E0414A0B}" dt="2021-12-30T19:49:19.806" v="110" actId="478"/>
          <ac:spMkLst>
            <pc:docMk/>
            <pc:sldMk cId="0" sldId="259"/>
            <ac:spMk id="149" creationId="{00000000-0000-0000-0000-000000000000}"/>
          </ac:spMkLst>
        </pc:spChg>
        <pc:spChg chg="del">
          <ac:chgData name="Marie Vrablic" userId="8dfb7983eb7cf91e" providerId="LiveId" clId="{063F38D3-D98E-4EC4-8D89-42B9E0414A0B}" dt="2021-12-30T19:49:19.806" v="110" actId="478"/>
          <ac:spMkLst>
            <pc:docMk/>
            <pc:sldMk cId="0" sldId="259"/>
            <ac:spMk id="150" creationId="{00000000-0000-0000-0000-000000000000}"/>
          </ac:spMkLst>
        </pc:spChg>
        <pc:spChg chg="del">
          <ac:chgData name="Marie Vrablic" userId="8dfb7983eb7cf91e" providerId="LiveId" clId="{063F38D3-D98E-4EC4-8D89-42B9E0414A0B}" dt="2021-12-30T19:49:19.806" v="110" actId="478"/>
          <ac:spMkLst>
            <pc:docMk/>
            <pc:sldMk cId="0" sldId="259"/>
            <ac:spMk id="151" creationId="{00000000-0000-0000-0000-000000000000}"/>
          </ac:spMkLst>
        </pc:spChg>
        <pc:spChg chg="del">
          <ac:chgData name="Marie Vrablic" userId="8dfb7983eb7cf91e" providerId="LiveId" clId="{063F38D3-D98E-4EC4-8D89-42B9E0414A0B}" dt="2021-12-30T19:49:19.806" v="110" actId="478"/>
          <ac:spMkLst>
            <pc:docMk/>
            <pc:sldMk cId="0" sldId="259"/>
            <ac:spMk id="152" creationId="{00000000-0000-0000-0000-000000000000}"/>
          </ac:spMkLst>
        </pc:spChg>
        <pc:spChg chg="del">
          <ac:chgData name="Marie Vrablic" userId="8dfb7983eb7cf91e" providerId="LiveId" clId="{063F38D3-D98E-4EC4-8D89-42B9E0414A0B}" dt="2021-12-30T19:49:19.806" v="110" actId="478"/>
          <ac:spMkLst>
            <pc:docMk/>
            <pc:sldMk cId="0" sldId="259"/>
            <ac:spMk id="153" creationId="{00000000-0000-0000-0000-000000000000}"/>
          </ac:spMkLst>
        </pc:spChg>
        <pc:spChg chg="del">
          <ac:chgData name="Marie Vrablic" userId="8dfb7983eb7cf91e" providerId="LiveId" clId="{063F38D3-D98E-4EC4-8D89-42B9E0414A0B}" dt="2021-12-30T19:49:24.503" v="111" actId="478"/>
          <ac:spMkLst>
            <pc:docMk/>
            <pc:sldMk cId="0" sldId="259"/>
            <ac:spMk id="154" creationId="{00000000-0000-0000-0000-000000000000}"/>
          </ac:spMkLst>
        </pc:spChg>
        <pc:spChg chg="del">
          <ac:chgData name="Marie Vrablic" userId="8dfb7983eb7cf91e" providerId="LiveId" clId="{063F38D3-D98E-4EC4-8D89-42B9E0414A0B}" dt="2021-12-30T19:49:19.806" v="110" actId="478"/>
          <ac:spMkLst>
            <pc:docMk/>
            <pc:sldMk cId="0" sldId="259"/>
            <ac:spMk id="155" creationId="{00000000-0000-0000-0000-000000000000}"/>
          </ac:spMkLst>
        </pc:spChg>
        <pc:spChg chg="del">
          <ac:chgData name="Marie Vrablic" userId="8dfb7983eb7cf91e" providerId="LiveId" clId="{063F38D3-D98E-4EC4-8D89-42B9E0414A0B}" dt="2021-12-30T19:49:19.806" v="110" actId="478"/>
          <ac:spMkLst>
            <pc:docMk/>
            <pc:sldMk cId="0" sldId="259"/>
            <ac:spMk id="156" creationId="{00000000-0000-0000-0000-000000000000}"/>
          </ac:spMkLst>
        </pc:spChg>
        <pc:spChg chg="del">
          <ac:chgData name="Marie Vrablic" userId="8dfb7983eb7cf91e" providerId="LiveId" clId="{063F38D3-D98E-4EC4-8D89-42B9E0414A0B}" dt="2021-12-30T19:49:19.806" v="110" actId="478"/>
          <ac:spMkLst>
            <pc:docMk/>
            <pc:sldMk cId="0" sldId="259"/>
            <ac:spMk id="157" creationId="{00000000-0000-0000-0000-000000000000}"/>
          </ac:spMkLst>
        </pc:spChg>
        <pc:spChg chg="del">
          <ac:chgData name="Marie Vrablic" userId="8dfb7983eb7cf91e" providerId="LiveId" clId="{063F38D3-D98E-4EC4-8D89-42B9E0414A0B}" dt="2021-12-30T19:49:02.488" v="103" actId="478"/>
          <ac:spMkLst>
            <pc:docMk/>
            <pc:sldMk cId="0" sldId="259"/>
            <ac:spMk id="158" creationId="{00000000-0000-0000-0000-000000000000}"/>
          </ac:spMkLst>
        </pc:spChg>
        <pc:spChg chg="del mod">
          <ac:chgData name="Marie Vrablic" userId="8dfb7983eb7cf91e" providerId="LiveId" clId="{063F38D3-D98E-4EC4-8D89-42B9E0414A0B}" dt="2021-12-30T19:49:08.088" v="107" actId="478"/>
          <ac:spMkLst>
            <pc:docMk/>
            <pc:sldMk cId="0" sldId="259"/>
            <ac:spMk id="159" creationId="{00000000-0000-0000-0000-000000000000}"/>
          </ac:spMkLst>
        </pc:spChg>
        <pc:spChg chg="del">
          <ac:chgData name="Marie Vrablic" userId="8dfb7983eb7cf91e" providerId="LiveId" clId="{063F38D3-D98E-4EC4-8D89-42B9E0414A0B}" dt="2021-12-30T19:49:12.164" v="109" actId="478"/>
          <ac:spMkLst>
            <pc:docMk/>
            <pc:sldMk cId="0" sldId="259"/>
            <ac:spMk id="160" creationId="{00000000-0000-0000-0000-000000000000}"/>
          </ac:spMkLst>
        </pc:spChg>
        <pc:spChg chg="del mod">
          <ac:chgData name="Marie Vrablic" userId="8dfb7983eb7cf91e" providerId="LiveId" clId="{063F38D3-D98E-4EC4-8D89-42B9E0414A0B}" dt="2021-12-30T18:44:07.586" v="44" actId="478"/>
          <ac:spMkLst>
            <pc:docMk/>
            <pc:sldMk cId="0" sldId="259"/>
            <ac:spMk id="163" creationId="{00000000-0000-0000-0000-000000000000}"/>
          </ac:spMkLst>
        </pc:spChg>
        <pc:spChg chg="del">
          <ac:chgData name="Marie Vrablic" userId="8dfb7983eb7cf91e" providerId="LiveId" clId="{063F38D3-D98E-4EC4-8D89-42B9E0414A0B}" dt="2021-12-30T19:49:24.503" v="111" actId="478"/>
          <ac:spMkLst>
            <pc:docMk/>
            <pc:sldMk cId="0" sldId="259"/>
            <ac:spMk id="164" creationId="{00000000-0000-0000-0000-000000000000}"/>
          </ac:spMkLst>
        </pc:spChg>
        <pc:spChg chg="del">
          <ac:chgData name="Marie Vrablic" userId="8dfb7983eb7cf91e" providerId="LiveId" clId="{063F38D3-D98E-4EC4-8D89-42B9E0414A0B}" dt="2021-12-30T19:49:24.503" v="111" actId="478"/>
          <ac:spMkLst>
            <pc:docMk/>
            <pc:sldMk cId="0" sldId="259"/>
            <ac:spMk id="166" creationId="{00000000-0000-0000-0000-000000000000}"/>
          </ac:spMkLst>
        </pc:spChg>
        <pc:spChg chg="del">
          <ac:chgData name="Marie Vrablic" userId="8dfb7983eb7cf91e" providerId="LiveId" clId="{063F38D3-D98E-4EC4-8D89-42B9E0414A0B}" dt="2021-12-30T19:49:24.503" v="111" actId="478"/>
          <ac:spMkLst>
            <pc:docMk/>
            <pc:sldMk cId="0" sldId="259"/>
            <ac:spMk id="167" creationId="{00000000-0000-0000-0000-000000000000}"/>
          </ac:spMkLst>
        </pc:spChg>
        <pc:spChg chg="del">
          <ac:chgData name="Marie Vrablic" userId="8dfb7983eb7cf91e" providerId="LiveId" clId="{063F38D3-D98E-4EC4-8D89-42B9E0414A0B}" dt="2021-12-30T19:49:24.503" v="111" actId="478"/>
          <ac:spMkLst>
            <pc:docMk/>
            <pc:sldMk cId="0" sldId="259"/>
            <ac:spMk id="168" creationId="{00000000-0000-0000-0000-000000000000}"/>
          </ac:spMkLst>
        </pc:spChg>
        <pc:spChg chg="del">
          <ac:chgData name="Marie Vrablic" userId="8dfb7983eb7cf91e" providerId="LiveId" clId="{063F38D3-D98E-4EC4-8D89-42B9E0414A0B}" dt="2021-12-30T19:49:24.503" v="111" actId="478"/>
          <ac:spMkLst>
            <pc:docMk/>
            <pc:sldMk cId="0" sldId="259"/>
            <ac:spMk id="169" creationId="{00000000-0000-0000-0000-000000000000}"/>
          </ac:spMkLst>
        </pc:spChg>
        <pc:spChg chg="del">
          <ac:chgData name="Marie Vrablic" userId="8dfb7983eb7cf91e" providerId="LiveId" clId="{063F38D3-D98E-4EC4-8D89-42B9E0414A0B}" dt="2021-12-30T19:49:24.503" v="111" actId="478"/>
          <ac:spMkLst>
            <pc:docMk/>
            <pc:sldMk cId="0" sldId="259"/>
            <ac:spMk id="170" creationId="{00000000-0000-0000-0000-000000000000}"/>
          </ac:spMkLst>
        </pc:spChg>
        <pc:spChg chg="mod">
          <ac:chgData name="Marie Vrablic" userId="8dfb7983eb7cf91e" providerId="LiveId" clId="{063F38D3-D98E-4EC4-8D89-42B9E0414A0B}" dt="2021-12-30T20:16:29.567" v="311" actId="20577"/>
          <ac:spMkLst>
            <pc:docMk/>
            <pc:sldMk cId="0" sldId="259"/>
            <ac:spMk id="173" creationId="{00000000-0000-0000-0000-000000000000}"/>
          </ac:spMkLst>
        </pc:spChg>
        <pc:spChg chg="del mod">
          <ac:chgData name="Marie Vrablic" userId="8dfb7983eb7cf91e" providerId="LiveId" clId="{063F38D3-D98E-4EC4-8D89-42B9E0414A0B}" dt="2021-12-30T19:48:51.713" v="98" actId="478"/>
          <ac:spMkLst>
            <pc:docMk/>
            <pc:sldMk cId="0" sldId="259"/>
            <ac:spMk id="174" creationId="{00000000-0000-0000-0000-000000000000}"/>
          </ac:spMkLst>
        </pc:spChg>
        <pc:spChg chg="add mod">
          <ac:chgData name="Marie Vrablic" userId="8dfb7983eb7cf91e" providerId="LiveId" clId="{063F38D3-D98E-4EC4-8D89-42B9E0414A0B}" dt="2021-12-30T18:44:34.072" v="45"/>
          <ac:spMkLst>
            <pc:docMk/>
            <pc:sldMk cId="0" sldId="259"/>
            <ac:spMk id="175" creationId="{5E41B891-8788-485C-A2ED-D1A5ED8D9394}"/>
          </ac:spMkLst>
        </pc:spChg>
        <pc:spChg chg="add mod">
          <ac:chgData name="Marie Vrablic" userId="8dfb7983eb7cf91e" providerId="LiveId" clId="{063F38D3-D98E-4EC4-8D89-42B9E0414A0B}" dt="2021-12-30T20:22:07.640" v="342" actId="1076"/>
          <ac:spMkLst>
            <pc:docMk/>
            <pc:sldMk cId="0" sldId="259"/>
            <ac:spMk id="176" creationId="{7B530A72-1435-455E-9732-08DBBA4E1A7D}"/>
          </ac:spMkLst>
        </pc:spChg>
        <pc:graphicFrameChg chg="del">
          <ac:chgData name="Marie Vrablic" userId="8dfb7983eb7cf91e" providerId="LiveId" clId="{063F38D3-D98E-4EC4-8D89-42B9E0414A0B}" dt="2021-12-30T19:49:19.806" v="110" actId="478"/>
          <ac:graphicFrameMkLst>
            <pc:docMk/>
            <pc:sldMk cId="0" sldId="259"/>
            <ac:graphicFrameMk id="165" creationId="{00000000-0000-0000-0000-000000000000}"/>
          </ac:graphicFrameMkLst>
        </pc:graphicFrameChg>
        <pc:graphicFrameChg chg="del">
          <ac:chgData name="Marie Vrablic" userId="8dfb7983eb7cf91e" providerId="LiveId" clId="{063F38D3-D98E-4EC4-8D89-42B9E0414A0B}" dt="2021-12-30T19:49:19.806" v="110" actId="478"/>
          <ac:graphicFrameMkLst>
            <pc:docMk/>
            <pc:sldMk cId="0" sldId="259"/>
            <ac:graphicFrameMk id="171" creationId="{00000000-0000-0000-0000-000000000000}"/>
          </ac:graphicFrameMkLst>
        </pc:graphicFrameChg>
        <pc:graphicFrameChg chg="del mod">
          <ac:chgData name="Marie Vrablic" userId="8dfb7983eb7cf91e" providerId="LiveId" clId="{063F38D3-D98E-4EC4-8D89-42B9E0414A0B}" dt="2021-12-30T19:49:27.209" v="113" actId="478"/>
          <ac:graphicFrameMkLst>
            <pc:docMk/>
            <pc:sldMk cId="0" sldId="259"/>
            <ac:graphicFrameMk id="172" creationId="{00000000-0000-0000-0000-000000000000}"/>
          </ac:graphicFrameMkLst>
        </pc:graphicFrameChg>
        <pc:picChg chg="add mod">
          <ac:chgData name="Marie Vrablic" userId="8dfb7983eb7cf91e" providerId="LiveId" clId="{063F38D3-D98E-4EC4-8D89-42B9E0414A0B}" dt="2021-12-30T20:26:09.268" v="353" actId="14100"/>
          <ac:picMkLst>
            <pc:docMk/>
            <pc:sldMk cId="0" sldId="259"/>
            <ac:picMk id="3" creationId="{65C4FF72-8374-4977-8C4E-6418401BF5DB}"/>
          </ac:picMkLst>
        </pc:picChg>
        <pc:cxnChg chg="del">
          <ac:chgData name="Marie Vrablic" userId="8dfb7983eb7cf91e" providerId="LiveId" clId="{063F38D3-D98E-4EC4-8D89-42B9E0414A0B}" dt="2021-12-30T19:48:59.833" v="101" actId="478"/>
          <ac:cxnSpMkLst>
            <pc:docMk/>
            <pc:sldMk cId="0" sldId="259"/>
            <ac:cxnSpMk id="89" creationId="{00000000-0000-0000-0000-000000000000}"/>
          </ac:cxnSpMkLst>
        </pc:cxnChg>
        <pc:cxnChg chg="del">
          <ac:chgData name="Marie Vrablic" userId="8dfb7983eb7cf91e" providerId="LiveId" clId="{063F38D3-D98E-4EC4-8D89-42B9E0414A0B}" dt="2021-12-30T19:49:47.883" v="129" actId="478"/>
          <ac:cxnSpMkLst>
            <pc:docMk/>
            <pc:sldMk cId="0" sldId="259"/>
            <ac:cxnSpMk id="95" creationId="{00000000-0000-0000-0000-000000000000}"/>
          </ac:cxnSpMkLst>
        </pc:cxnChg>
        <pc:cxnChg chg="del">
          <ac:chgData name="Marie Vrablic" userId="8dfb7983eb7cf91e" providerId="LiveId" clId="{063F38D3-D98E-4EC4-8D89-42B9E0414A0B}" dt="2021-12-30T19:49:46.886" v="128" actId="478"/>
          <ac:cxnSpMkLst>
            <pc:docMk/>
            <pc:sldMk cId="0" sldId="259"/>
            <ac:cxnSpMk id="96" creationId="{00000000-0000-0000-0000-000000000000}"/>
          </ac:cxnSpMkLst>
        </pc:cxnChg>
        <pc:cxnChg chg="del">
          <ac:chgData name="Marie Vrablic" userId="8dfb7983eb7cf91e" providerId="LiveId" clId="{063F38D3-D98E-4EC4-8D89-42B9E0414A0B}" dt="2021-12-30T19:49:50.888" v="131" actId="478"/>
          <ac:cxnSpMkLst>
            <pc:docMk/>
            <pc:sldMk cId="0" sldId="259"/>
            <ac:cxnSpMk id="97" creationId="{00000000-0000-0000-0000-000000000000}"/>
          </ac:cxnSpMkLst>
        </pc:cxnChg>
        <pc:cxnChg chg="del">
          <ac:chgData name="Marie Vrablic" userId="8dfb7983eb7cf91e" providerId="LiveId" clId="{063F38D3-D98E-4EC4-8D89-42B9E0414A0B}" dt="2021-12-30T19:49:53.270" v="134" actId="478"/>
          <ac:cxnSpMkLst>
            <pc:docMk/>
            <pc:sldMk cId="0" sldId="259"/>
            <ac:cxnSpMk id="98" creationId="{00000000-0000-0000-0000-000000000000}"/>
          </ac:cxnSpMkLst>
        </pc:cxnChg>
        <pc:cxnChg chg="del">
          <ac:chgData name="Marie Vrablic" userId="8dfb7983eb7cf91e" providerId="LiveId" clId="{063F38D3-D98E-4EC4-8D89-42B9E0414A0B}" dt="2021-12-30T19:49:54.337" v="135" actId="478"/>
          <ac:cxnSpMkLst>
            <pc:docMk/>
            <pc:sldMk cId="0" sldId="259"/>
            <ac:cxnSpMk id="99" creationId="{00000000-0000-0000-0000-000000000000}"/>
          </ac:cxnSpMkLst>
        </pc:cxnChg>
        <pc:cxnChg chg="del">
          <ac:chgData name="Marie Vrablic" userId="8dfb7983eb7cf91e" providerId="LiveId" clId="{063F38D3-D98E-4EC4-8D89-42B9E0414A0B}" dt="2021-12-30T19:49:49.948" v="130" actId="478"/>
          <ac:cxnSpMkLst>
            <pc:docMk/>
            <pc:sldMk cId="0" sldId="259"/>
            <ac:cxnSpMk id="100" creationId="{00000000-0000-0000-0000-000000000000}"/>
          </ac:cxnSpMkLst>
        </pc:cxnChg>
        <pc:cxnChg chg="del">
          <ac:chgData name="Marie Vrablic" userId="8dfb7983eb7cf91e" providerId="LiveId" clId="{063F38D3-D98E-4EC4-8D89-42B9E0414A0B}" dt="2021-12-30T19:49:42.040" v="123" actId="478"/>
          <ac:cxnSpMkLst>
            <pc:docMk/>
            <pc:sldMk cId="0" sldId="259"/>
            <ac:cxnSpMk id="101" creationId="{00000000-0000-0000-0000-000000000000}"/>
          </ac:cxnSpMkLst>
        </pc:cxnChg>
        <pc:cxnChg chg="del">
          <ac:chgData name="Marie Vrablic" userId="8dfb7983eb7cf91e" providerId="LiveId" clId="{063F38D3-D98E-4EC4-8D89-42B9E0414A0B}" dt="2021-12-30T19:49:01.353" v="102" actId="478"/>
          <ac:cxnSpMkLst>
            <pc:docMk/>
            <pc:sldMk cId="0" sldId="259"/>
            <ac:cxnSpMk id="102" creationId="{00000000-0000-0000-0000-000000000000}"/>
          </ac:cxnSpMkLst>
        </pc:cxnChg>
        <pc:cxnChg chg="del">
          <ac:chgData name="Marie Vrablic" userId="8dfb7983eb7cf91e" providerId="LiveId" clId="{063F38D3-D98E-4EC4-8D89-42B9E0414A0B}" dt="2021-12-30T19:49:44.913" v="125" actId="478"/>
          <ac:cxnSpMkLst>
            <pc:docMk/>
            <pc:sldMk cId="0" sldId="259"/>
            <ac:cxnSpMk id="103" creationId="{00000000-0000-0000-0000-000000000000}"/>
          </ac:cxnSpMkLst>
        </pc:cxnChg>
        <pc:cxnChg chg="del">
          <ac:chgData name="Marie Vrablic" userId="8dfb7983eb7cf91e" providerId="LiveId" clId="{063F38D3-D98E-4EC4-8D89-42B9E0414A0B}" dt="2021-12-30T19:49:44.153" v="124" actId="478"/>
          <ac:cxnSpMkLst>
            <pc:docMk/>
            <pc:sldMk cId="0" sldId="259"/>
            <ac:cxnSpMk id="104" creationId="{00000000-0000-0000-0000-000000000000}"/>
          </ac:cxnSpMkLst>
        </pc:cxnChg>
        <pc:cxnChg chg="del mod">
          <ac:chgData name="Marie Vrablic" userId="8dfb7983eb7cf91e" providerId="LiveId" clId="{063F38D3-D98E-4EC4-8D89-42B9E0414A0B}" dt="2021-12-30T19:49:46.085" v="127" actId="478"/>
          <ac:cxnSpMkLst>
            <pc:docMk/>
            <pc:sldMk cId="0" sldId="259"/>
            <ac:cxnSpMk id="105" creationId="{00000000-0000-0000-0000-000000000000}"/>
          </ac:cxnSpMkLst>
        </pc:cxnChg>
        <pc:cxnChg chg="del">
          <ac:chgData name="Marie Vrablic" userId="8dfb7983eb7cf91e" providerId="LiveId" clId="{063F38D3-D98E-4EC4-8D89-42B9E0414A0B}" dt="2021-12-30T19:49:19.806" v="110" actId="478"/>
          <ac:cxnSpMkLst>
            <pc:docMk/>
            <pc:sldMk cId="0" sldId="259"/>
            <ac:cxnSpMk id="106" creationId="{00000000-0000-0000-0000-000000000000}"/>
          </ac:cxnSpMkLst>
        </pc:cxnChg>
        <pc:cxnChg chg="del">
          <ac:chgData name="Marie Vrablic" userId="8dfb7983eb7cf91e" providerId="LiveId" clId="{063F38D3-D98E-4EC4-8D89-42B9E0414A0B}" dt="2021-12-30T19:49:40.973" v="122" actId="478"/>
          <ac:cxnSpMkLst>
            <pc:docMk/>
            <pc:sldMk cId="0" sldId="259"/>
            <ac:cxnSpMk id="122" creationId="{00000000-0000-0000-0000-000000000000}"/>
          </ac:cxnSpMkLst>
        </pc:cxnChg>
        <pc:cxnChg chg="del">
          <ac:chgData name="Marie Vrablic" userId="8dfb7983eb7cf91e" providerId="LiveId" clId="{063F38D3-D98E-4EC4-8D89-42B9E0414A0B}" dt="2021-12-30T19:49:51.586" v="132" actId="478"/>
          <ac:cxnSpMkLst>
            <pc:docMk/>
            <pc:sldMk cId="0" sldId="259"/>
            <ac:cxnSpMk id="138" creationId="{00000000-0000-0000-0000-000000000000}"/>
          </ac:cxnSpMkLst>
        </pc:cxnChg>
        <pc:cxnChg chg="del">
          <ac:chgData name="Marie Vrablic" userId="8dfb7983eb7cf91e" providerId="LiveId" clId="{063F38D3-D98E-4EC4-8D89-42B9E0414A0B}" dt="2021-12-30T19:49:52.484" v="133" actId="478"/>
          <ac:cxnSpMkLst>
            <pc:docMk/>
            <pc:sldMk cId="0" sldId="259"/>
            <ac:cxnSpMk id="139" creationId="{00000000-0000-0000-0000-000000000000}"/>
          </ac:cxnSpMkLst>
        </pc:cxnChg>
        <pc:cxnChg chg="del">
          <ac:chgData name="Marie Vrablic" userId="8dfb7983eb7cf91e" providerId="LiveId" clId="{063F38D3-D98E-4EC4-8D89-42B9E0414A0B}" dt="2021-12-30T19:49:24.503" v="111" actId="478"/>
          <ac:cxnSpMkLst>
            <pc:docMk/>
            <pc:sldMk cId="0" sldId="259"/>
            <ac:cxnSpMk id="140" creationId="{00000000-0000-0000-0000-000000000000}"/>
          </ac:cxnSpMkLst>
        </pc:cxnChg>
        <pc:cxnChg chg="del">
          <ac:chgData name="Marie Vrablic" userId="8dfb7983eb7cf91e" providerId="LiveId" clId="{063F38D3-D98E-4EC4-8D89-42B9E0414A0B}" dt="2021-12-30T19:49:19.806" v="110" actId="478"/>
          <ac:cxnSpMkLst>
            <pc:docMk/>
            <pc:sldMk cId="0" sldId="259"/>
            <ac:cxnSpMk id="141" creationId="{00000000-0000-0000-0000-000000000000}"/>
          </ac:cxnSpMkLst>
        </pc:cxnChg>
        <pc:cxnChg chg="del">
          <ac:chgData name="Marie Vrablic" userId="8dfb7983eb7cf91e" providerId="LiveId" clId="{063F38D3-D98E-4EC4-8D89-42B9E0414A0B}" dt="2021-12-30T19:49:19.806" v="110" actId="478"/>
          <ac:cxnSpMkLst>
            <pc:docMk/>
            <pc:sldMk cId="0" sldId="259"/>
            <ac:cxnSpMk id="142" creationId="{00000000-0000-0000-0000-000000000000}"/>
          </ac:cxnSpMkLst>
        </pc:cxnChg>
        <pc:cxnChg chg="del">
          <ac:chgData name="Marie Vrablic" userId="8dfb7983eb7cf91e" providerId="LiveId" clId="{063F38D3-D98E-4EC4-8D89-42B9E0414A0B}" dt="2021-12-30T19:49:19.806" v="110" actId="478"/>
          <ac:cxnSpMkLst>
            <pc:docMk/>
            <pc:sldMk cId="0" sldId="259"/>
            <ac:cxnSpMk id="143" creationId="{00000000-0000-0000-0000-000000000000}"/>
          </ac:cxnSpMkLst>
        </pc:cxnChg>
        <pc:cxnChg chg="del">
          <ac:chgData name="Marie Vrablic" userId="8dfb7983eb7cf91e" providerId="LiveId" clId="{063F38D3-D98E-4EC4-8D89-42B9E0414A0B}" dt="2021-12-30T19:49:05.245" v="105" actId="478"/>
          <ac:cxnSpMkLst>
            <pc:docMk/>
            <pc:sldMk cId="0" sldId="259"/>
            <ac:cxnSpMk id="161" creationId="{00000000-0000-0000-0000-000000000000}"/>
          </ac:cxnSpMkLst>
        </pc:cxnChg>
        <pc:cxnChg chg="del">
          <ac:chgData name="Marie Vrablic" userId="8dfb7983eb7cf91e" providerId="LiveId" clId="{063F38D3-D98E-4EC4-8D89-42B9E0414A0B}" dt="2021-12-30T19:49:09.786" v="108" actId="478"/>
          <ac:cxnSpMkLst>
            <pc:docMk/>
            <pc:sldMk cId="0" sldId="259"/>
            <ac:cxnSpMk id="162" creationId="{00000000-0000-0000-0000-000000000000}"/>
          </ac:cxnSpMkLst>
        </pc:cxnChg>
      </pc:sldChg>
      <pc:sldChg chg="addSp delSp modSp mod">
        <pc:chgData name="Marie Vrablic" userId="8dfb7983eb7cf91e" providerId="LiveId" clId="{063F38D3-D98E-4EC4-8D89-42B9E0414A0B}" dt="2021-12-30T20:59:20.539" v="1089" actId="1582"/>
        <pc:sldMkLst>
          <pc:docMk/>
          <pc:sldMk cId="0" sldId="260"/>
        </pc:sldMkLst>
        <pc:spChg chg="add mod">
          <ac:chgData name="Marie Vrablic" userId="8dfb7983eb7cf91e" providerId="LiveId" clId="{063F38D3-D98E-4EC4-8D89-42B9E0414A0B}" dt="2021-12-30T18:44:54.050" v="47"/>
          <ac:spMkLst>
            <pc:docMk/>
            <pc:sldMk cId="0" sldId="260"/>
            <ac:spMk id="11" creationId="{650BC1E5-3DE5-4CE3-8DE3-AFF6A5B43727}"/>
          </ac:spMkLst>
        </pc:spChg>
        <pc:spChg chg="add mod">
          <ac:chgData name="Marie Vrablic" userId="8dfb7983eb7cf91e" providerId="LiveId" clId="{063F38D3-D98E-4EC4-8D89-42B9E0414A0B}" dt="2021-12-30T20:59:20.539" v="1089" actId="1582"/>
          <ac:spMkLst>
            <pc:docMk/>
            <pc:sldMk cId="0" sldId="260"/>
            <ac:spMk id="12" creationId="{374311A7-EB84-43C1-9717-3555F63A9C01}"/>
          </ac:spMkLst>
        </pc:spChg>
        <pc:spChg chg="del">
          <ac:chgData name="Marie Vrablic" userId="8dfb7983eb7cf91e" providerId="LiveId" clId="{063F38D3-D98E-4EC4-8D89-42B9E0414A0B}" dt="2021-12-30T20:26:58.328" v="357" actId="478"/>
          <ac:spMkLst>
            <pc:docMk/>
            <pc:sldMk cId="0" sldId="260"/>
            <ac:spMk id="179" creationId="{00000000-0000-0000-0000-000000000000}"/>
          </ac:spMkLst>
        </pc:spChg>
        <pc:spChg chg="del">
          <ac:chgData name="Marie Vrablic" userId="8dfb7983eb7cf91e" providerId="LiveId" clId="{063F38D3-D98E-4EC4-8D89-42B9E0414A0B}" dt="2021-12-30T20:27:12.436" v="360" actId="478"/>
          <ac:spMkLst>
            <pc:docMk/>
            <pc:sldMk cId="0" sldId="260"/>
            <ac:spMk id="180" creationId="{00000000-0000-0000-0000-000000000000}"/>
          </ac:spMkLst>
        </pc:spChg>
        <pc:spChg chg="mod">
          <ac:chgData name="Marie Vrablic" userId="8dfb7983eb7cf91e" providerId="LiveId" clId="{063F38D3-D98E-4EC4-8D89-42B9E0414A0B}" dt="2021-12-30T20:56:05.604" v="867" actId="108"/>
          <ac:spMkLst>
            <pc:docMk/>
            <pc:sldMk cId="0" sldId="260"/>
            <ac:spMk id="182" creationId="{00000000-0000-0000-0000-000000000000}"/>
          </ac:spMkLst>
        </pc:spChg>
        <pc:spChg chg="del">
          <ac:chgData name="Marie Vrablic" userId="8dfb7983eb7cf91e" providerId="LiveId" clId="{063F38D3-D98E-4EC4-8D89-42B9E0414A0B}" dt="2021-12-30T20:26:56.944" v="356" actId="478"/>
          <ac:spMkLst>
            <pc:docMk/>
            <pc:sldMk cId="0" sldId="260"/>
            <ac:spMk id="183" creationId="{00000000-0000-0000-0000-000000000000}"/>
          </ac:spMkLst>
        </pc:spChg>
        <pc:spChg chg="del">
          <ac:chgData name="Marie Vrablic" userId="8dfb7983eb7cf91e" providerId="LiveId" clId="{063F38D3-D98E-4EC4-8D89-42B9E0414A0B}" dt="2021-12-30T20:32:24.459" v="367" actId="478"/>
          <ac:spMkLst>
            <pc:docMk/>
            <pc:sldMk cId="0" sldId="260"/>
            <ac:spMk id="184" creationId="{00000000-0000-0000-0000-000000000000}"/>
          </ac:spMkLst>
        </pc:spChg>
        <pc:spChg chg="del">
          <ac:chgData name="Marie Vrablic" userId="8dfb7983eb7cf91e" providerId="LiveId" clId="{063F38D3-D98E-4EC4-8D89-42B9E0414A0B}" dt="2021-12-30T20:32:26.507" v="368" actId="478"/>
          <ac:spMkLst>
            <pc:docMk/>
            <pc:sldMk cId="0" sldId="260"/>
            <ac:spMk id="185" creationId="{00000000-0000-0000-0000-000000000000}"/>
          </ac:spMkLst>
        </pc:spChg>
        <pc:spChg chg="del">
          <ac:chgData name="Marie Vrablic" userId="8dfb7983eb7cf91e" providerId="LiveId" clId="{063F38D3-D98E-4EC4-8D89-42B9E0414A0B}" dt="2021-12-30T18:44:51.584" v="46" actId="478"/>
          <ac:spMkLst>
            <pc:docMk/>
            <pc:sldMk cId="0" sldId="260"/>
            <ac:spMk id="186" creationId="{00000000-0000-0000-0000-000000000000}"/>
          </ac:spMkLst>
        </pc:spChg>
        <pc:spChg chg="del mod">
          <ac:chgData name="Marie Vrablic" userId="8dfb7983eb7cf91e" providerId="LiveId" clId="{063F38D3-D98E-4EC4-8D89-42B9E0414A0B}" dt="2021-12-30T20:26:38.876" v="355" actId="478"/>
          <ac:spMkLst>
            <pc:docMk/>
            <pc:sldMk cId="0" sldId="260"/>
            <ac:spMk id="187" creationId="{00000000-0000-0000-0000-000000000000}"/>
          </ac:spMkLst>
        </pc:spChg>
        <pc:graphicFrameChg chg="del mod">
          <ac:chgData name="Marie Vrablic" userId="8dfb7983eb7cf91e" providerId="LiveId" clId="{063F38D3-D98E-4EC4-8D89-42B9E0414A0B}" dt="2021-12-30T20:27:06.082" v="359" actId="478"/>
          <ac:graphicFrameMkLst>
            <pc:docMk/>
            <pc:sldMk cId="0" sldId="260"/>
            <ac:graphicFrameMk id="181" creationId="{00000000-0000-0000-0000-000000000000}"/>
          </ac:graphicFrameMkLst>
        </pc:graphicFrameChg>
        <pc:picChg chg="add del mod modCrop">
          <ac:chgData name="Marie Vrablic" userId="8dfb7983eb7cf91e" providerId="LiveId" clId="{063F38D3-D98E-4EC4-8D89-42B9E0414A0B}" dt="2021-12-30T20:45:20.915" v="393" actId="478"/>
          <ac:picMkLst>
            <pc:docMk/>
            <pc:sldMk cId="0" sldId="260"/>
            <ac:picMk id="3" creationId="{E4EC6FB6-1E8C-4896-A111-7F05F8911AB0}"/>
          </ac:picMkLst>
        </pc:picChg>
        <pc:picChg chg="add del mod">
          <ac:chgData name="Marie Vrablic" userId="8dfb7983eb7cf91e" providerId="LiveId" clId="{063F38D3-D98E-4EC4-8D89-42B9E0414A0B}" dt="2021-12-30T20:45:36.681" v="397" actId="478"/>
          <ac:picMkLst>
            <pc:docMk/>
            <pc:sldMk cId="0" sldId="260"/>
            <ac:picMk id="5" creationId="{2C7C1098-6127-40B1-8B95-11099348339F}"/>
          </ac:picMkLst>
        </pc:picChg>
        <pc:picChg chg="add mod">
          <ac:chgData name="Marie Vrablic" userId="8dfb7983eb7cf91e" providerId="LiveId" clId="{063F38D3-D98E-4EC4-8D89-42B9E0414A0B}" dt="2021-12-30T20:45:34.197" v="396" actId="1076"/>
          <ac:picMkLst>
            <pc:docMk/>
            <pc:sldMk cId="0" sldId="260"/>
            <ac:picMk id="6" creationId="{7775FF09-9CED-4F1B-828E-CF26D324AA6B}"/>
          </ac:picMkLst>
        </pc:picChg>
        <pc:picChg chg="add mod">
          <ac:chgData name="Marie Vrablic" userId="8dfb7983eb7cf91e" providerId="LiveId" clId="{063F38D3-D98E-4EC4-8D89-42B9E0414A0B}" dt="2021-12-30T20:56:41.528" v="869" actId="1076"/>
          <ac:picMkLst>
            <pc:docMk/>
            <pc:sldMk cId="0" sldId="260"/>
            <ac:picMk id="8" creationId="{27C220A6-FFA2-4FEC-A177-66D05C37144E}"/>
          </ac:picMkLst>
        </pc:picChg>
        <pc:picChg chg="add mod">
          <ac:chgData name="Marie Vrablic" userId="8dfb7983eb7cf91e" providerId="LiveId" clId="{063F38D3-D98E-4EC4-8D89-42B9E0414A0B}" dt="2021-12-30T20:48:18.648" v="409" actId="14100"/>
          <ac:picMkLst>
            <pc:docMk/>
            <pc:sldMk cId="0" sldId="260"/>
            <ac:picMk id="10" creationId="{8CBCCC78-C454-4285-B9EB-78C6123250EF}"/>
          </ac:picMkLst>
        </pc:picChg>
      </pc:sldChg>
      <pc:sldChg chg="addSp delSp modSp mod">
        <pc:chgData name="Marie Vrablic" userId="8dfb7983eb7cf91e" providerId="LiveId" clId="{063F38D3-D98E-4EC4-8D89-42B9E0414A0B}" dt="2021-12-30T22:48:07.498" v="2004" actId="20577"/>
        <pc:sldMkLst>
          <pc:docMk/>
          <pc:sldMk cId="0" sldId="261"/>
        </pc:sldMkLst>
        <pc:spChg chg="add mod">
          <ac:chgData name="Marie Vrablic" userId="8dfb7983eb7cf91e" providerId="LiveId" clId="{063F38D3-D98E-4EC4-8D89-42B9E0414A0B}" dt="2021-12-30T22:46:55.455" v="1993" actId="20577"/>
          <ac:spMkLst>
            <pc:docMk/>
            <pc:sldMk cId="0" sldId="261"/>
            <ac:spMk id="10" creationId="{54BEF6F4-C22A-4DCD-BC54-7A5465D36C9C}"/>
          </ac:spMkLst>
        </pc:spChg>
        <pc:spChg chg="add mod">
          <ac:chgData name="Marie Vrablic" userId="8dfb7983eb7cf91e" providerId="LiveId" clId="{063F38D3-D98E-4EC4-8D89-42B9E0414A0B}" dt="2021-12-30T18:45:08.006" v="49"/>
          <ac:spMkLst>
            <pc:docMk/>
            <pc:sldMk cId="0" sldId="261"/>
            <ac:spMk id="11" creationId="{637D0763-821E-4EBD-8D06-D7F13582F2D8}"/>
          </ac:spMkLst>
        </pc:spChg>
        <pc:spChg chg="add mod">
          <ac:chgData name="Marie Vrablic" userId="8dfb7983eb7cf91e" providerId="LiveId" clId="{063F38D3-D98E-4EC4-8D89-42B9E0414A0B}" dt="2021-12-30T22:47:04.539" v="1995" actId="1076"/>
          <ac:spMkLst>
            <pc:docMk/>
            <pc:sldMk cId="0" sldId="261"/>
            <ac:spMk id="21" creationId="{BEFC7D90-B598-4543-89DB-A0DE4577B418}"/>
          </ac:spMkLst>
        </pc:spChg>
        <pc:spChg chg="del">
          <ac:chgData name="Marie Vrablic" userId="8dfb7983eb7cf91e" providerId="LiveId" clId="{063F38D3-D98E-4EC4-8D89-42B9E0414A0B}" dt="2021-12-30T21:00:01.815" v="1090" actId="478"/>
          <ac:spMkLst>
            <pc:docMk/>
            <pc:sldMk cId="0" sldId="261"/>
            <ac:spMk id="192" creationId="{00000000-0000-0000-0000-000000000000}"/>
          </ac:spMkLst>
        </pc:spChg>
        <pc:spChg chg="del mod">
          <ac:chgData name="Marie Vrablic" userId="8dfb7983eb7cf91e" providerId="LiveId" clId="{063F38D3-D98E-4EC4-8D89-42B9E0414A0B}" dt="2021-12-30T21:00:04.219" v="1092" actId="478"/>
          <ac:spMkLst>
            <pc:docMk/>
            <pc:sldMk cId="0" sldId="261"/>
            <ac:spMk id="193" creationId="{00000000-0000-0000-0000-000000000000}"/>
          </ac:spMkLst>
        </pc:spChg>
        <pc:spChg chg="mod">
          <ac:chgData name="Marie Vrablic" userId="8dfb7983eb7cf91e" providerId="LiveId" clId="{063F38D3-D98E-4EC4-8D89-42B9E0414A0B}" dt="2021-12-30T22:48:07.498" v="2004" actId="20577"/>
          <ac:spMkLst>
            <pc:docMk/>
            <pc:sldMk cId="0" sldId="261"/>
            <ac:spMk id="195" creationId="{00000000-0000-0000-0000-000000000000}"/>
          </ac:spMkLst>
        </pc:spChg>
        <pc:spChg chg="del">
          <ac:chgData name="Marie Vrablic" userId="8dfb7983eb7cf91e" providerId="LiveId" clId="{063F38D3-D98E-4EC4-8D89-42B9E0414A0B}" dt="2021-12-30T21:00:12.543" v="1096" actId="478"/>
          <ac:spMkLst>
            <pc:docMk/>
            <pc:sldMk cId="0" sldId="261"/>
            <ac:spMk id="196" creationId="{00000000-0000-0000-0000-000000000000}"/>
          </ac:spMkLst>
        </pc:spChg>
        <pc:spChg chg="del">
          <ac:chgData name="Marie Vrablic" userId="8dfb7983eb7cf91e" providerId="LiveId" clId="{063F38D3-D98E-4EC4-8D89-42B9E0414A0B}" dt="2021-12-30T21:00:09.206" v="1094" actId="478"/>
          <ac:spMkLst>
            <pc:docMk/>
            <pc:sldMk cId="0" sldId="261"/>
            <ac:spMk id="197" creationId="{00000000-0000-0000-0000-000000000000}"/>
          </ac:spMkLst>
        </pc:spChg>
        <pc:spChg chg="del">
          <ac:chgData name="Marie Vrablic" userId="8dfb7983eb7cf91e" providerId="LiveId" clId="{063F38D3-D98E-4EC4-8D89-42B9E0414A0B}" dt="2021-12-30T21:00:10.664" v="1095" actId="478"/>
          <ac:spMkLst>
            <pc:docMk/>
            <pc:sldMk cId="0" sldId="261"/>
            <ac:spMk id="198" creationId="{00000000-0000-0000-0000-000000000000}"/>
          </ac:spMkLst>
        </pc:spChg>
        <pc:spChg chg="del">
          <ac:chgData name="Marie Vrablic" userId="8dfb7983eb7cf91e" providerId="LiveId" clId="{063F38D3-D98E-4EC4-8D89-42B9E0414A0B}" dt="2021-12-30T18:45:05.420" v="48" actId="478"/>
          <ac:spMkLst>
            <pc:docMk/>
            <pc:sldMk cId="0" sldId="261"/>
            <ac:spMk id="199" creationId="{00000000-0000-0000-0000-000000000000}"/>
          </ac:spMkLst>
        </pc:spChg>
        <pc:spChg chg="del">
          <ac:chgData name="Marie Vrablic" userId="8dfb7983eb7cf91e" providerId="LiveId" clId="{063F38D3-D98E-4EC4-8D89-42B9E0414A0B}" dt="2021-12-30T21:00:15.128" v="1097" actId="478"/>
          <ac:spMkLst>
            <pc:docMk/>
            <pc:sldMk cId="0" sldId="261"/>
            <ac:spMk id="200" creationId="{00000000-0000-0000-0000-000000000000}"/>
          </ac:spMkLst>
        </pc:spChg>
        <pc:graphicFrameChg chg="del">
          <ac:chgData name="Marie Vrablic" userId="8dfb7983eb7cf91e" providerId="LiveId" clId="{063F38D3-D98E-4EC4-8D89-42B9E0414A0B}" dt="2021-12-30T21:00:07.182" v="1093" actId="478"/>
          <ac:graphicFrameMkLst>
            <pc:docMk/>
            <pc:sldMk cId="0" sldId="261"/>
            <ac:graphicFrameMk id="194" creationId="{00000000-0000-0000-0000-000000000000}"/>
          </ac:graphicFrameMkLst>
        </pc:graphicFrameChg>
        <pc:picChg chg="add del mod">
          <ac:chgData name="Marie Vrablic" userId="8dfb7983eb7cf91e" providerId="LiveId" clId="{063F38D3-D98E-4EC4-8D89-42B9E0414A0B}" dt="2021-12-30T22:37:50.225" v="1619" actId="478"/>
          <ac:picMkLst>
            <pc:docMk/>
            <pc:sldMk cId="0" sldId="261"/>
            <ac:picMk id="3" creationId="{BA3A4616-8E53-4D6D-973E-FB56F37CA38A}"/>
          </ac:picMkLst>
        </pc:picChg>
        <pc:picChg chg="add del mod">
          <ac:chgData name="Marie Vrablic" userId="8dfb7983eb7cf91e" providerId="LiveId" clId="{063F38D3-D98E-4EC4-8D89-42B9E0414A0B}" dt="2021-12-30T22:36:03.087" v="1618" actId="478"/>
          <ac:picMkLst>
            <pc:docMk/>
            <pc:sldMk cId="0" sldId="261"/>
            <ac:picMk id="5" creationId="{221B1DDE-4219-40D9-8BA1-1CBB49EBD801}"/>
          </ac:picMkLst>
        </pc:picChg>
        <pc:picChg chg="add mod modCrop">
          <ac:chgData name="Marie Vrablic" userId="8dfb7983eb7cf91e" providerId="LiveId" clId="{063F38D3-D98E-4EC4-8D89-42B9E0414A0B}" dt="2021-12-30T22:40:11.775" v="1633" actId="1076"/>
          <ac:picMkLst>
            <pc:docMk/>
            <pc:sldMk cId="0" sldId="261"/>
            <ac:picMk id="7" creationId="{3DD82A44-DD53-4D86-9027-DFF1E993BA9C}"/>
          </ac:picMkLst>
        </pc:picChg>
        <pc:picChg chg="add mod modCrop">
          <ac:chgData name="Marie Vrablic" userId="8dfb7983eb7cf91e" providerId="LiveId" clId="{063F38D3-D98E-4EC4-8D89-42B9E0414A0B}" dt="2021-12-30T22:47:01.100" v="1994" actId="1076"/>
          <ac:picMkLst>
            <pc:docMk/>
            <pc:sldMk cId="0" sldId="261"/>
            <ac:picMk id="9" creationId="{9D32D5C7-DB28-472E-9AD3-1E2A0A55BF35}"/>
          </ac:picMkLst>
        </pc:picChg>
      </pc:sldChg>
      <pc:sldChg chg="addSp delSp modSp mod ord">
        <pc:chgData name="Marie Vrablic" userId="8dfb7983eb7cf91e" providerId="LiveId" clId="{063F38D3-D98E-4EC4-8D89-42B9E0414A0B}" dt="2021-12-30T22:02:45.418" v="1361" actId="1076"/>
        <pc:sldMkLst>
          <pc:docMk/>
          <pc:sldMk cId="0" sldId="262"/>
        </pc:sldMkLst>
        <pc:spChg chg="add mod">
          <ac:chgData name="Marie Vrablic" userId="8dfb7983eb7cf91e" providerId="LiveId" clId="{063F38D3-D98E-4EC4-8D89-42B9E0414A0B}" dt="2021-12-30T18:45:15.707" v="51"/>
          <ac:spMkLst>
            <pc:docMk/>
            <pc:sldMk cId="0" sldId="262"/>
            <ac:spMk id="11" creationId="{F0232361-2583-4951-AF55-275429393EBE}"/>
          </ac:spMkLst>
        </pc:spChg>
        <pc:spChg chg="del">
          <ac:chgData name="Marie Vrablic" userId="8dfb7983eb7cf91e" providerId="LiveId" clId="{063F38D3-D98E-4EC4-8D89-42B9E0414A0B}" dt="2021-12-30T21:58:16.837" v="1106" actId="478"/>
          <ac:spMkLst>
            <pc:docMk/>
            <pc:sldMk cId="0" sldId="262"/>
            <ac:spMk id="205" creationId="{00000000-0000-0000-0000-000000000000}"/>
          </ac:spMkLst>
        </pc:spChg>
        <pc:spChg chg="del">
          <ac:chgData name="Marie Vrablic" userId="8dfb7983eb7cf91e" providerId="LiveId" clId="{063F38D3-D98E-4EC4-8D89-42B9E0414A0B}" dt="2021-12-30T21:58:17.861" v="1107" actId="478"/>
          <ac:spMkLst>
            <pc:docMk/>
            <pc:sldMk cId="0" sldId="262"/>
            <ac:spMk id="206" creationId="{00000000-0000-0000-0000-000000000000}"/>
          </ac:spMkLst>
        </pc:spChg>
        <pc:spChg chg="mod">
          <ac:chgData name="Marie Vrablic" userId="8dfb7983eb7cf91e" providerId="LiveId" clId="{063F38D3-D98E-4EC4-8D89-42B9E0414A0B}" dt="2021-12-30T22:02:45.418" v="1361" actId="1076"/>
          <ac:spMkLst>
            <pc:docMk/>
            <pc:sldMk cId="0" sldId="262"/>
            <ac:spMk id="208" creationId="{00000000-0000-0000-0000-000000000000}"/>
          </ac:spMkLst>
        </pc:spChg>
        <pc:spChg chg="del">
          <ac:chgData name="Marie Vrablic" userId="8dfb7983eb7cf91e" providerId="LiveId" clId="{063F38D3-D98E-4EC4-8D89-42B9E0414A0B}" dt="2021-12-30T21:58:23.781" v="1111" actId="478"/>
          <ac:spMkLst>
            <pc:docMk/>
            <pc:sldMk cId="0" sldId="262"/>
            <ac:spMk id="209" creationId="{00000000-0000-0000-0000-000000000000}"/>
          </ac:spMkLst>
        </pc:spChg>
        <pc:spChg chg="del">
          <ac:chgData name="Marie Vrablic" userId="8dfb7983eb7cf91e" providerId="LiveId" clId="{063F38D3-D98E-4EC4-8D89-42B9E0414A0B}" dt="2021-12-30T21:58:19.876" v="1108" actId="478"/>
          <ac:spMkLst>
            <pc:docMk/>
            <pc:sldMk cId="0" sldId="262"/>
            <ac:spMk id="210" creationId="{00000000-0000-0000-0000-000000000000}"/>
          </ac:spMkLst>
        </pc:spChg>
        <pc:spChg chg="del mod">
          <ac:chgData name="Marie Vrablic" userId="8dfb7983eb7cf91e" providerId="LiveId" clId="{063F38D3-D98E-4EC4-8D89-42B9E0414A0B}" dt="2021-12-30T21:58:22.561" v="1110" actId="478"/>
          <ac:spMkLst>
            <pc:docMk/>
            <pc:sldMk cId="0" sldId="262"/>
            <ac:spMk id="211" creationId="{00000000-0000-0000-0000-000000000000}"/>
          </ac:spMkLst>
        </pc:spChg>
        <pc:spChg chg="del">
          <ac:chgData name="Marie Vrablic" userId="8dfb7983eb7cf91e" providerId="LiveId" clId="{063F38D3-D98E-4EC4-8D89-42B9E0414A0B}" dt="2021-12-30T18:45:13.323" v="50" actId="478"/>
          <ac:spMkLst>
            <pc:docMk/>
            <pc:sldMk cId="0" sldId="262"/>
            <ac:spMk id="212" creationId="{00000000-0000-0000-0000-000000000000}"/>
          </ac:spMkLst>
        </pc:spChg>
        <pc:spChg chg="del">
          <ac:chgData name="Marie Vrablic" userId="8dfb7983eb7cf91e" providerId="LiveId" clId="{063F38D3-D98E-4EC4-8D89-42B9E0414A0B}" dt="2021-12-30T21:58:25.389" v="1112" actId="478"/>
          <ac:spMkLst>
            <pc:docMk/>
            <pc:sldMk cId="0" sldId="262"/>
            <ac:spMk id="213" creationId="{00000000-0000-0000-0000-000000000000}"/>
          </ac:spMkLst>
        </pc:spChg>
        <pc:graphicFrameChg chg="del">
          <ac:chgData name="Marie Vrablic" userId="8dfb7983eb7cf91e" providerId="LiveId" clId="{063F38D3-D98E-4EC4-8D89-42B9E0414A0B}" dt="2021-12-30T21:58:29.612" v="1113" actId="478"/>
          <ac:graphicFrameMkLst>
            <pc:docMk/>
            <pc:sldMk cId="0" sldId="262"/>
            <ac:graphicFrameMk id="207" creationId="{00000000-0000-0000-0000-000000000000}"/>
          </ac:graphicFrameMkLst>
        </pc:graphicFrameChg>
        <pc:picChg chg="add mod">
          <ac:chgData name="Marie Vrablic" userId="8dfb7983eb7cf91e" providerId="LiveId" clId="{063F38D3-D98E-4EC4-8D89-42B9E0414A0B}" dt="2021-12-30T21:58:42.061" v="1117" actId="14100"/>
          <ac:picMkLst>
            <pc:docMk/>
            <pc:sldMk cId="0" sldId="262"/>
            <ac:picMk id="3" creationId="{3730F9C6-80B9-4953-A2CF-CF40389960C0}"/>
          </ac:picMkLst>
        </pc:picChg>
      </pc:sldChg>
      <pc:sldChg chg="addSp delSp modSp mod ord">
        <pc:chgData name="Marie Vrablic" userId="8dfb7983eb7cf91e" providerId="LiveId" clId="{063F38D3-D98E-4EC4-8D89-42B9E0414A0B}" dt="2021-12-30T23:09:14.515" v="2702" actId="20577"/>
        <pc:sldMkLst>
          <pc:docMk/>
          <pc:sldMk cId="0" sldId="263"/>
        </pc:sldMkLst>
        <pc:spChg chg="add mod">
          <ac:chgData name="Marie Vrablic" userId="8dfb7983eb7cf91e" providerId="LiveId" clId="{063F38D3-D98E-4EC4-8D89-42B9E0414A0B}" dt="2021-12-30T22:26:00.674" v="1430" actId="20577"/>
          <ac:spMkLst>
            <pc:docMk/>
            <pc:sldMk cId="0" sldId="263"/>
            <ac:spMk id="2" creationId="{AD1FE690-D160-48A5-BA17-92C0A8009A09}"/>
          </ac:spMkLst>
        </pc:spChg>
        <pc:spChg chg="add mod">
          <ac:chgData name="Marie Vrablic" userId="8dfb7983eb7cf91e" providerId="LiveId" clId="{063F38D3-D98E-4EC4-8D89-42B9E0414A0B}" dt="2021-12-30T18:45:24.115" v="53"/>
          <ac:spMkLst>
            <pc:docMk/>
            <pc:sldMk cId="0" sldId="263"/>
            <ac:spMk id="8" creationId="{AD9C3754-8C63-41AA-9101-3CA37A658764}"/>
          </ac:spMkLst>
        </pc:spChg>
        <pc:spChg chg="add mod">
          <ac:chgData name="Marie Vrablic" userId="8dfb7983eb7cf91e" providerId="LiveId" clId="{063F38D3-D98E-4EC4-8D89-42B9E0414A0B}" dt="2021-12-30T22:29:22.792" v="1449" actId="20577"/>
          <ac:spMkLst>
            <pc:docMk/>
            <pc:sldMk cId="0" sldId="263"/>
            <ac:spMk id="17" creationId="{84CFE0D5-7466-495D-B364-59B4A64CAA1A}"/>
          </ac:spMkLst>
        </pc:spChg>
        <pc:spChg chg="mod">
          <ac:chgData name="Marie Vrablic" userId="8dfb7983eb7cf91e" providerId="LiveId" clId="{063F38D3-D98E-4EC4-8D89-42B9E0414A0B}" dt="2021-12-30T23:09:14.515" v="2702" actId="20577"/>
          <ac:spMkLst>
            <pc:docMk/>
            <pc:sldMk cId="0" sldId="263"/>
            <ac:spMk id="220" creationId="{00000000-0000-0000-0000-000000000000}"/>
          </ac:spMkLst>
        </pc:spChg>
        <pc:spChg chg="del">
          <ac:chgData name="Marie Vrablic" userId="8dfb7983eb7cf91e" providerId="LiveId" clId="{063F38D3-D98E-4EC4-8D89-42B9E0414A0B}" dt="2021-12-30T18:45:22.021" v="52" actId="478"/>
          <ac:spMkLst>
            <pc:docMk/>
            <pc:sldMk cId="0" sldId="263"/>
            <ac:spMk id="223" creationId="{00000000-0000-0000-0000-000000000000}"/>
          </ac:spMkLst>
        </pc:spChg>
        <pc:spChg chg="del mod">
          <ac:chgData name="Marie Vrablic" userId="8dfb7983eb7cf91e" providerId="LiveId" clId="{063F38D3-D98E-4EC4-8D89-42B9E0414A0B}" dt="2021-12-30T22:20:33.536" v="1365" actId="478"/>
          <ac:spMkLst>
            <pc:docMk/>
            <pc:sldMk cId="0" sldId="263"/>
            <ac:spMk id="224" creationId="{00000000-0000-0000-0000-000000000000}"/>
          </ac:spMkLst>
        </pc:spChg>
        <pc:graphicFrameChg chg="del mod">
          <ac:chgData name="Marie Vrablic" userId="8dfb7983eb7cf91e" providerId="LiveId" clId="{063F38D3-D98E-4EC4-8D89-42B9E0414A0B}" dt="2021-12-30T22:20:40.966" v="1367" actId="478"/>
          <ac:graphicFrameMkLst>
            <pc:docMk/>
            <pc:sldMk cId="0" sldId="263"/>
            <ac:graphicFrameMk id="222" creationId="{00000000-0000-0000-0000-000000000000}"/>
          </ac:graphicFrameMkLst>
        </pc:graphicFrameChg>
        <pc:picChg chg="del">
          <ac:chgData name="Marie Vrablic" userId="8dfb7983eb7cf91e" providerId="LiveId" clId="{063F38D3-D98E-4EC4-8D89-42B9E0414A0B}" dt="2021-12-30T22:20:42.323" v="1368" actId="478"/>
          <ac:picMkLst>
            <pc:docMk/>
            <pc:sldMk cId="0" sldId="263"/>
            <ac:picMk id="221" creationId="{00000000-0000-0000-0000-000000000000}"/>
          </ac:picMkLst>
        </pc:picChg>
        <pc:picChg chg="add mod">
          <ac:chgData name="Marie Vrablic" userId="8dfb7983eb7cf91e" providerId="LiveId" clId="{063F38D3-D98E-4EC4-8D89-42B9E0414A0B}" dt="2021-12-30T22:22:55.489" v="1371" actId="1076"/>
          <ac:picMkLst>
            <pc:docMk/>
            <pc:sldMk cId="0" sldId="263"/>
            <ac:picMk id="5125" creationId="{A62BE857-01B5-49C8-9393-D6683F97529F}"/>
          </ac:picMkLst>
        </pc:picChg>
        <pc:picChg chg="add mod">
          <ac:chgData name="Marie Vrablic" userId="8dfb7983eb7cf91e" providerId="LiveId" clId="{063F38D3-D98E-4EC4-8D89-42B9E0414A0B}" dt="2021-12-30T22:24:01.063" v="1373" actId="1076"/>
          <ac:picMkLst>
            <pc:docMk/>
            <pc:sldMk cId="0" sldId="263"/>
            <ac:picMk id="5127" creationId="{A1F76D16-5768-4759-AD49-56B3378CE3A6}"/>
          </ac:picMkLst>
        </pc:picChg>
        <pc:inkChg chg="add">
          <ac:chgData name="Marie Vrablic" userId="8dfb7983eb7cf91e" providerId="LiveId" clId="{063F38D3-D98E-4EC4-8D89-42B9E0414A0B}" dt="2021-12-30T22:26:10.044" v="1431" actId="9405"/>
          <ac:inkMkLst>
            <pc:docMk/>
            <pc:sldMk cId="0" sldId="263"/>
            <ac:inkMk id="3" creationId="{32FD1D22-C301-4CC3-A019-4A1B0EA4EF0C}"/>
          </ac:inkMkLst>
        </pc:inkChg>
        <pc:inkChg chg="add">
          <ac:chgData name="Marie Vrablic" userId="8dfb7983eb7cf91e" providerId="LiveId" clId="{063F38D3-D98E-4EC4-8D89-42B9E0414A0B}" dt="2021-12-30T22:26:13.450" v="1432" actId="9405"/>
          <ac:inkMkLst>
            <pc:docMk/>
            <pc:sldMk cId="0" sldId="263"/>
            <ac:inkMk id="4" creationId="{FD0490EB-5CB4-476D-BDC5-AA598B21B161}"/>
          </ac:inkMkLst>
        </pc:inkChg>
        <pc:cxnChg chg="add mod">
          <ac:chgData name="Marie Vrablic" userId="8dfb7983eb7cf91e" providerId="LiveId" clId="{063F38D3-D98E-4EC4-8D89-42B9E0414A0B}" dt="2021-12-30T22:28:37.726" v="1444" actId="14100"/>
          <ac:cxnSpMkLst>
            <pc:docMk/>
            <pc:sldMk cId="0" sldId="263"/>
            <ac:cxnSpMk id="6" creationId="{FD8767DC-24C0-476F-820B-D36C79A19941}"/>
          </ac:cxnSpMkLst>
        </pc:cxnChg>
        <pc:cxnChg chg="add mod">
          <ac:chgData name="Marie Vrablic" userId="8dfb7983eb7cf91e" providerId="LiveId" clId="{063F38D3-D98E-4EC4-8D89-42B9E0414A0B}" dt="2021-12-30T22:29:19.316" v="1448" actId="14100"/>
          <ac:cxnSpMkLst>
            <pc:docMk/>
            <pc:sldMk cId="0" sldId="263"/>
            <ac:cxnSpMk id="19" creationId="{8A7766C6-4594-45AD-98D6-03A1C9CFFF21}"/>
          </ac:cxnSpMkLst>
        </pc:cxnChg>
      </pc:sldChg>
      <pc:sldChg chg="modSp mod">
        <pc:chgData name="Marie Vrablic" userId="8dfb7983eb7cf91e" providerId="LiveId" clId="{063F38D3-D98E-4EC4-8D89-42B9E0414A0B}" dt="2021-12-31T16:42:34.230" v="3087" actId="1076"/>
        <pc:sldMkLst>
          <pc:docMk/>
          <pc:sldMk cId="643766074" sldId="264"/>
        </pc:sldMkLst>
        <pc:picChg chg="mod">
          <ac:chgData name="Marie Vrablic" userId="8dfb7983eb7cf91e" providerId="LiveId" clId="{063F38D3-D98E-4EC4-8D89-42B9E0414A0B}" dt="2021-12-31T16:42:34.230" v="3087" actId="1076"/>
          <ac:picMkLst>
            <pc:docMk/>
            <pc:sldMk cId="643766074" sldId="264"/>
            <ac:picMk id="6" creationId="{F6EC4148-346C-4130-9B95-BB8D70F43610}"/>
          </ac:picMkLst>
        </pc:picChg>
      </pc:sldChg>
      <pc:sldChg chg="addSp delSp modSp new mod">
        <pc:chgData name="Marie Vrablic" userId="8dfb7983eb7cf91e" providerId="LiveId" clId="{063F38D3-D98E-4EC4-8D89-42B9E0414A0B}" dt="2021-12-30T23:16:32.152" v="3085" actId="207"/>
        <pc:sldMkLst>
          <pc:docMk/>
          <pc:sldMk cId="2762053033" sldId="265"/>
        </pc:sldMkLst>
        <pc:spChg chg="mod">
          <ac:chgData name="Marie Vrablic" userId="8dfb7983eb7cf91e" providerId="LiveId" clId="{063F38D3-D98E-4EC4-8D89-42B9E0414A0B}" dt="2021-12-30T23:11:31.693" v="2910" actId="255"/>
          <ac:spMkLst>
            <pc:docMk/>
            <pc:sldMk cId="2762053033" sldId="265"/>
            <ac:spMk id="2" creationId="{7C7C7694-8C7A-479A-A9D9-914DE9A3CE21}"/>
          </ac:spMkLst>
        </pc:spChg>
        <pc:spChg chg="add del mod">
          <ac:chgData name="Marie Vrablic" userId="8dfb7983eb7cf91e" providerId="LiveId" clId="{063F38D3-D98E-4EC4-8D89-42B9E0414A0B}" dt="2021-12-30T23:01:02.266" v="2043"/>
          <ac:spMkLst>
            <pc:docMk/>
            <pc:sldMk cId="2762053033" sldId="265"/>
            <ac:spMk id="3" creationId="{824C91E5-9105-4AF4-952E-E2A61668B14B}"/>
          </ac:spMkLst>
        </pc:spChg>
        <pc:spChg chg="add mod">
          <ac:chgData name="Marie Vrablic" userId="8dfb7983eb7cf91e" providerId="LiveId" clId="{063F38D3-D98E-4EC4-8D89-42B9E0414A0B}" dt="2021-12-30T23:16:32.152" v="3085" actId="207"/>
          <ac:spMkLst>
            <pc:docMk/>
            <pc:sldMk cId="2762053033" sldId="265"/>
            <ac:spMk id="4" creationId="{A5F59AF3-E108-441C-864F-9637208CB3E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30T22:26:10.0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1,'8'0,"-1"1,1 0,-1 1,14 4,18 4,107 15,-75-12,104 7,-162-20,0 0,0 0,-1 1,1 0,0 1,-1 0,1 1,19 8,-47-7,-2-3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30T22:26:13.4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 0,'-9'9,"5"-6,1 0,0 0,0 0,0 0,0 1,-5 7,8-10,0 0,0 0,-1 0,1 0,0 0,0 0,0 0,0 0,0 0,0 0,0 0,0 0,0 0,1 0,-1-1,0 1,1 0,-1 0,1 0,-1 0,1 0,-1 0,1-1,-1 1,1 0,0 0,0-1,-1 1,1 0,0-1,0 1,0-1,-1 1,1-1,0 1,0-1,2 1,12 5,0 0,1 0,0-2,-1 0,2 0,-1-2,19 1,123-3,-79-3,-70 3,23 1,1-3,0 0,48-10,-61 8,0 1,32-1,-31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Leverage EBIT slide, then flow into Revenue, COGS and Operational Expenses</a:t>
            </a:r>
            <a:endParaRPr/>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7: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216" name="Google Shape;216;p4: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217" name="Google Shape;217;p4: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Tree>
    <p:extLst>
      <p:ext uri="{BB962C8B-B14F-4D97-AF65-F5344CB8AC3E}">
        <p14:creationId xmlns:p14="http://schemas.microsoft.com/office/powerpoint/2010/main" val="3019584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shared/KR9PYRY2Y?:display_count=n&amp;:origin=viz_share_lin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shared/KR9PYRY2Y?:display_count=n&amp;:origin=viz_share_lin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2.bin"/><Relationship Id="rId7"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59AB-0562-4DB9-B2D1-A7ABE6F91B37}"/>
              </a:ext>
            </a:extLst>
          </p:cNvPr>
          <p:cNvSpPr>
            <a:spLocks noGrp="1"/>
          </p:cNvSpPr>
          <p:nvPr>
            <p:ph type="ctrTitle"/>
          </p:nvPr>
        </p:nvSpPr>
        <p:spPr>
          <a:xfrm>
            <a:off x="784357" y="5243042"/>
            <a:ext cx="7368890" cy="553998"/>
          </a:xfrm>
        </p:spPr>
        <p:txBody>
          <a:bodyPr/>
          <a:lstStyle/>
          <a:p>
            <a:r>
              <a:rPr lang="en-US" sz="1200" b="1" i="0" u="none" strike="noStrike" dirty="0">
                <a:effectLst/>
                <a:latin typeface="Arial" panose="020B0604020202020204" pitchFamily="34" charset="0"/>
              </a:rPr>
              <a:t>Abstract: The data is related to a direct marketing campaign (phone calls) of a Portuguese banking institution. Source:  [Moro et al., 2014] S. Moro, P. Cortez and P. Rita. A Data-Driven Approach to Predict the Success of Bank Telemarketing. Decision Support Systems, Elsevier, 62:22-31, June 2014</a:t>
            </a:r>
            <a:endParaRPr lang="en-US" sz="1200" dirty="0"/>
          </a:p>
        </p:txBody>
      </p:sp>
      <p:sp>
        <p:nvSpPr>
          <p:cNvPr id="3" name="Subtitle 2">
            <a:extLst>
              <a:ext uri="{FF2B5EF4-FFF2-40B4-BE49-F238E27FC236}">
                <a16:creationId xmlns:a16="http://schemas.microsoft.com/office/drawing/2014/main" id="{9A351F33-2A6E-4074-AB30-A66338755090}"/>
              </a:ext>
            </a:extLst>
          </p:cNvPr>
          <p:cNvSpPr>
            <a:spLocks noGrp="1"/>
          </p:cNvSpPr>
          <p:nvPr>
            <p:ph type="subTitle" idx="1"/>
          </p:nvPr>
        </p:nvSpPr>
        <p:spPr>
          <a:xfrm>
            <a:off x="796274" y="2077894"/>
            <a:ext cx="7368890" cy="281848"/>
          </a:xfrm>
        </p:spPr>
        <p:txBody>
          <a:bodyPr/>
          <a:lstStyle/>
          <a:p>
            <a:pPr algn="ctr"/>
            <a:r>
              <a:rPr lang="en-US" dirty="0"/>
              <a:t>Analysis by Marie Vrablic</a:t>
            </a:r>
          </a:p>
        </p:txBody>
      </p:sp>
      <p:sp>
        <p:nvSpPr>
          <p:cNvPr id="4" name="TextBox 3">
            <a:extLst>
              <a:ext uri="{FF2B5EF4-FFF2-40B4-BE49-F238E27FC236}">
                <a16:creationId xmlns:a16="http://schemas.microsoft.com/office/drawing/2014/main" id="{E743D0A4-CC21-471D-A9FA-3F67E186DCB2}"/>
              </a:ext>
            </a:extLst>
          </p:cNvPr>
          <p:cNvSpPr txBox="1"/>
          <p:nvPr/>
        </p:nvSpPr>
        <p:spPr>
          <a:xfrm>
            <a:off x="678425" y="427703"/>
            <a:ext cx="7742903" cy="1569660"/>
          </a:xfrm>
          <a:prstGeom prst="rect">
            <a:avLst/>
          </a:prstGeom>
          <a:noFill/>
        </p:spPr>
        <p:txBody>
          <a:bodyPr wrap="square" rtlCol="0">
            <a:spAutoFit/>
          </a:bodyPr>
          <a:lstStyle/>
          <a:p>
            <a:pPr algn="ctr"/>
            <a:r>
              <a:rPr lang="en-US" sz="3200" dirty="0">
                <a:latin typeface="Arial Black" panose="020B0A04020102020204" pitchFamily="34" charset="0"/>
              </a:rPr>
              <a:t>Bank Marketing Data Analysis: Tap into the Hidden Demographics</a:t>
            </a:r>
          </a:p>
        </p:txBody>
      </p:sp>
      <p:pic>
        <p:nvPicPr>
          <p:cNvPr id="6" name="Picture 5" descr="A hand pouring tea into a teapot&#10;&#10;Description automatically generated with low confidence">
            <a:extLst>
              <a:ext uri="{FF2B5EF4-FFF2-40B4-BE49-F238E27FC236}">
                <a16:creationId xmlns:a16="http://schemas.microsoft.com/office/drawing/2014/main" id="{F6EC4148-346C-4130-9B95-BB8D70F43610}"/>
              </a:ext>
            </a:extLst>
          </p:cNvPr>
          <p:cNvPicPr>
            <a:picLocks noChangeAspect="1"/>
          </p:cNvPicPr>
          <p:nvPr/>
        </p:nvPicPr>
        <p:blipFill>
          <a:blip r:embed="rId2"/>
          <a:stretch>
            <a:fillRect/>
          </a:stretch>
        </p:blipFill>
        <p:spPr>
          <a:xfrm>
            <a:off x="2828464" y="2393591"/>
            <a:ext cx="3967264" cy="2644842"/>
          </a:xfrm>
          <a:prstGeom prst="rect">
            <a:avLst/>
          </a:prstGeom>
        </p:spPr>
      </p:pic>
      <p:sp>
        <p:nvSpPr>
          <p:cNvPr id="8" name="TextBox 7">
            <a:extLst>
              <a:ext uri="{FF2B5EF4-FFF2-40B4-BE49-F238E27FC236}">
                <a16:creationId xmlns:a16="http://schemas.microsoft.com/office/drawing/2014/main" id="{C782F4ED-C561-4353-B819-EE53910FB8B9}"/>
              </a:ext>
            </a:extLst>
          </p:cNvPr>
          <p:cNvSpPr txBox="1"/>
          <p:nvPr/>
        </p:nvSpPr>
        <p:spPr>
          <a:xfrm>
            <a:off x="332509" y="5797040"/>
            <a:ext cx="8275782" cy="553998"/>
          </a:xfrm>
          <a:prstGeom prst="rect">
            <a:avLst/>
          </a:prstGeom>
          <a:noFill/>
        </p:spPr>
        <p:txBody>
          <a:bodyPr wrap="square">
            <a:spAutoFit/>
          </a:bodyPr>
          <a:lstStyle/>
          <a:p>
            <a:r>
              <a:rPr lang="en-US" sz="1000" b="1" i="0" u="none" strike="noStrike" dirty="0">
                <a:effectLst/>
                <a:latin typeface="Tableau Regular"/>
              </a:rPr>
              <a:t>Data:</a:t>
            </a:r>
            <a:endParaRPr lang="en-US" sz="1000" dirty="0">
              <a:effectLst/>
            </a:endParaRPr>
          </a:p>
          <a:p>
            <a:r>
              <a:rPr lang="en-US" sz="1000" b="1" i="0" u="none" strike="noStrike" dirty="0">
                <a:effectLst/>
                <a:latin typeface="Tableau Regular"/>
              </a:rPr>
              <a:t>UCI Machine Learning Repository:</a:t>
            </a:r>
            <a:endParaRPr lang="en-US" sz="1000" dirty="0">
              <a:effectLst/>
            </a:endParaRPr>
          </a:p>
          <a:p>
            <a:r>
              <a:rPr lang="en-US" sz="1000" b="1" i="0" u="none" strike="noStrike" dirty="0">
                <a:effectLst/>
                <a:latin typeface="Tableau Regular"/>
              </a:rPr>
              <a:t>https://archive.ics.uci.edu/ml/datasets/Bank+Marketing#</a:t>
            </a:r>
            <a:endParaRPr lang="en-US" sz="1000" dirty="0">
              <a:effectLst/>
            </a:endParaRPr>
          </a:p>
        </p:txBody>
      </p:sp>
    </p:spTree>
    <p:extLst>
      <p:ext uri="{BB962C8B-B14F-4D97-AF65-F5344CB8AC3E}">
        <p14:creationId xmlns:p14="http://schemas.microsoft.com/office/powerpoint/2010/main" val="64376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3" imgW="1587" imgH="1587" progId="TCLayout.ActiveDocument.1">
                  <p:embed/>
                </p:oleObj>
              </mc:Choice>
              <mc:Fallback>
                <p:oleObj r:id="rId3" imgW="1587" imgH="1587" progId="TCLayout.ActiveDocument.1">
                  <p:embed/>
                  <p:pic>
                    <p:nvPicPr>
                      <p:cNvPr id="50" name="Google Shape;50;p2"/>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73891" y="57798"/>
            <a:ext cx="8887547" cy="738664"/>
          </a:xfrm>
          <a:prstGeom prst="rect">
            <a:avLst/>
          </a:prstGeom>
          <a:noFill/>
          <a:ln>
            <a:noFill/>
          </a:ln>
        </p:spPr>
        <p:txBody>
          <a:bodyPr spcFirstLastPara="1" wrap="square" lIns="0" tIns="0" rIns="0" bIns="0" anchor="t" anchorCtr="0">
            <a:spAutoFit/>
          </a:bodyPr>
          <a:lstStyle/>
          <a:p>
            <a:r>
              <a:rPr lang="en-US" sz="1600" dirty="0">
                <a:solidFill>
                  <a:srgbClr val="002060"/>
                </a:solidFill>
              </a:rPr>
              <a:t>Out of 45,211 clients called, only 5289 (11.7%) signed up for a term deposit. Of the clients who said "no", 26,095 (57.7%) fell into the age groups of 31-40 and 41-50. Tapping into less marketed demographics can increase term deposit participation.</a:t>
            </a:r>
            <a:endParaRPr sz="1600" dirty="0">
              <a:solidFill>
                <a:srgbClr val="002060"/>
              </a:solidFill>
            </a:endParaRPr>
          </a:p>
        </p:txBody>
      </p:sp>
      <p:sp>
        <p:nvSpPr>
          <p:cNvPr id="57" name="Google Shape;57;p2"/>
          <p:cNvSpPr/>
          <p:nvPr/>
        </p:nvSpPr>
        <p:spPr>
          <a:xfrm>
            <a:off x="539450" y="6328076"/>
            <a:ext cx="4429713" cy="338514"/>
          </a:xfrm>
          <a:prstGeom prst="rect">
            <a:avLst/>
          </a:prstGeom>
          <a:noFill/>
          <a:ln>
            <a:noFill/>
          </a:ln>
        </p:spPr>
        <p:txBody>
          <a:bodyPr spcFirstLastPara="1" wrap="square" lIns="91425" tIns="45700" rIns="91425" bIns="45700" anchor="t" anchorCtr="0">
            <a:spAutoFit/>
          </a:bodyPr>
          <a:lstStyle/>
          <a:p>
            <a:r>
              <a:rPr lang="en-US" sz="800" b="1" i="0" u="none" strike="noStrike" dirty="0">
                <a:effectLst/>
                <a:latin typeface="Tableau Regular"/>
              </a:rPr>
              <a:t>Data Source:</a:t>
            </a:r>
            <a:endParaRPr lang="en-US" sz="800" dirty="0">
              <a:effectLst/>
            </a:endParaRPr>
          </a:p>
          <a:p>
            <a:r>
              <a:rPr lang="en-US" sz="800" b="1" i="0" u="none" strike="noStrike" dirty="0">
                <a:effectLst/>
                <a:latin typeface="Tableau Regular"/>
              </a:rPr>
              <a:t>UCI Machine Learning Repository:</a:t>
            </a:r>
            <a:r>
              <a:rPr lang="en-US" sz="800" dirty="0"/>
              <a:t>  </a:t>
            </a:r>
            <a:r>
              <a:rPr lang="en-US" sz="800" b="1" i="0" u="none" strike="noStrike" dirty="0">
                <a:effectLst/>
                <a:latin typeface="Tableau Regular"/>
              </a:rPr>
              <a:t>https://archive.ics.uci.edu/ml/datasets/Bank+Marketing#</a:t>
            </a:r>
            <a:endParaRPr lang="en-US" sz="800" dirty="0">
              <a:effectLst/>
            </a:endParaRPr>
          </a:p>
        </p:txBody>
      </p:sp>
      <p:pic>
        <p:nvPicPr>
          <p:cNvPr id="3" name="Picture 2" descr="Chart, bar chart&#10;&#10;Description automatically generated">
            <a:extLst>
              <a:ext uri="{FF2B5EF4-FFF2-40B4-BE49-F238E27FC236}">
                <a16:creationId xmlns:a16="http://schemas.microsoft.com/office/drawing/2014/main" id="{09A06D00-7180-45F6-86DE-80069BCAFB37}"/>
              </a:ext>
            </a:extLst>
          </p:cNvPr>
          <p:cNvPicPr>
            <a:picLocks noChangeAspect="1"/>
          </p:cNvPicPr>
          <p:nvPr/>
        </p:nvPicPr>
        <p:blipFill>
          <a:blip r:embed="rId5"/>
          <a:stretch>
            <a:fillRect/>
          </a:stretch>
        </p:blipFill>
        <p:spPr>
          <a:xfrm>
            <a:off x="1343092" y="1022451"/>
            <a:ext cx="6349144" cy="54748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8"/>
          <p:cNvSpPr txBox="1">
            <a:spLocks noGrp="1"/>
          </p:cNvSpPr>
          <p:nvPr>
            <p:ph type="title"/>
          </p:nvPr>
        </p:nvSpPr>
        <p:spPr>
          <a:xfrm>
            <a:off x="187466" y="1078907"/>
            <a:ext cx="8586505" cy="22345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solidFill>
                  <a:schemeClr val="accent6"/>
                </a:solidFill>
                <a:hlinkClick r:id="rId3"/>
              </a:rPr>
              <a:t>https://public.tableau.com/shared/KR9PYRY2Y?:display_count=n&amp;:origin=viz_share_link</a:t>
            </a:r>
            <a:endParaRPr dirty="0">
              <a:solidFill>
                <a:schemeClr val="accent6"/>
              </a:solidFill>
            </a:endParaRPr>
          </a:p>
        </p:txBody>
      </p:sp>
      <p:sp>
        <p:nvSpPr>
          <p:cNvPr id="11" name="Google Shape;57;p2">
            <a:extLst>
              <a:ext uri="{FF2B5EF4-FFF2-40B4-BE49-F238E27FC236}">
                <a16:creationId xmlns:a16="http://schemas.microsoft.com/office/drawing/2014/main" id="{F820F5B9-6838-4483-BF04-403FCDF640F6}"/>
              </a:ext>
            </a:extLst>
          </p:cNvPr>
          <p:cNvSpPr/>
          <p:nvPr/>
        </p:nvSpPr>
        <p:spPr>
          <a:xfrm>
            <a:off x="246749" y="6321222"/>
            <a:ext cx="4359563" cy="338514"/>
          </a:xfrm>
          <a:prstGeom prst="rect">
            <a:avLst/>
          </a:prstGeom>
          <a:noFill/>
          <a:ln>
            <a:noFill/>
          </a:ln>
        </p:spPr>
        <p:txBody>
          <a:bodyPr spcFirstLastPara="1" wrap="square" lIns="91425" tIns="45700" rIns="91425" bIns="45700" anchor="t" anchorCtr="0">
            <a:spAutoFit/>
          </a:bodyPr>
          <a:lstStyle/>
          <a:p>
            <a:r>
              <a:rPr lang="en-US" sz="800" b="1" i="0" u="none" strike="noStrike" dirty="0">
                <a:effectLst/>
                <a:latin typeface="Tableau Regular"/>
              </a:rPr>
              <a:t>Data Source:</a:t>
            </a:r>
            <a:endParaRPr lang="en-US" sz="800" dirty="0">
              <a:effectLst/>
            </a:endParaRPr>
          </a:p>
          <a:p>
            <a:r>
              <a:rPr lang="en-US" sz="800" b="1" i="0" u="none" strike="noStrike" dirty="0">
                <a:effectLst/>
                <a:latin typeface="Tableau Regular"/>
              </a:rPr>
              <a:t>UCI Machine Learning Repository:</a:t>
            </a:r>
            <a:r>
              <a:rPr lang="en-US" sz="800" dirty="0"/>
              <a:t>  </a:t>
            </a:r>
            <a:r>
              <a:rPr lang="en-US" sz="800" b="1" i="0" u="none" strike="noStrike" dirty="0">
                <a:effectLst/>
                <a:latin typeface="Tableau Regular"/>
              </a:rPr>
              <a:t>https://archive.ics.uci.edu/ml/datasets/Bank+Marketing#</a:t>
            </a:r>
            <a:endParaRPr lang="en-US" sz="800" dirty="0">
              <a:effectLst/>
            </a:endParaRPr>
          </a:p>
        </p:txBody>
      </p:sp>
      <p:sp>
        <p:nvSpPr>
          <p:cNvPr id="19" name="TextBox 18">
            <a:extLst>
              <a:ext uri="{FF2B5EF4-FFF2-40B4-BE49-F238E27FC236}">
                <a16:creationId xmlns:a16="http://schemas.microsoft.com/office/drawing/2014/main" id="{670E205F-5480-46A4-AE7C-D6F8AEC90FCF}"/>
              </a:ext>
            </a:extLst>
          </p:cNvPr>
          <p:cNvSpPr txBox="1"/>
          <p:nvPr/>
        </p:nvSpPr>
        <p:spPr>
          <a:xfrm>
            <a:off x="92364" y="0"/>
            <a:ext cx="8793018" cy="954107"/>
          </a:xfrm>
          <a:prstGeom prst="rect">
            <a:avLst/>
          </a:prstGeom>
          <a:noFill/>
        </p:spPr>
        <p:txBody>
          <a:bodyPr wrap="square">
            <a:spAutoFit/>
          </a:bodyPr>
          <a:lstStyle/>
          <a:p>
            <a:r>
              <a:rPr lang="en-US" b="1" dirty="0">
                <a:latin typeface="Arial Narrow" panose="020B0606020202030204" pitchFamily="34" charset="0"/>
              </a:rPr>
              <a:t>Identifying trends in the data on the macro level, most of our clients lie within the married category of the blue-collar, management, and technical workforce. This leaves a high level of untapped clients in other areas, specifically, students who could benefit from a term deposit to help pay off college loans and/or save for a down payment on a house. In addition, the retired category could benefit from saving for funeral expenses and/or inheritance.</a:t>
            </a:r>
          </a:p>
        </p:txBody>
      </p:sp>
      <p:pic>
        <p:nvPicPr>
          <p:cNvPr id="8" name="Picture 7" descr="Table&#10;&#10;Description automatically generated">
            <a:extLst>
              <a:ext uri="{FF2B5EF4-FFF2-40B4-BE49-F238E27FC236}">
                <a16:creationId xmlns:a16="http://schemas.microsoft.com/office/drawing/2014/main" id="{020FAA67-C78D-4590-9C45-5C0251602616}"/>
              </a:ext>
            </a:extLst>
          </p:cNvPr>
          <p:cNvPicPr>
            <a:picLocks noChangeAspect="1"/>
          </p:cNvPicPr>
          <p:nvPr/>
        </p:nvPicPr>
        <p:blipFill>
          <a:blip r:embed="rId4"/>
          <a:stretch>
            <a:fillRect/>
          </a:stretch>
        </p:blipFill>
        <p:spPr>
          <a:xfrm>
            <a:off x="785091" y="1302366"/>
            <a:ext cx="6770255" cy="47966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73" name="Google Shape;173;p3"/>
          <p:cNvSpPr txBox="1">
            <a:spLocks noGrp="1"/>
          </p:cNvSpPr>
          <p:nvPr>
            <p:ph type="title"/>
          </p:nvPr>
        </p:nvSpPr>
        <p:spPr>
          <a:xfrm>
            <a:off x="171450" y="54885"/>
            <a:ext cx="8618538" cy="8617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dirty="0">
                <a:solidFill>
                  <a:srgbClr val="000000"/>
                </a:solidFill>
                <a:latin typeface="Arial Narrow" panose="020B0606020202030204" pitchFamily="34" charset="0"/>
              </a:rPr>
              <a:t>Drilling down to clients who said “yes”, shows most of the clients are from management, but  56.4% do not own a home. Linking a term deposit to a down payment on a home may be a way to increase participation. Drilling down further shows married clients who do not own a home. This data also shows us our retired and older clients are signing up. We should capitalize on this by including more older adults in other workforce areas in our campaign.</a:t>
            </a:r>
            <a:endParaRPr sz="1400" dirty="0">
              <a:solidFill>
                <a:srgbClr val="000000"/>
              </a:solidFill>
              <a:latin typeface="Arial Narrow" panose="020B0606020202030204" pitchFamily="34" charset="0"/>
            </a:endParaRPr>
          </a:p>
        </p:txBody>
      </p:sp>
      <p:sp>
        <p:nvSpPr>
          <p:cNvPr id="175" name="Google Shape;57;p2">
            <a:extLst>
              <a:ext uri="{FF2B5EF4-FFF2-40B4-BE49-F238E27FC236}">
                <a16:creationId xmlns:a16="http://schemas.microsoft.com/office/drawing/2014/main" id="{5E41B891-8788-485C-A2ED-D1A5ED8D9394}"/>
              </a:ext>
            </a:extLst>
          </p:cNvPr>
          <p:cNvSpPr/>
          <p:nvPr/>
        </p:nvSpPr>
        <p:spPr>
          <a:xfrm>
            <a:off x="539450" y="6328076"/>
            <a:ext cx="4429713" cy="338514"/>
          </a:xfrm>
          <a:prstGeom prst="rect">
            <a:avLst/>
          </a:prstGeom>
          <a:noFill/>
          <a:ln>
            <a:noFill/>
          </a:ln>
        </p:spPr>
        <p:txBody>
          <a:bodyPr spcFirstLastPara="1" wrap="square" lIns="91425" tIns="45700" rIns="91425" bIns="45700" anchor="t" anchorCtr="0">
            <a:spAutoFit/>
          </a:bodyPr>
          <a:lstStyle/>
          <a:p>
            <a:r>
              <a:rPr lang="en-US" sz="800" b="1" i="0" u="none" strike="noStrike" dirty="0">
                <a:effectLst/>
                <a:latin typeface="Tableau Regular"/>
              </a:rPr>
              <a:t>Data Source:</a:t>
            </a:r>
            <a:endParaRPr lang="en-US" sz="800" dirty="0">
              <a:effectLst/>
            </a:endParaRPr>
          </a:p>
          <a:p>
            <a:r>
              <a:rPr lang="en-US" sz="800" b="1" i="0" u="none" strike="noStrike" dirty="0">
                <a:effectLst/>
                <a:latin typeface="Tableau Regular"/>
              </a:rPr>
              <a:t>UCI Machine Learning Repository:</a:t>
            </a:r>
            <a:r>
              <a:rPr lang="en-US" sz="800" dirty="0"/>
              <a:t>  </a:t>
            </a:r>
            <a:r>
              <a:rPr lang="en-US" sz="800" b="1" i="0" u="none" strike="noStrike" dirty="0">
                <a:effectLst/>
                <a:latin typeface="Tableau Regular"/>
              </a:rPr>
              <a:t>https://archive.ics.uci.edu/ml/datasets/Bank+Marketing#</a:t>
            </a:r>
            <a:endParaRPr lang="en-US" sz="800" dirty="0">
              <a:effectLst/>
            </a:endParaRPr>
          </a:p>
        </p:txBody>
      </p:sp>
      <p:sp>
        <p:nvSpPr>
          <p:cNvPr id="176" name="Google Shape;74;p8">
            <a:extLst>
              <a:ext uri="{FF2B5EF4-FFF2-40B4-BE49-F238E27FC236}">
                <a16:creationId xmlns:a16="http://schemas.microsoft.com/office/drawing/2014/main" id="{7B530A72-1435-455E-9732-08DBBA4E1A7D}"/>
              </a:ext>
            </a:extLst>
          </p:cNvPr>
          <p:cNvSpPr txBox="1">
            <a:spLocks/>
          </p:cNvSpPr>
          <p:nvPr/>
        </p:nvSpPr>
        <p:spPr>
          <a:xfrm>
            <a:off x="203483" y="1023489"/>
            <a:ext cx="8586505" cy="2234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r>
              <a:rPr lang="en-US" dirty="0">
                <a:hlinkClick r:id="rId3"/>
              </a:rPr>
              <a:t>https://public.tableau.com/shared/KR9PYRY2Y?:display_count=n&amp;:origin=viz_share_link</a:t>
            </a:r>
            <a:endParaRPr lang="en-US" dirty="0"/>
          </a:p>
        </p:txBody>
      </p:sp>
      <p:pic>
        <p:nvPicPr>
          <p:cNvPr id="3" name="Picture 2" descr="Table&#10;&#10;Description automatically generated">
            <a:extLst>
              <a:ext uri="{FF2B5EF4-FFF2-40B4-BE49-F238E27FC236}">
                <a16:creationId xmlns:a16="http://schemas.microsoft.com/office/drawing/2014/main" id="{65C4FF72-8374-4977-8C4E-6418401BF5DB}"/>
              </a:ext>
            </a:extLst>
          </p:cNvPr>
          <p:cNvPicPr>
            <a:picLocks noChangeAspect="1"/>
          </p:cNvPicPr>
          <p:nvPr/>
        </p:nvPicPr>
        <p:blipFill>
          <a:blip r:embed="rId4"/>
          <a:stretch>
            <a:fillRect/>
          </a:stretch>
        </p:blipFill>
        <p:spPr>
          <a:xfrm>
            <a:off x="868217" y="1318267"/>
            <a:ext cx="7130473" cy="50139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7"/>
          <p:cNvSpPr txBox="1">
            <a:spLocks noGrp="1"/>
          </p:cNvSpPr>
          <p:nvPr>
            <p:ph type="title"/>
          </p:nvPr>
        </p:nvSpPr>
        <p:spPr>
          <a:xfrm>
            <a:off x="171450" y="152561"/>
            <a:ext cx="8618538"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In addition to expanding our term deposits to other demographics, campaign calls need to be more spread out throughout the campaign, with ~70% of calls being made in the summer months between May and August.</a:t>
            </a:r>
            <a:endParaRPr sz="1600" b="1" i="0" u="none" strike="noStrike" cap="none" dirty="0">
              <a:solidFill>
                <a:srgbClr val="002060"/>
              </a:solidFill>
              <a:latin typeface="Arial"/>
              <a:ea typeface="Arial"/>
              <a:cs typeface="Arial"/>
              <a:sym typeface="Arial"/>
            </a:endParaRPr>
          </a:p>
        </p:txBody>
      </p:sp>
      <p:sp>
        <p:nvSpPr>
          <p:cNvPr id="11" name="Google Shape;57;p2">
            <a:extLst>
              <a:ext uri="{FF2B5EF4-FFF2-40B4-BE49-F238E27FC236}">
                <a16:creationId xmlns:a16="http://schemas.microsoft.com/office/drawing/2014/main" id="{F0232361-2583-4951-AF55-275429393EBE}"/>
              </a:ext>
            </a:extLst>
          </p:cNvPr>
          <p:cNvSpPr/>
          <p:nvPr/>
        </p:nvSpPr>
        <p:spPr>
          <a:xfrm>
            <a:off x="539450" y="6328076"/>
            <a:ext cx="4429713" cy="338514"/>
          </a:xfrm>
          <a:prstGeom prst="rect">
            <a:avLst/>
          </a:prstGeom>
          <a:noFill/>
          <a:ln>
            <a:noFill/>
          </a:ln>
        </p:spPr>
        <p:txBody>
          <a:bodyPr spcFirstLastPara="1" wrap="square" lIns="91425" tIns="45700" rIns="91425" bIns="45700" anchor="t" anchorCtr="0">
            <a:spAutoFit/>
          </a:bodyPr>
          <a:lstStyle/>
          <a:p>
            <a:r>
              <a:rPr lang="en-US" sz="800" b="1" i="0" u="none" strike="noStrike" dirty="0">
                <a:effectLst/>
                <a:latin typeface="Tableau Regular"/>
              </a:rPr>
              <a:t>Data Source:</a:t>
            </a:r>
            <a:endParaRPr lang="en-US" sz="800" dirty="0">
              <a:effectLst/>
            </a:endParaRPr>
          </a:p>
          <a:p>
            <a:r>
              <a:rPr lang="en-US" sz="800" b="1" i="0" u="none" strike="noStrike" dirty="0">
                <a:effectLst/>
                <a:latin typeface="Tableau Regular"/>
              </a:rPr>
              <a:t>UCI Machine Learning Repository:</a:t>
            </a:r>
            <a:r>
              <a:rPr lang="en-US" sz="800" dirty="0"/>
              <a:t>  </a:t>
            </a:r>
            <a:r>
              <a:rPr lang="en-US" sz="800" b="1" i="0" u="none" strike="noStrike" dirty="0">
                <a:effectLst/>
                <a:latin typeface="Tableau Regular"/>
              </a:rPr>
              <a:t>https://archive.ics.uci.edu/ml/datasets/Bank+Marketing#</a:t>
            </a:r>
            <a:endParaRPr lang="en-US" sz="800" dirty="0">
              <a:effectLst/>
            </a:endParaRPr>
          </a:p>
        </p:txBody>
      </p:sp>
      <p:pic>
        <p:nvPicPr>
          <p:cNvPr id="3" name="Picture 2" descr="Chart, bubble chart&#10;&#10;Description automatically generated">
            <a:extLst>
              <a:ext uri="{FF2B5EF4-FFF2-40B4-BE49-F238E27FC236}">
                <a16:creationId xmlns:a16="http://schemas.microsoft.com/office/drawing/2014/main" id="{3730F9C6-80B9-4953-A2CF-CF40389960C0}"/>
              </a:ext>
            </a:extLst>
          </p:cNvPr>
          <p:cNvPicPr>
            <a:picLocks noChangeAspect="1"/>
          </p:cNvPicPr>
          <p:nvPr/>
        </p:nvPicPr>
        <p:blipFill>
          <a:blip r:embed="rId3"/>
          <a:stretch>
            <a:fillRect/>
          </a:stretch>
        </p:blipFill>
        <p:spPr>
          <a:xfrm>
            <a:off x="1003609" y="1061639"/>
            <a:ext cx="6293118" cy="51379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171450" y="124319"/>
            <a:ext cx="8618538"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When clients signed up for a term deposit, the average number of calls were 2.1 with an average duration of 8.95 minutes, compared to 2.8 calls when the client said “no” and an average duration of 3.68 minutes.</a:t>
            </a:r>
            <a:endParaRPr sz="1600" b="1" i="0" u="none" strike="noStrike" cap="none" dirty="0">
              <a:solidFill>
                <a:srgbClr val="002060"/>
              </a:solidFill>
              <a:latin typeface="Arial"/>
              <a:ea typeface="Arial"/>
              <a:cs typeface="Arial"/>
              <a:sym typeface="Arial"/>
            </a:endParaRPr>
          </a:p>
        </p:txBody>
      </p:sp>
      <p:sp>
        <p:nvSpPr>
          <p:cNvPr id="11" name="Google Shape;57;p2">
            <a:extLst>
              <a:ext uri="{FF2B5EF4-FFF2-40B4-BE49-F238E27FC236}">
                <a16:creationId xmlns:a16="http://schemas.microsoft.com/office/drawing/2014/main" id="{650BC1E5-3DE5-4CE3-8DE3-AFF6A5B43727}"/>
              </a:ext>
            </a:extLst>
          </p:cNvPr>
          <p:cNvSpPr/>
          <p:nvPr/>
        </p:nvSpPr>
        <p:spPr>
          <a:xfrm>
            <a:off x="539450" y="6328076"/>
            <a:ext cx="4429713" cy="338514"/>
          </a:xfrm>
          <a:prstGeom prst="rect">
            <a:avLst/>
          </a:prstGeom>
          <a:noFill/>
          <a:ln>
            <a:noFill/>
          </a:ln>
        </p:spPr>
        <p:txBody>
          <a:bodyPr spcFirstLastPara="1" wrap="square" lIns="91425" tIns="45700" rIns="91425" bIns="45700" anchor="t" anchorCtr="0">
            <a:spAutoFit/>
          </a:bodyPr>
          <a:lstStyle/>
          <a:p>
            <a:r>
              <a:rPr lang="en-US" sz="800" b="1" i="0" u="none" strike="noStrike" dirty="0">
                <a:effectLst/>
                <a:latin typeface="Tableau Regular"/>
              </a:rPr>
              <a:t>Data Source:</a:t>
            </a:r>
            <a:endParaRPr lang="en-US" sz="800" dirty="0">
              <a:effectLst/>
            </a:endParaRPr>
          </a:p>
          <a:p>
            <a:r>
              <a:rPr lang="en-US" sz="800" b="1" i="0" u="none" strike="noStrike" dirty="0">
                <a:effectLst/>
                <a:latin typeface="Tableau Regular"/>
              </a:rPr>
              <a:t>UCI Machine Learning Repository:</a:t>
            </a:r>
            <a:r>
              <a:rPr lang="en-US" sz="800" dirty="0"/>
              <a:t>  </a:t>
            </a:r>
            <a:r>
              <a:rPr lang="en-US" sz="800" b="1" i="0" u="none" strike="noStrike" dirty="0">
                <a:effectLst/>
                <a:latin typeface="Tableau Regular"/>
              </a:rPr>
              <a:t>https://archive.ics.uci.edu/ml/datasets/Bank+Marketing#</a:t>
            </a:r>
            <a:endParaRPr lang="en-US" sz="800" dirty="0">
              <a:effectLst/>
            </a:endParaRPr>
          </a:p>
        </p:txBody>
      </p:sp>
      <p:pic>
        <p:nvPicPr>
          <p:cNvPr id="6" name="Picture 5">
            <a:extLst>
              <a:ext uri="{FF2B5EF4-FFF2-40B4-BE49-F238E27FC236}">
                <a16:creationId xmlns:a16="http://schemas.microsoft.com/office/drawing/2014/main" id="{7775FF09-9CED-4F1B-828E-CF26D324AA6B}"/>
              </a:ext>
            </a:extLst>
          </p:cNvPr>
          <p:cNvPicPr>
            <a:picLocks noChangeAspect="1"/>
          </p:cNvPicPr>
          <p:nvPr/>
        </p:nvPicPr>
        <p:blipFill>
          <a:blip r:embed="rId3"/>
          <a:stretch>
            <a:fillRect/>
          </a:stretch>
        </p:blipFill>
        <p:spPr>
          <a:xfrm>
            <a:off x="4311505" y="1084045"/>
            <a:ext cx="4649933" cy="4068691"/>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27C220A6-FFA2-4FEC-A177-66D05C37144E}"/>
              </a:ext>
            </a:extLst>
          </p:cNvPr>
          <p:cNvPicPr>
            <a:picLocks noChangeAspect="1"/>
          </p:cNvPicPr>
          <p:nvPr/>
        </p:nvPicPr>
        <p:blipFill>
          <a:blip r:embed="rId4"/>
          <a:stretch>
            <a:fillRect/>
          </a:stretch>
        </p:blipFill>
        <p:spPr>
          <a:xfrm>
            <a:off x="472713" y="5316766"/>
            <a:ext cx="2086266" cy="647790"/>
          </a:xfrm>
          <a:prstGeom prst="rect">
            <a:avLst/>
          </a:prstGeom>
        </p:spPr>
      </p:pic>
      <p:pic>
        <p:nvPicPr>
          <p:cNvPr id="10" name="Picture 9" descr="Chart, bar chart&#10;&#10;Description automatically generated">
            <a:extLst>
              <a:ext uri="{FF2B5EF4-FFF2-40B4-BE49-F238E27FC236}">
                <a16:creationId xmlns:a16="http://schemas.microsoft.com/office/drawing/2014/main" id="{8CBCCC78-C454-4285-B9EB-78C6123250EF}"/>
              </a:ext>
            </a:extLst>
          </p:cNvPr>
          <p:cNvPicPr>
            <a:picLocks noChangeAspect="1"/>
          </p:cNvPicPr>
          <p:nvPr/>
        </p:nvPicPr>
        <p:blipFill>
          <a:blip r:embed="rId5"/>
          <a:stretch>
            <a:fillRect/>
          </a:stretch>
        </p:blipFill>
        <p:spPr>
          <a:xfrm>
            <a:off x="0" y="1080814"/>
            <a:ext cx="4608414" cy="4068690"/>
          </a:xfrm>
          <a:prstGeom prst="rect">
            <a:avLst/>
          </a:prstGeom>
        </p:spPr>
      </p:pic>
      <p:sp>
        <p:nvSpPr>
          <p:cNvPr id="12" name="TextBox 11">
            <a:extLst>
              <a:ext uri="{FF2B5EF4-FFF2-40B4-BE49-F238E27FC236}">
                <a16:creationId xmlns:a16="http://schemas.microsoft.com/office/drawing/2014/main" id="{374311A7-EB84-43C1-9717-3555F63A9C01}"/>
              </a:ext>
            </a:extLst>
          </p:cNvPr>
          <p:cNvSpPr txBox="1"/>
          <p:nvPr/>
        </p:nvSpPr>
        <p:spPr>
          <a:xfrm>
            <a:off x="4480719" y="5316766"/>
            <a:ext cx="4008006" cy="738664"/>
          </a:xfrm>
          <a:prstGeom prst="rect">
            <a:avLst/>
          </a:prstGeom>
          <a:noFill/>
          <a:ln w="19050">
            <a:solidFill>
              <a:schemeClr val="tx1"/>
            </a:solidFill>
          </a:ln>
        </p:spPr>
        <p:txBody>
          <a:bodyPr wrap="square" rtlCol="0">
            <a:spAutoFit/>
          </a:bodyPr>
          <a:lstStyle/>
          <a:p>
            <a:r>
              <a:rPr lang="en-US" dirty="0"/>
              <a:t>Customer representatives should work on building relationships with customers to keep clients on the phone longer to convert sales.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4"/>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3" imgW="1587" imgH="1587" progId="TCLayout.ActiveDocument.1">
                  <p:embed/>
                </p:oleObj>
              </mc:Choice>
              <mc:Fallback>
                <p:oleObj r:id="rId3" imgW="1587" imgH="1587" progId="TCLayout.ActiveDocument.1">
                  <p:embed/>
                  <p:pic>
                    <p:nvPicPr>
                      <p:cNvPr id="219" name="Google Shape;219;p4"/>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0" name="Google Shape;220;p4"/>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solidFill>
                  <a:srgbClr val="002060"/>
                </a:solidFill>
              </a:rPr>
              <a:t>Customer representatives should not call clients more than 3-4 times in one campaign, to avoid negative attitudes towards the business.</a:t>
            </a:r>
            <a:endParaRPr sz="1600" dirty="0">
              <a:solidFill>
                <a:srgbClr val="002060"/>
              </a:solidFill>
            </a:endParaRPr>
          </a:p>
        </p:txBody>
      </p:sp>
      <p:sp>
        <p:nvSpPr>
          <p:cNvPr id="8" name="Google Shape;57;p2">
            <a:extLst>
              <a:ext uri="{FF2B5EF4-FFF2-40B4-BE49-F238E27FC236}">
                <a16:creationId xmlns:a16="http://schemas.microsoft.com/office/drawing/2014/main" id="{AD9C3754-8C63-41AA-9101-3CA37A658764}"/>
              </a:ext>
            </a:extLst>
          </p:cNvPr>
          <p:cNvSpPr/>
          <p:nvPr/>
        </p:nvSpPr>
        <p:spPr>
          <a:xfrm>
            <a:off x="539450" y="6328076"/>
            <a:ext cx="4429713" cy="338514"/>
          </a:xfrm>
          <a:prstGeom prst="rect">
            <a:avLst/>
          </a:prstGeom>
          <a:noFill/>
          <a:ln>
            <a:noFill/>
          </a:ln>
        </p:spPr>
        <p:txBody>
          <a:bodyPr spcFirstLastPara="1" wrap="square" lIns="91425" tIns="45700" rIns="91425" bIns="45700" anchor="t" anchorCtr="0">
            <a:spAutoFit/>
          </a:bodyPr>
          <a:lstStyle/>
          <a:p>
            <a:r>
              <a:rPr lang="en-US" sz="800" b="1" i="0" u="none" strike="noStrike" dirty="0">
                <a:effectLst/>
                <a:latin typeface="Tableau Regular"/>
              </a:rPr>
              <a:t>Data Source:</a:t>
            </a:r>
            <a:endParaRPr lang="en-US" sz="800" dirty="0">
              <a:effectLst/>
            </a:endParaRPr>
          </a:p>
          <a:p>
            <a:r>
              <a:rPr lang="en-US" sz="800" b="1" i="0" u="none" strike="noStrike" dirty="0">
                <a:effectLst/>
                <a:latin typeface="Tableau Regular"/>
              </a:rPr>
              <a:t>UCI Machine Learning Repository:</a:t>
            </a:r>
            <a:r>
              <a:rPr lang="en-US" sz="800" dirty="0"/>
              <a:t>  </a:t>
            </a:r>
            <a:r>
              <a:rPr lang="en-US" sz="800" b="1" i="0" u="none" strike="noStrike" dirty="0">
                <a:effectLst/>
                <a:latin typeface="Tableau Regular"/>
              </a:rPr>
              <a:t>https://archive.ics.uci.edu/ml/datasets/Bank+Marketing#</a:t>
            </a:r>
            <a:endParaRPr lang="en-US" sz="800" dirty="0">
              <a:effectLst/>
            </a:endParaRPr>
          </a:p>
        </p:txBody>
      </p:sp>
      <p:pic>
        <p:nvPicPr>
          <p:cNvPr id="5125" name="Picture 5">
            <a:extLst>
              <a:ext uri="{FF2B5EF4-FFF2-40B4-BE49-F238E27FC236}">
                <a16:creationId xmlns:a16="http://schemas.microsoft.com/office/drawing/2014/main" id="{A62BE857-01B5-49C8-9393-D6683F975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8538" y="1412154"/>
            <a:ext cx="3981450"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A1F76D16-5768-4759-AD49-56B3378CE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94" y="1383146"/>
            <a:ext cx="4162425" cy="3638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1FE690-D160-48A5-BA17-92C0A8009A09}"/>
              </a:ext>
            </a:extLst>
          </p:cNvPr>
          <p:cNvSpPr txBox="1"/>
          <p:nvPr/>
        </p:nvSpPr>
        <p:spPr>
          <a:xfrm>
            <a:off x="720436" y="5181600"/>
            <a:ext cx="2216728" cy="523220"/>
          </a:xfrm>
          <a:prstGeom prst="rect">
            <a:avLst/>
          </a:prstGeom>
          <a:noFill/>
          <a:ln w="9525">
            <a:solidFill>
              <a:schemeClr val="tx1"/>
            </a:solidFill>
          </a:ln>
        </p:spPr>
        <p:txBody>
          <a:bodyPr wrap="square" rtlCol="0">
            <a:spAutoFit/>
          </a:bodyPr>
          <a:lstStyle/>
          <a:p>
            <a:r>
              <a:rPr lang="en-US" dirty="0"/>
              <a:t>Average number of campaign calls is ~5.</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2FD1D22-C301-4CC3-A019-4A1B0EA4EF0C}"/>
                  </a:ext>
                </a:extLst>
              </p14:cNvPr>
              <p14:cNvContentPartPr/>
              <p14:nvPr/>
            </p14:nvContentPartPr>
            <p14:xfrm>
              <a:off x="3260095" y="1449527"/>
              <a:ext cx="222120" cy="37800"/>
            </p14:xfrm>
          </p:contentPart>
        </mc:Choice>
        <mc:Fallback xmlns="">
          <p:pic>
            <p:nvPicPr>
              <p:cNvPr id="3" name="Ink 2">
                <a:extLst>
                  <a:ext uri="{FF2B5EF4-FFF2-40B4-BE49-F238E27FC236}">
                    <a16:creationId xmlns:a16="http://schemas.microsoft.com/office/drawing/2014/main" id="{32FD1D22-C301-4CC3-A019-4A1B0EA4EF0C}"/>
                  </a:ext>
                </a:extLst>
              </p:cNvPr>
              <p:cNvPicPr/>
              <p:nvPr/>
            </p:nvPicPr>
            <p:blipFill>
              <a:blip r:embed="rId8"/>
              <a:stretch>
                <a:fillRect/>
              </a:stretch>
            </p:blipFill>
            <p:spPr>
              <a:xfrm>
                <a:off x="3206095" y="1341887"/>
                <a:ext cx="3297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FD0490EB-5CB4-476D-BDC5-AA598B21B161}"/>
                  </a:ext>
                </a:extLst>
              </p14:cNvPr>
              <p14:cNvContentPartPr/>
              <p14:nvPr/>
            </p14:nvContentPartPr>
            <p14:xfrm>
              <a:off x="7698175" y="1514687"/>
              <a:ext cx="252720" cy="38160"/>
            </p14:xfrm>
          </p:contentPart>
        </mc:Choice>
        <mc:Fallback xmlns="">
          <p:pic>
            <p:nvPicPr>
              <p:cNvPr id="4" name="Ink 3">
                <a:extLst>
                  <a:ext uri="{FF2B5EF4-FFF2-40B4-BE49-F238E27FC236}">
                    <a16:creationId xmlns:a16="http://schemas.microsoft.com/office/drawing/2014/main" id="{FD0490EB-5CB4-476D-BDC5-AA598B21B161}"/>
                  </a:ext>
                </a:extLst>
              </p:cNvPr>
              <p:cNvPicPr/>
              <p:nvPr/>
            </p:nvPicPr>
            <p:blipFill>
              <a:blip r:embed="rId10"/>
              <a:stretch>
                <a:fillRect/>
              </a:stretch>
            </p:blipFill>
            <p:spPr>
              <a:xfrm>
                <a:off x="7644535" y="1406687"/>
                <a:ext cx="360360" cy="253800"/>
              </a:xfrm>
              <a:prstGeom prst="rect">
                <a:avLst/>
              </a:prstGeom>
            </p:spPr>
          </p:pic>
        </mc:Fallback>
      </mc:AlternateContent>
      <p:cxnSp>
        <p:nvCxnSpPr>
          <p:cNvPr id="6" name="Straight Arrow Connector 5">
            <a:extLst>
              <a:ext uri="{FF2B5EF4-FFF2-40B4-BE49-F238E27FC236}">
                <a16:creationId xmlns:a16="http://schemas.microsoft.com/office/drawing/2014/main" id="{FD8767DC-24C0-476F-820B-D36C79A19941}"/>
              </a:ext>
            </a:extLst>
          </p:cNvPr>
          <p:cNvCxnSpPr>
            <a:cxnSpLocks/>
          </p:cNvCxnSpPr>
          <p:nvPr/>
        </p:nvCxnSpPr>
        <p:spPr>
          <a:xfrm flipH="1" flipV="1">
            <a:off x="1468582" y="4581236"/>
            <a:ext cx="471054" cy="6003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4CFE0D5-7466-495D-B364-59B4A64CAA1A}"/>
              </a:ext>
            </a:extLst>
          </p:cNvPr>
          <p:cNvSpPr txBox="1"/>
          <p:nvPr/>
        </p:nvSpPr>
        <p:spPr>
          <a:xfrm>
            <a:off x="5306291" y="5309321"/>
            <a:ext cx="2216728" cy="523220"/>
          </a:xfrm>
          <a:prstGeom prst="rect">
            <a:avLst/>
          </a:prstGeom>
          <a:noFill/>
          <a:ln w="9525">
            <a:solidFill>
              <a:schemeClr val="tx1"/>
            </a:solidFill>
          </a:ln>
        </p:spPr>
        <p:txBody>
          <a:bodyPr wrap="square" rtlCol="0">
            <a:spAutoFit/>
          </a:bodyPr>
          <a:lstStyle/>
          <a:p>
            <a:r>
              <a:rPr lang="en-US" dirty="0"/>
              <a:t>Average number of campaign calls is ~10+.</a:t>
            </a:r>
          </a:p>
        </p:txBody>
      </p:sp>
      <p:cxnSp>
        <p:nvCxnSpPr>
          <p:cNvPr id="19" name="Straight Arrow Connector 18">
            <a:extLst>
              <a:ext uri="{FF2B5EF4-FFF2-40B4-BE49-F238E27FC236}">
                <a16:creationId xmlns:a16="http://schemas.microsoft.com/office/drawing/2014/main" id="{8A7766C6-4594-45AD-98D6-03A1C9CFFF21}"/>
              </a:ext>
            </a:extLst>
          </p:cNvPr>
          <p:cNvCxnSpPr>
            <a:cxnSpLocks/>
          </p:cNvCxnSpPr>
          <p:nvPr/>
        </p:nvCxnSpPr>
        <p:spPr>
          <a:xfrm flipH="1" flipV="1">
            <a:off x="5883564" y="4581236"/>
            <a:ext cx="701964" cy="8079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Customer representatives should keep the number of calls to 3 or less while building the relationship with the client and keeping them on the phone for ~5+ minutes.</a:t>
            </a:r>
            <a:endParaRPr sz="1600" b="1" i="0" u="none" strike="noStrike" cap="none" dirty="0">
              <a:solidFill>
                <a:srgbClr val="002060"/>
              </a:solidFill>
              <a:latin typeface="Arial"/>
              <a:ea typeface="Arial"/>
              <a:cs typeface="Arial"/>
              <a:sym typeface="Arial"/>
            </a:endParaRPr>
          </a:p>
        </p:txBody>
      </p:sp>
      <p:sp>
        <p:nvSpPr>
          <p:cNvPr id="11" name="Google Shape;57;p2">
            <a:extLst>
              <a:ext uri="{FF2B5EF4-FFF2-40B4-BE49-F238E27FC236}">
                <a16:creationId xmlns:a16="http://schemas.microsoft.com/office/drawing/2014/main" id="{637D0763-821E-4EBD-8D06-D7F13582F2D8}"/>
              </a:ext>
            </a:extLst>
          </p:cNvPr>
          <p:cNvSpPr/>
          <p:nvPr/>
        </p:nvSpPr>
        <p:spPr>
          <a:xfrm>
            <a:off x="539450" y="6328076"/>
            <a:ext cx="4429713" cy="338514"/>
          </a:xfrm>
          <a:prstGeom prst="rect">
            <a:avLst/>
          </a:prstGeom>
          <a:noFill/>
          <a:ln>
            <a:noFill/>
          </a:ln>
        </p:spPr>
        <p:txBody>
          <a:bodyPr spcFirstLastPara="1" wrap="square" lIns="91425" tIns="45700" rIns="91425" bIns="45700" anchor="t" anchorCtr="0">
            <a:spAutoFit/>
          </a:bodyPr>
          <a:lstStyle/>
          <a:p>
            <a:r>
              <a:rPr lang="en-US" sz="800" b="1" i="0" u="none" strike="noStrike" dirty="0">
                <a:effectLst/>
                <a:latin typeface="Tableau Regular"/>
              </a:rPr>
              <a:t>Data Source:</a:t>
            </a:r>
            <a:endParaRPr lang="en-US" sz="800" dirty="0">
              <a:effectLst/>
            </a:endParaRPr>
          </a:p>
          <a:p>
            <a:r>
              <a:rPr lang="en-US" sz="800" b="1" i="0" u="none" strike="noStrike" dirty="0">
                <a:effectLst/>
                <a:latin typeface="Tableau Regular"/>
              </a:rPr>
              <a:t>UCI Machine Learning Repository:</a:t>
            </a:r>
            <a:r>
              <a:rPr lang="en-US" sz="800" dirty="0"/>
              <a:t>  </a:t>
            </a:r>
            <a:r>
              <a:rPr lang="en-US" sz="800" b="1" i="0" u="none" strike="noStrike" dirty="0">
                <a:effectLst/>
                <a:latin typeface="Tableau Regular"/>
              </a:rPr>
              <a:t>https://archive.ics.uci.edu/ml/datasets/Bank+Marketing#</a:t>
            </a:r>
            <a:endParaRPr lang="en-US" sz="800" dirty="0">
              <a:effectLst/>
            </a:endParaRPr>
          </a:p>
        </p:txBody>
      </p:sp>
      <p:pic>
        <p:nvPicPr>
          <p:cNvPr id="7" name="Picture 6" descr="Chart, scatter chart&#10;&#10;Description automatically generated">
            <a:extLst>
              <a:ext uri="{FF2B5EF4-FFF2-40B4-BE49-F238E27FC236}">
                <a16:creationId xmlns:a16="http://schemas.microsoft.com/office/drawing/2014/main" id="{3DD82A44-DD53-4D86-9027-DFF1E993BA9C}"/>
              </a:ext>
            </a:extLst>
          </p:cNvPr>
          <p:cNvPicPr>
            <a:picLocks noChangeAspect="1"/>
          </p:cNvPicPr>
          <p:nvPr/>
        </p:nvPicPr>
        <p:blipFill rotWithShape="1">
          <a:blip r:embed="rId3"/>
          <a:srcRect r="13778"/>
          <a:stretch/>
        </p:blipFill>
        <p:spPr>
          <a:xfrm>
            <a:off x="0" y="952924"/>
            <a:ext cx="4751533" cy="4771896"/>
          </a:xfrm>
          <a:prstGeom prst="rect">
            <a:avLst/>
          </a:prstGeom>
        </p:spPr>
      </p:pic>
      <p:pic>
        <p:nvPicPr>
          <p:cNvPr id="9" name="Picture 8" descr="Chart, scatter chart&#10;&#10;Description automatically generated">
            <a:extLst>
              <a:ext uri="{FF2B5EF4-FFF2-40B4-BE49-F238E27FC236}">
                <a16:creationId xmlns:a16="http://schemas.microsoft.com/office/drawing/2014/main" id="{9D32D5C7-DB28-472E-9AD3-1E2A0A55BF35}"/>
              </a:ext>
            </a:extLst>
          </p:cNvPr>
          <p:cNvPicPr>
            <a:picLocks noChangeAspect="1"/>
          </p:cNvPicPr>
          <p:nvPr/>
        </p:nvPicPr>
        <p:blipFill rotWithShape="1">
          <a:blip r:embed="rId4"/>
          <a:srcRect r="22434"/>
          <a:stretch/>
        </p:blipFill>
        <p:spPr>
          <a:xfrm>
            <a:off x="4706504" y="935505"/>
            <a:ext cx="4254934" cy="4750031"/>
          </a:xfrm>
          <a:prstGeom prst="rect">
            <a:avLst/>
          </a:prstGeom>
        </p:spPr>
      </p:pic>
      <p:sp>
        <p:nvSpPr>
          <p:cNvPr id="10" name="TextBox 9">
            <a:extLst>
              <a:ext uri="{FF2B5EF4-FFF2-40B4-BE49-F238E27FC236}">
                <a16:creationId xmlns:a16="http://schemas.microsoft.com/office/drawing/2014/main" id="{54BEF6F4-C22A-4DCD-BC54-7A5465D36C9C}"/>
              </a:ext>
            </a:extLst>
          </p:cNvPr>
          <p:cNvSpPr txBox="1"/>
          <p:nvPr/>
        </p:nvSpPr>
        <p:spPr>
          <a:xfrm>
            <a:off x="454602" y="5768551"/>
            <a:ext cx="3842327" cy="307777"/>
          </a:xfrm>
          <a:prstGeom prst="rect">
            <a:avLst/>
          </a:prstGeom>
          <a:noFill/>
          <a:ln>
            <a:solidFill>
              <a:schemeClr val="tx1"/>
            </a:solidFill>
          </a:ln>
        </p:spPr>
        <p:txBody>
          <a:bodyPr wrap="square" rtlCol="0">
            <a:spAutoFit/>
          </a:bodyPr>
          <a:lstStyle/>
          <a:p>
            <a:r>
              <a:rPr lang="en-US" dirty="0"/>
              <a:t>Clients who said “</a:t>
            </a:r>
            <a:r>
              <a:rPr lang="en-US" dirty="0">
                <a:highlight>
                  <a:srgbClr val="FFFF00"/>
                </a:highlight>
              </a:rPr>
              <a:t>yes</a:t>
            </a:r>
            <a:r>
              <a:rPr lang="en-US" dirty="0"/>
              <a:t>” to a term deposit.</a:t>
            </a:r>
          </a:p>
        </p:txBody>
      </p:sp>
      <p:sp>
        <p:nvSpPr>
          <p:cNvPr id="21" name="TextBox 20">
            <a:extLst>
              <a:ext uri="{FF2B5EF4-FFF2-40B4-BE49-F238E27FC236}">
                <a16:creationId xmlns:a16="http://schemas.microsoft.com/office/drawing/2014/main" id="{BEFC7D90-B598-4543-89DB-A0DE4577B418}"/>
              </a:ext>
            </a:extLst>
          </p:cNvPr>
          <p:cNvSpPr txBox="1"/>
          <p:nvPr/>
        </p:nvSpPr>
        <p:spPr>
          <a:xfrm>
            <a:off x="5253473" y="5768551"/>
            <a:ext cx="3628880" cy="307777"/>
          </a:xfrm>
          <a:prstGeom prst="rect">
            <a:avLst/>
          </a:prstGeom>
          <a:noFill/>
          <a:ln>
            <a:solidFill>
              <a:schemeClr val="tx1"/>
            </a:solidFill>
          </a:ln>
        </p:spPr>
        <p:txBody>
          <a:bodyPr wrap="square" rtlCol="0">
            <a:spAutoFit/>
          </a:bodyPr>
          <a:lstStyle/>
          <a:p>
            <a:r>
              <a:rPr lang="en-US" dirty="0"/>
              <a:t>Clients who said “</a:t>
            </a:r>
            <a:r>
              <a:rPr lang="en-US" dirty="0">
                <a:highlight>
                  <a:srgbClr val="FFFF00"/>
                </a:highlight>
              </a:rPr>
              <a:t>no</a:t>
            </a:r>
            <a:r>
              <a:rPr lang="en-US" dirty="0"/>
              <a:t>” to a term deposit.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7694-8C7A-479A-A9D9-914DE9A3CE21}"/>
              </a:ext>
            </a:extLst>
          </p:cNvPr>
          <p:cNvSpPr>
            <a:spLocks noGrp="1"/>
          </p:cNvSpPr>
          <p:nvPr>
            <p:ph type="title"/>
          </p:nvPr>
        </p:nvSpPr>
        <p:spPr>
          <a:xfrm>
            <a:off x="171450" y="414918"/>
            <a:ext cx="8618538" cy="369332"/>
          </a:xfrm>
        </p:spPr>
        <p:txBody>
          <a:bodyPr/>
          <a:lstStyle/>
          <a:p>
            <a:r>
              <a:rPr lang="en-US" sz="2400" dirty="0">
                <a:solidFill>
                  <a:srgbClr val="002060"/>
                </a:solidFill>
              </a:rPr>
              <a:t>Improve the process…</a:t>
            </a:r>
          </a:p>
        </p:txBody>
      </p:sp>
      <p:sp>
        <p:nvSpPr>
          <p:cNvPr id="4" name="TextBox 3">
            <a:extLst>
              <a:ext uri="{FF2B5EF4-FFF2-40B4-BE49-F238E27FC236}">
                <a16:creationId xmlns:a16="http://schemas.microsoft.com/office/drawing/2014/main" id="{A5F59AF3-E108-441C-864F-9637208CB3E3}"/>
              </a:ext>
            </a:extLst>
          </p:cNvPr>
          <p:cNvSpPr txBox="1"/>
          <p:nvPr/>
        </p:nvSpPr>
        <p:spPr>
          <a:xfrm>
            <a:off x="286327" y="1246909"/>
            <a:ext cx="8405091" cy="320087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b="1" dirty="0">
                <a:solidFill>
                  <a:schemeClr val="tx1">
                    <a:lumMod val="50000"/>
                    <a:lumOff val="50000"/>
                  </a:schemeClr>
                </a:solidFill>
              </a:rPr>
              <a:t>Focus on students and retirees/older adults</a:t>
            </a:r>
          </a:p>
          <a:p>
            <a:pPr marL="285750" indent="-285750">
              <a:lnSpc>
                <a:spcPct val="200000"/>
              </a:lnSpc>
              <a:buFont typeface="Arial" panose="020B0604020202020204" pitchFamily="34" charset="0"/>
              <a:buChar char="•"/>
            </a:pPr>
            <a:r>
              <a:rPr lang="en-US" sz="1600" b="1" dirty="0">
                <a:solidFill>
                  <a:schemeClr val="tx1">
                    <a:lumMod val="90000"/>
                    <a:lumOff val="10000"/>
                  </a:schemeClr>
                </a:solidFill>
              </a:rPr>
              <a:t>Call on other work force areas besides tech and management</a:t>
            </a:r>
          </a:p>
          <a:p>
            <a:pPr marL="285750" indent="-285750">
              <a:lnSpc>
                <a:spcPct val="200000"/>
              </a:lnSpc>
              <a:buFont typeface="Arial" panose="020B0604020202020204" pitchFamily="34" charset="0"/>
              <a:buChar char="•"/>
            </a:pPr>
            <a:r>
              <a:rPr lang="en-US" sz="1600" b="1" dirty="0">
                <a:solidFill>
                  <a:schemeClr val="tx1">
                    <a:lumMod val="50000"/>
                    <a:lumOff val="50000"/>
                  </a:schemeClr>
                </a:solidFill>
              </a:rPr>
              <a:t>Spread calls over entire length of campaign</a:t>
            </a:r>
          </a:p>
          <a:p>
            <a:pPr marL="285750" indent="-285750">
              <a:lnSpc>
                <a:spcPct val="200000"/>
              </a:lnSpc>
              <a:buFont typeface="Arial" panose="020B0604020202020204" pitchFamily="34" charset="0"/>
              <a:buChar char="•"/>
            </a:pPr>
            <a:r>
              <a:rPr lang="en-US" sz="1600" b="1" dirty="0">
                <a:solidFill>
                  <a:schemeClr val="tx1">
                    <a:lumMod val="90000"/>
                    <a:lumOff val="10000"/>
                  </a:schemeClr>
                </a:solidFill>
              </a:rPr>
              <a:t>Limit number of calls to 3 or 4 over length of campaign</a:t>
            </a:r>
          </a:p>
          <a:p>
            <a:pPr marL="285750" indent="-285750">
              <a:lnSpc>
                <a:spcPct val="200000"/>
              </a:lnSpc>
              <a:buFont typeface="Arial" panose="020B0604020202020204" pitchFamily="34" charset="0"/>
              <a:buChar char="•"/>
            </a:pPr>
            <a:r>
              <a:rPr lang="en-US" sz="1600" b="1" dirty="0">
                <a:solidFill>
                  <a:schemeClr val="tx1">
                    <a:lumMod val="50000"/>
                    <a:lumOff val="50000"/>
                  </a:schemeClr>
                </a:solidFill>
              </a:rPr>
              <a:t>Keep customers on phone more than 5 minutes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b="1" dirty="0">
                <a:solidFill>
                  <a:schemeClr val="tx1">
                    <a:lumMod val="90000"/>
                    <a:lumOff val="10000"/>
                  </a:schemeClr>
                </a:solidFill>
              </a:rPr>
              <a:t>Are we being inclusive?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2053033"/>
      </p:ext>
    </p:extLst>
  </p:cSld>
  <p:clrMapOvr>
    <a:masterClrMapping/>
  </p:clrMapOvr>
</p:sld>
</file>

<file path=ppt/theme/theme1.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830</Words>
  <Application>Microsoft Office PowerPoint</Application>
  <PresentationFormat>Custom</PresentationFormat>
  <Paragraphs>47</Paragraphs>
  <Slides>9</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Arial Black</vt:lpstr>
      <vt:lpstr>Arial Narrow</vt:lpstr>
      <vt:lpstr>Tableau Regular</vt:lpstr>
      <vt:lpstr>1_Synergy_CF_YNR002</vt:lpstr>
      <vt:lpstr>TCLayout.ActiveDocument.1</vt:lpstr>
      <vt:lpstr>Abstract: The data is related to a direct marketing campaign (phone calls) of a Portuguese banking institution. Source:  [Moro et al., 2014] S. Moro, P. Cortez and P. Rita. A Data-Driven Approach to Predict the Success of Bank Telemarketing. Decision Support Systems, Elsevier, 62:22-31, June 2014</vt:lpstr>
      <vt:lpstr>Out of 45,211 clients called, only 5289 (11.7%) signed up for a term deposit. Of the clients who said "no", 26,095 (57.7%) fell into the age groups of 31-40 and 41-50. Tapping into less marketed demographics can increase term deposit participation.</vt:lpstr>
      <vt:lpstr>https://public.tableau.com/shared/KR9PYRY2Y?:display_count=n&amp;:origin=viz_share_link</vt:lpstr>
      <vt:lpstr>Drilling down to clients who said “yes”, shows most of the clients are from management, but  56.4% do not own a home. Linking a term deposit to a down payment on a home may be a way to increase participation. Drilling down further shows married clients who do not own a home. This data also shows us our retired and older clients are signing up. We should capitalize on this by including more older adults in other workforce areas in our campaign.</vt:lpstr>
      <vt:lpstr>In addition to expanding our term deposits to other demographics, campaign calls need to be more spread out throughout the campaign, with ~70% of calls being made in the summer months between May and August.</vt:lpstr>
      <vt:lpstr>When clients signed up for a term deposit, the average number of calls were 2.1 with an average duration of 8.95 minutes, compared to 2.8 calls when the client said “no” and an average duration of 3.68 minutes.</vt:lpstr>
      <vt:lpstr>Customer representatives should not call clients more than 3-4 times in one campaign, to avoid negative attitudes towards the business.</vt:lpstr>
      <vt:lpstr>Customer representatives should keep the number of calls to 3 or less while building the relationship with the client and keeping them on the phone for ~5+ minutes.</vt:lpstr>
      <vt:lpstr>Improve the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Marie Vrablic</cp:lastModifiedBy>
  <cp:revision>1</cp:revision>
  <dcterms:created xsi:type="dcterms:W3CDTF">2015-09-14T11:37:31Z</dcterms:created>
  <dcterms:modified xsi:type="dcterms:W3CDTF">2021-12-31T16:42:44Z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