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22CCF-8A55-42C1-BED3-98C83D7D3265}" v="282" dt="2021-11-15T18:37:08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Vrablic" userId="8dfb7983eb7cf91e" providerId="LiveId" clId="{C8F22CCF-8A55-42C1-BED3-98C83D7D3265}"/>
    <pc:docChg chg="custSel modSld">
      <pc:chgData name="Marie Vrablic" userId="8dfb7983eb7cf91e" providerId="LiveId" clId="{C8F22CCF-8A55-42C1-BED3-98C83D7D3265}" dt="2021-12-19T02:12:24.260" v="1698" actId="1076"/>
      <pc:docMkLst>
        <pc:docMk/>
      </pc:docMkLst>
      <pc:sldChg chg="modSp mod">
        <pc:chgData name="Marie Vrablic" userId="8dfb7983eb7cf91e" providerId="LiveId" clId="{C8F22CCF-8A55-42C1-BED3-98C83D7D3265}" dt="2021-12-19T02:12:24.260" v="1698" actId="1076"/>
        <pc:sldMkLst>
          <pc:docMk/>
          <pc:sldMk cId="0" sldId="256"/>
        </pc:sldMkLst>
        <pc:spChg chg="mod">
          <ac:chgData name="Marie Vrablic" userId="8dfb7983eb7cf91e" providerId="LiveId" clId="{C8F22CCF-8A55-42C1-BED3-98C83D7D3265}" dt="2021-11-15T18:26:11.184" v="1102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Marie Vrablic" userId="8dfb7983eb7cf91e" providerId="LiveId" clId="{C8F22CCF-8A55-42C1-BED3-98C83D7D3265}" dt="2021-12-18T22:50:59.040" v="1393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Marie Vrablic" userId="8dfb7983eb7cf91e" providerId="LiveId" clId="{C8F22CCF-8A55-42C1-BED3-98C83D7D3265}" dt="2021-11-15T18:24:34.115" v="1019" actId="108"/>
          <ac:spMkLst>
            <pc:docMk/>
            <pc:sldMk cId="0" sldId="256"/>
            <ac:spMk id="36" creationId="{00000000-0000-0000-0000-000000000000}"/>
          </ac:spMkLst>
        </pc:spChg>
        <pc:spChg chg="mod">
          <ac:chgData name="Marie Vrablic" userId="8dfb7983eb7cf91e" providerId="LiveId" clId="{C8F22CCF-8A55-42C1-BED3-98C83D7D3265}" dt="2021-11-15T18:18:16.472" v="1000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Marie Vrablic" userId="8dfb7983eb7cf91e" providerId="LiveId" clId="{C8F22CCF-8A55-42C1-BED3-98C83D7D3265}" dt="2021-11-14T01:03:12.557" v="385"/>
          <ac:spMkLst>
            <pc:docMk/>
            <pc:sldMk cId="0" sldId="256"/>
            <ac:spMk id="38" creationId="{00000000-0000-0000-0000-000000000000}"/>
          </ac:spMkLst>
        </pc:spChg>
        <pc:spChg chg="mod">
          <ac:chgData name="Marie Vrablic" userId="8dfb7983eb7cf91e" providerId="LiveId" clId="{C8F22CCF-8A55-42C1-BED3-98C83D7D3265}" dt="2021-12-19T02:12:21.773" v="1697" actId="14100"/>
          <ac:spMkLst>
            <pc:docMk/>
            <pc:sldMk cId="0" sldId="256"/>
            <ac:spMk id="45" creationId="{00000000-0000-0000-0000-000000000000}"/>
          </ac:spMkLst>
        </pc:spChg>
        <pc:spChg chg="mod">
          <ac:chgData name="Marie Vrablic" userId="8dfb7983eb7cf91e" providerId="LiveId" clId="{C8F22CCF-8A55-42C1-BED3-98C83D7D3265}" dt="2021-12-19T02:12:24.260" v="1698" actId="1076"/>
          <ac:spMkLst>
            <pc:docMk/>
            <pc:sldMk cId="0" sldId="256"/>
            <ac:spMk id="46" creationId="{00000000-0000-0000-0000-000000000000}"/>
          </ac:spMkLst>
        </pc:spChg>
        <pc:spChg chg="mod">
          <ac:chgData name="Marie Vrablic" userId="8dfb7983eb7cf91e" providerId="LiveId" clId="{C8F22CCF-8A55-42C1-BED3-98C83D7D3265}" dt="2021-11-15T18:24:40.120" v="1020" actId="108"/>
          <ac:spMkLst>
            <pc:docMk/>
            <pc:sldMk cId="0" sldId="256"/>
            <ac:spMk id="47" creationId="{00000000-0000-0000-0000-000000000000}"/>
          </ac:spMkLst>
        </pc:spChg>
        <pc:spChg chg="mod">
          <ac:chgData name="Marie Vrablic" userId="8dfb7983eb7cf91e" providerId="LiveId" clId="{C8F22CCF-8A55-42C1-BED3-98C83D7D3265}" dt="2021-12-19T02:12:08.488" v="1696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Portuguese banking institution has performed a direct marketing campaign using phone calls. The purpose of the campaign is to </a:t>
            </a:r>
            <a:r>
              <a:rPr lang="en-AU" sz="1070" b="1"/>
              <a:t>persuade clients to open a term deposit.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goal is to determine the effectiveness of the marketing campaign in hopes of increasing the number of  term deposits opened.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Analysis of campaign and recommendations for future successful campaigns will be completed by January 1, 2022.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65786" y="5143300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1" b="1"/>
              <a:t>*Number of calls performed before and during campaign.</a:t>
            </a:r>
          </a:p>
          <a:p>
            <a:r>
              <a:rPr lang="en-AU" sz="1071" b="1"/>
              <a:t>*How much time has passed between calls.</a:t>
            </a:r>
          </a:p>
          <a:p>
            <a:r>
              <a:rPr lang="en-AU" sz="1071" b="1"/>
              <a:t>*Last contact, day of month, and duration of call.</a:t>
            </a:r>
          </a:p>
          <a:p>
            <a:r>
              <a:rPr lang="en-AU" sz="1071" b="1"/>
              <a:t>*Age, gender, education, and job type.</a:t>
            </a:r>
            <a:endParaRPr sz="1071" b="1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*Customers not answering phone.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*No phone number available, or wrong phone numbers.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[Moro et al., 2011] S. Moro, R. Laureano and P. Cortez. Using Data Mining for Bank Direct Marketing: An Application of the CRISP-DM Methodology.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 P. </a:t>
            </a:r>
            <a:r>
              <a:rPr lang="en-AU" sz="107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Novais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al. (Eds.), Proceedings of the European Simulation and Modelling Conference - ESM'2011, pp. 117-121, </a:t>
            </a:r>
            <a:r>
              <a:rPr lang="en-AU" sz="107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Guimarães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Portugal, October, 2011. EUROSIS.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409428" cy="1258306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205163" y="198275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-AU" sz="1071" b="1"/>
              <a:t>*Sales Team Leads</a:t>
            </a:r>
          </a:p>
          <a:p>
            <a:pPr marL="0" lvl="0" indent="0">
              <a:buFont typeface="Arial"/>
              <a:buNone/>
            </a:pPr>
            <a:r>
              <a:rPr lang="en-AU" sz="1071" b="1"/>
              <a:t>*Executives</a:t>
            </a:r>
          </a:p>
          <a:p>
            <a:pPr marL="0" lvl="0" indent="0">
              <a:buFont typeface="Arial"/>
              <a:buNone/>
            </a:pPr>
            <a:r>
              <a:rPr lang="en-AU" sz="1071" b="1"/>
              <a:t>*Salespersons</a:t>
            </a:r>
            <a:endParaRPr sz="1071" b="1"/>
          </a:p>
        </p:txBody>
      </p:sp>
      <p:sp>
        <p:nvSpPr>
          <p:cNvPr id="48" name="Google Shape;48;p1"/>
          <p:cNvSpPr txBox="1"/>
          <p:nvPr/>
        </p:nvSpPr>
        <p:spPr>
          <a:xfrm>
            <a:off x="189781" y="520069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term deposits by 10% per month within six months, by targeting potential clients with similar demographics and using trends proven successful from prior campaign.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569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Marie Vrablic</cp:lastModifiedBy>
  <cp:revision>1</cp:revision>
  <dcterms:modified xsi:type="dcterms:W3CDTF">2021-12-19T02:12:26Z</dcterms:modified>
</cp:coreProperties>
</file>