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2" r:id="rId6"/>
    <p:sldId id="264" r:id="rId7"/>
    <p:sldId id="265" r:id="rId8"/>
    <p:sldId id="266" r:id="rId9"/>
    <p:sldId id="267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4" r:id="rId22"/>
    <p:sldId id="280" r:id="rId23"/>
    <p:sldId id="283" r:id="rId24"/>
    <p:sldId id="282" r:id="rId25"/>
    <p:sldId id="26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4" Type="http://schemas.openxmlformats.org/officeDocument/2006/relationships/image" Target="../media/image3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4" Type="http://schemas.openxmlformats.org/officeDocument/2006/relationships/image" Target="../media/image4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4" Type="http://schemas.openxmlformats.org/officeDocument/2006/relationships/image" Target="../media/image3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4" Type="http://schemas.openxmlformats.org/officeDocument/2006/relationships/image" Target="../media/image4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E3AD8F-7E7C-4004-BF1A-F75F7300C0B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55F614A-1DBF-4246-983F-1E54ACE0D142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1600" dirty="0"/>
            <a:t>A blockchain based decentralized &amp; paperless web portal for an open and transparent market for agricultural commodities, eliminating middle men.</a:t>
          </a:r>
        </a:p>
      </dgm:t>
    </dgm:pt>
    <dgm:pt modelId="{06789F74-D4DA-4D05-B3CC-FC5AC7860E84}" type="parTrans" cxnId="{86DDF297-6C7E-4476-BA2D-A23A4D172B46}">
      <dgm:prSet/>
      <dgm:spPr/>
      <dgm:t>
        <a:bodyPr/>
        <a:lstStyle/>
        <a:p>
          <a:endParaRPr lang="en-US"/>
        </a:p>
      </dgm:t>
    </dgm:pt>
    <dgm:pt modelId="{B73CFBD6-E76E-4B22-AB20-94790F4B0674}" type="sibTrans" cxnId="{86DDF297-6C7E-4476-BA2D-A23A4D172B46}">
      <dgm:prSet/>
      <dgm:spPr/>
      <dgm:t>
        <a:bodyPr/>
        <a:lstStyle/>
        <a:p>
          <a:endParaRPr lang="en-US"/>
        </a:p>
      </dgm:t>
    </dgm:pt>
    <dgm:pt modelId="{6E9CF06F-1B28-4D20-9928-3024C76EE3BB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1800" dirty="0"/>
            <a:t>Machine Learning techniques to provide yield prediction and crop quality prediction.</a:t>
          </a:r>
        </a:p>
      </dgm:t>
    </dgm:pt>
    <dgm:pt modelId="{BFAC245F-B49D-4618-9EAA-9A58FFCCBB6F}" type="parTrans" cxnId="{E42E7A2F-F55B-494A-8769-F488B1894D68}">
      <dgm:prSet/>
      <dgm:spPr/>
      <dgm:t>
        <a:bodyPr/>
        <a:lstStyle/>
        <a:p>
          <a:endParaRPr lang="en-US"/>
        </a:p>
      </dgm:t>
    </dgm:pt>
    <dgm:pt modelId="{F4C39F0F-926E-46B6-B742-D0FD6E036FDF}" type="sibTrans" cxnId="{E42E7A2F-F55B-494A-8769-F488B1894D68}">
      <dgm:prSet/>
      <dgm:spPr/>
      <dgm:t>
        <a:bodyPr/>
        <a:lstStyle/>
        <a:p>
          <a:endParaRPr lang="en-US"/>
        </a:p>
      </dgm:t>
    </dgm:pt>
    <dgm:pt modelId="{E1D69A97-9212-482D-9279-B8A9C0C334A6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Company to pay 20% amount at initial stage and 10% in installments periodically to the farmer subsequently. Remaining amount to be paid at the time of harvest.</a:t>
          </a:r>
        </a:p>
      </dgm:t>
    </dgm:pt>
    <dgm:pt modelId="{6AFABC4F-8DFE-423F-AFE4-34B44926644E}" type="parTrans" cxnId="{B2BF9AEE-953B-45B8-B64C-FE3CAA4342B5}">
      <dgm:prSet/>
      <dgm:spPr/>
      <dgm:t>
        <a:bodyPr/>
        <a:lstStyle/>
        <a:p>
          <a:endParaRPr lang="en-US"/>
        </a:p>
      </dgm:t>
    </dgm:pt>
    <dgm:pt modelId="{133757BA-619F-427F-B7AA-F57A8BEACA70}" type="sibTrans" cxnId="{B2BF9AEE-953B-45B8-B64C-FE3CAA4342B5}">
      <dgm:prSet/>
      <dgm:spPr/>
      <dgm:t>
        <a:bodyPr/>
        <a:lstStyle/>
        <a:p>
          <a:endParaRPr lang="en-US"/>
        </a:p>
      </dgm:t>
    </dgm:pt>
    <dgm:pt modelId="{BC30959C-2309-495E-94AE-A0E670B4D9C1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1600" dirty="0"/>
            <a:t>An android based mobile app for farmer for easy login, selling of produce and periodic image uploading facility.</a:t>
          </a:r>
        </a:p>
      </dgm:t>
    </dgm:pt>
    <dgm:pt modelId="{F80D3457-B49D-4B9D-9A3F-A8E5A5D75F8C}" type="parTrans" cxnId="{BEC2EEAF-2F4F-4269-ABF6-11EF9DC4035C}">
      <dgm:prSet/>
      <dgm:spPr/>
      <dgm:t>
        <a:bodyPr/>
        <a:lstStyle/>
        <a:p>
          <a:endParaRPr lang="en-US"/>
        </a:p>
      </dgm:t>
    </dgm:pt>
    <dgm:pt modelId="{AA38DFCE-CC1E-41F7-8552-2432515149DA}" type="sibTrans" cxnId="{BEC2EEAF-2F4F-4269-ABF6-11EF9DC4035C}">
      <dgm:prSet/>
      <dgm:spPr/>
      <dgm:t>
        <a:bodyPr/>
        <a:lstStyle/>
        <a:p>
          <a:endParaRPr lang="en-US"/>
        </a:p>
      </dgm:t>
    </dgm:pt>
    <dgm:pt modelId="{92F594A2-64DC-4069-9AB9-8372A056AAFB}" type="pres">
      <dgm:prSet presAssocID="{55E3AD8F-7E7C-4004-BF1A-F75F7300C0B0}" presName="root" presStyleCnt="0">
        <dgm:presLayoutVars>
          <dgm:dir/>
          <dgm:resizeHandles val="exact"/>
        </dgm:presLayoutVars>
      </dgm:prSet>
      <dgm:spPr/>
    </dgm:pt>
    <dgm:pt modelId="{56E4E2F8-8A5D-4430-A765-C548F1591D08}" type="pres">
      <dgm:prSet presAssocID="{355F614A-1DBF-4246-983F-1E54ACE0D142}" presName="compNode" presStyleCnt="0"/>
      <dgm:spPr/>
    </dgm:pt>
    <dgm:pt modelId="{0DC7D5C3-3ADA-4034-9669-52B5D9EB2F0E}" type="pres">
      <dgm:prSet presAssocID="{355F614A-1DBF-4246-983F-1E54ACE0D142}" presName="bgRect" presStyleLbl="bgShp" presStyleIdx="0" presStyleCnt="4"/>
      <dgm:spPr/>
    </dgm:pt>
    <dgm:pt modelId="{2D12022A-FF4C-445A-8383-C75E8D5B6FD2}" type="pres">
      <dgm:prSet presAssocID="{355F614A-1DBF-4246-983F-1E54ACE0D14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A372170B-24CD-4110-984C-B863FAC82392}" type="pres">
      <dgm:prSet presAssocID="{355F614A-1DBF-4246-983F-1E54ACE0D142}" presName="spaceRect" presStyleCnt="0"/>
      <dgm:spPr/>
    </dgm:pt>
    <dgm:pt modelId="{6DCFFF7B-B18D-4083-AE67-BC71B7046796}" type="pres">
      <dgm:prSet presAssocID="{355F614A-1DBF-4246-983F-1E54ACE0D142}" presName="parTx" presStyleLbl="revTx" presStyleIdx="0" presStyleCnt="4">
        <dgm:presLayoutVars>
          <dgm:chMax val="0"/>
          <dgm:chPref val="0"/>
        </dgm:presLayoutVars>
      </dgm:prSet>
      <dgm:spPr/>
    </dgm:pt>
    <dgm:pt modelId="{0B4D7EA1-AAEA-4697-8C1C-30B748CBF7B3}" type="pres">
      <dgm:prSet presAssocID="{B73CFBD6-E76E-4B22-AB20-94790F4B0674}" presName="sibTrans" presStyleCnt="0"/>
      <dgm:spPr/>
    </dgm:pt>
    <dgm:pt modelId="{185BF173-263F-4ADD-AFFA-55940406F203}" type="pres">
      <dgm:prSet presAssocID="{6E9CF06F-1B28-4D20-9928-3024C76EE3BB}" presName="compNode" presStyleCnt="0"/>
      <dgm:spPr/>
    </dgm:pt>
    <dgm:pt modelId="{0B45E6F8-CC05-4904-9D39-14C41AE15B8A}" type="pres">
      <dgm:prSet presAssocID="{6E9CF06F-1B28-4D20-9928-3024C76EE3BB}" presName="bgRect" presStyleLbl="bgShp" presStyleIdx="1" presStyleCnt="4"/>
      <dgm:spPr/>
    </dgm:pt>
    <dgm:pt modelId="{B314D9D1-1122-4190-86DA-6C6B3E58639A}" type="pres">
      <dgm:prSet presAssocID="{6E9CF06F-1B28-4D20-9928-3024C76EE3B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E3A8CEF-AA29-441C-8959-97BDAC2EFEC6}" type="pres">
      <dgm:prSet presAssocID="{6E9CF06F-1B28-4D20-9928-3024C76EE3BB}" presName="spaceRect" presStyleCnt="0"/>
      <dgm:spPr/>
    </dgm:pt>
    <dgm:pt modelId="{25D4189E-73CF-4B28-A3A6-B98EF8ED4B37}" type="pres">
      <dgm:prSet presAssocID="{6E9CF06F-1B28-4D20-9928-3024C76EE3BB}" presName="parTx" presStyleLbl="revTx" presStyleIdx="1" presStyleCnt="4">
        <dgm:presLayoutVars>
          <dgm:chMax val="0"/>
          <dgm:chPref val="0"/>
        </dgm:presLayoutVars>
      </dgm:prSet>
      <dgm:spPr/>
    </dgm:pt>
    <dgm:pt modelId="{BEF7B53E-C5F4-4842-BD5E-58A842DAB3F4}" type="pres">
      <dgm:prSet presAssocID="{F4C39F0F-926E-46B6-B742-D0FD6E036FDF}" presName="sibTrans" presStyleCnt="0"/>
      <dgm:spPr/>
    </dgm:pt>
    <dgm:pt modelId="{04B8973E-F659-4C2C-8652-6A312358ABFC}" type="pres">
      <dgm:prSet presAssocID="{E1D69A97-9212-482D-9279-B8A9C0C334A6}" presName="compNode" presStyleCnt="0"/>
      <dgm:spPr/>
    </dgm:pt>
    <dgm:pt modelId="{91F24893-26B4-476A-873F-A43B6FCC0CCD}" type="pres">
      <dgm:prSet presAssocID="{E1D69A97-9212-482D-9279-B8A9C0C334A6}" presName="bgRect" presStyleLbl="bgShp" presStyleIdx="2" presStyleCnt="4"/>
      <dgm:spPr/>
    </dgm:pt>
    <dgm:pt modelId="{13CCAAF7-9D5E-4EF8-82D4-FBE12AE6CA2D}" type="pres">
      <dgm:prSet presAssocID="{E1D69A97-9212-482D-9279-B8A9C0C334A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pee"/>
        </a:ext>
      </dgm:extLst>
    </dgm:pt>
    <dgm:pt modelId="{2CDB3668-B3AE-46D5-B2D6-17EEB86368EE}" type="pres">
      <dgm:prSet presAssocID="{E1D69A97-9212-482D-9279-B8A9C0C334A6}" presName="spaceRect" presStyleCnt="0"/>
      <dgm:spPr/>
    </dgm:pt>
    <dgm:pt modelId="{6D664383-9E20-409D-AA92-4ABE0AE1CF21}" type="pres">
      <dgm:prSet presAssocID="{E1D69A97-9212-482D-9279-B8A9C0C334A6}" presName="parTx" presStyleLbl="revTx" presStyleIdx="2" presStyleCnt="4">
        <dgm:presLayoutVars>
          <dgm:chMax val="0"/>
          <dgm:chPref val="0"/>
        </dgm:presLayoutVars>
      </dgm:prSet>
      <dgm:spPr/>
    </dgm:pt>
    <dgm:pt modelId="{8E491A6E-413E-4621-8CD9-77078FCE44CB}" type="pres">
      <dgm:prSet presAssocID="{133757BA-619F-427F-B7AA-F57A8BEACA70}" presName="sibTrans" presStyleCnt="0"/>
      <dgm:spPr/>
    </dgm:pt>
    <dgm:pt modelId="{ACDE75AE-D8B0-46F8-A1FE-64369ED8E233}" type="pres">
      <dgm:prSet presAssocID="{BC30959C-2309-495E-94AE-A0E670B4D9C1}" presName="compNode" presStyleCnt="0"/>
      <dgm:spPr/>
    </dgm:pt>
    <dgm:pt modelId="{F3892407-C897-4789-971C-1E7A365D597D}" type="pres">
      <dgm:prSet presAssocID="{BC30959C-2309-495E-94AE-A0E670B4D9C1}" presName="bgRect" presStyleLbl="bgShp" presStyleIdx="3" presStyleCnt="4"/>
      <dgm:spPr/>
    </dgm:pt>
    <dgm:pt modelId="{C7221BD8-869F-4372-B068-C7806B20AFFC}" type="pres">
      <dgm:prSet presAssocID="{BC30959C-2309-495E-94AE-A0E670B4D9C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AD4A71F-275D-4B9B-BE60-296484E1C9FD}" type="pres">
      <dgm:prSet presAssocID="{BC30959C-2309-495E-94AE-A0E670B4D9C1}" presName="spaceRect" presStyleCnt="0"/>
      <dgm:spPr/>
    </dgm:pt>
    <dgm:pt modelId="{CE99FA21-D6A9-4420-B0F8-7EAD0A74C5B3}" type="pres">
      <dgm:prSet presAssocID="{BC30959C-2309-495E-94AE-A0E670B4D9C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CCE1002-B2D6-4AAA-B0F8-E7A019D1ED69}" type="presOf" srcId="{E1D69A97-9212-482D-9279-B8A9C0C334A6}" destId="{6D664383-9E20-409D-AA92-4ABE0AE1CF21}" srcOrd="0" destOrd="0" presId="urn:microsoft.com/office/officeart/2018/2/layout/IconVerticalSolidList"/>
    <dgm:cxn modelId="{E42E7A2F-F55B-494A-8769-F488B1894D68}" srcId="{55E3AD8F-7E7C-4004-BF1A-F75F7300C0B0}" destId="{6E9CF06F-1B28-4D20-9928-3024C76EE3BB}" srcOrd="1" destOrd="0" parTransId="{BFAC245F-B49D-4618-9EAA-9A58FFCCBB6F}" sibTransId="{F4C39F0F-926E-46B6-B742-D0FD6E036FDF}"/>
    <dgm:cxn modelId="{A19BF82F-EF10-4016-BBA6-6730DC4774E1}" type="presOf" srcId="{355F614A-1DBF-4246-983F-1E54ACE0D142}" destId="{6DCFFF7B-B18D-4083-AE67-BC71B7046796}" srcOrd="0" destOrd="0" presId="urn:microsoft.com/office/officeart/2018/2/layout/IconVerticalSolidList"/>
    <dgm:cxn modelId="{CAC2C58A-3557-47C8-B101-965835337FFC}" type="presOf" srcId="{BC30959C-2309-495E-94AE-A0E670B4D9C1}" destId="{CE99FA21-D6A9-4420-B0F8-7EAD0A74C5B3}" srcOrd="0" destOrd="0" presId="urn:microsoft.com/office/officeart/2018/2/layout/IconVerticalSolidList"/>
    <dgm:cxn modelId="{86DDF297-6C7E-4476-BA2D-A23A4D172B46}" srcId="{55E3AD8F-7E7C-4004-BF1A-F75F7300C0B0}" destId="{355F614A-1DBF-4246-983F-1E54ACE0D142}" srcOrd="0" destOrd="0" parTransId="{06789F74-D4DA-4D05-B3CC-FC5AC7860E84}" sibTransId="{B73CFBD6-E76E-4B22-AB20-94790F4B0674}"/>
    <dgm:cxn modelId="{21D41CA0-132F-4217-A378-71C086DD70E5}" type="presOf" srcId="{55E3AD8F-7E7C-4004-BF1A-F75F7300C0B0}" destId="{92F594A2-64DC-4069-9AB9-8372A056AAFB}" srcOrd="0" destOrd="0" presId="urn:microsoft.com/office/officeart/2018/2/layout/IconVerticalSolidList"/>
    <dgm:cxn modelId="{BEC2EEAF-2F4F-4269-ABF6-11EF9DC4035C}" srcId="{55E3AD8F-7E7C-4004-BF1A-F75F7300C0B0}" destId="{BC30959C-2309-495E-94AE-A0E670B4D9C1}" srcOrd="3" destOrd="0" parTransId="{F80D3457-B49D-4B9D-9A3F-A8E5A5D75F8C}" sibTransId="{AA38DFCE-CC1E-41F7-8552-2432515149DA}"/>
    <dgm:cxn modelId="{EED2ABBE-68C4-4835-9509-E8FC9CC0713C}" type="presOf" srcId="{6E9CF06F-1B28-4D20-9928-3024C76EE3BB}" destId="{25D4189E-73CF-4B28-A3A6-B98EF8ED4B37}" srcOrd="0" destOrd="0" presId="urn:microsoft.com/office/officeart/2018/2/layout/IconVerticalSolidList"/>
    <dgm:cxn modelId="{B2BF9AEE-953B-45B8-B64C-FE3CAA4342B5}" srcId="{55E3AD8F-7E7C-4004-BF1A-F75F7300C0B0}" destId="{E1D69A97-9212-482D-9279-B8A9C0C334A6}" srcOrd="2" destOrd="0" parTransId="{6AFABC4F-8DFE-423F-AFE4-34B44926644E}" sibTransId="{133757BA-619F-427F-B7AA-F57A8BEACA70}"/>
    <dgm:cxn modelId="{FFCB4501-B929-4CBD-B8DD-85A4CB2C83EE}" type="presParOf" srcId="{92F594A2-64DC-4069-9AB9-8372A056AAFB}" destId="{56E4E2F8-8A5D-4430-A765-C548F1591D08}" srcOrd="0" destOrd="0" presId="urn:microsoft.com/office/officeart/2018/2/layout/IconVerticalSolidList"/>
    <dgm:cxn modelId="{6A419D27-0F16-41F9-B938-55C280AD5AF5}" type="presParOf" srcId="{56E4E2F8-8A5D-4430-A765-C548F1591D08}" destId="{0DC7D5C3-3ADA-4034-9669-52B5D9EB2F0E}" srcOrd="0" destOrd="0" presId="urn:microsoft.com/office/officeart/2018/2/layout/IconVerticalSolidList"/>
    <dgm:cxn modelId="{597659E6-273A-4CFC-A86C-C5CB96C3F86F}" type="presParOf" srcId="{56E4E2F8-8A5D-4430-A765-C548F1591D08}" destId="{2D12022A-FF4C-445A-8383-C75E8D5B6FD2}" srcOrd="1" destOrd="0" presId="urn:microsoft.com/office/officeart/2018/2/layout/IconVerticalSolidList"/>
    <dgm:cxn modelId="{AF158668-9103-4880-BC1D-21CDB10944C1}" type="presParOf" srcId="{56E4E2F8-8A5D-4430-A765-C548F1591D08}" destId="{A372170B-24CD-4110-984C-B863FAC82392}" srcOrd="2" destOrd="0" presId="urn:microsoft.com/office/officeart/2018/2/layout/IconVerticalSolidList"/>
    <dgm:cxn modelId="{108BABE0-66B3-444C-A716-372B295B2259}" type="presParOf" srcId="{56E4E2F8-8A5D-4430-A765-C548F1591D08}" destId="{6DCFFF7B-B18D-4083-AE67-BC71B7046796}" srcOrd="3" destOrd="0" presId="urn:microsoft.com/office/officeart/2018/2/layout/IconVerticalSolidList"/>
    <dgm:cxn modelId="{1F61AF12-E4D4-4F3F-A334-84AE9BD438D6}" type="presParOf" srcId="{92F594A2-64DC-4069-9AB9-8372A056AAFB}" destId="{0B4D7EA1-AAEA-4697-8C1C-30B748CBF7B3}" srcOrd="1" destOrd="0" presId="urn:microsoft.com/office/officeart/2018/2/layout/IconVerticalSolidList"/>
    <dgm:cxn modelId="{30CBBF92-F262-48C1-AAF0-1DF4451161AB}" type="presParOf" srcId="{92F594A2-64DC-4069-9AB9-8372A056AAFB}" destId="{185BF173-263F-4ADD-AFFA-55940406F203}" srcOrd="2" destOrd="0" presId="urn:microsoft.com/office/officeart/2018/2/layout/IconVerticalSolidList"/>
    <dgm:cxn modelId="{4A6C7ABE-CA90-4B12-B29B-908472CDDF0D}" type="presParOf" srcId="{185BF173-263F-4ADD-AFFA-55940406F203}" destId="{0B45E6F8-CC05-4904-9D39-14C41AE15B8A}" srcOrd="0" destOrd="0" presId="urn:microsoft.com/office/officeart/2018/2/layout/IconVerticalSolidList"/>
    <dgm:cxn modelId="{A4359728-E153-4F12-929A-00D8FB02D9CE}" type="presParOf" srcId="{185BF173-263F-4ADD-AFFA-55940406F203}" destId="{B314D9D1-1122-4190-86DA-6C6B3E58639A}" srcOrd="1" destOrd="0" presId="urn:microsoft.com/office/officeart/2018/2/layout/IconVerticalSolidList"/>
    <dgm:cxn modelId="{584C2FBE-098A-4718-9347-381B2C4B339C}" type="presParOf" srcId="{185BF173-263F-4ADD-AFFA-55940406F203}" destId="{CE3A8CEF-AA29-441C-8959-97BDAC2EFEC6}" srcOrd="2" destOrd="0" presId="urn:microsoft.com/office/officeart/2018/2/layout/IconVerticalSolidList"/>
    <dgm:cxn modelId="{940DC327-A822-4984-BDBC-99DD71410A0E}" type="presParOf" srcId="{185BF173-263F-4ADD-AFFA-55940406F203}" destId="{25D4189E-73CF-4B28-A3A6-B98EF8ED4B37}" srcOrd="3" destOrd="0" presId="urn:microsoft.com/office/officeart/2018/2/layout/IconVerticalSolidList"/>
    <dgm:cxn modelId="{FD6CD66B-8888-4E91-905A-5A979EFEF799}" type="presParOf" srcId="{92F594A2-64DC-4069-9AB9-8372A056AAFB}" destId="{BEF7B53E-C5F4-4842-BD5E-58A842DAB3F4}" srcOrd="3" destOrd="0" presId="urn:microsoft.com/office/officeart/2018/2/layout/IconVerticalSolidList"/>
    <dgm:cxn modelId="{8D56B123-6350-45DF-8496-F881491FD2E8}" type="presParOf" srcId="{92F594A2-64DC-4069-9AB9-8372A056AAFB}" destId="{04B8973E-F659-4C2C-8652-6A312358ABFC}" srcOrd="4" destOrd="0" presId="urn:microsoft.com/office/officeart/2018/2/layout/IconVerticalSolidList"/>
    <dgm:cxn modelId="{66BDC4E8-C908-4ABD-A07C-7F6CCA37C30F}" type="presParOf" srcId="{04B8973E-F659-4C2C-8652-6A312358ABFC}" destId="{91F24893-26B4-476A-873F-A43B6FCC0CCD}" srcOrd="0" destOrd="0" presId="urn:microsoft.com/office/officeart/2018/2/layout/IconVerticalSolidList"/>
    <dgm:cxn modelId="{226FE190-C6BF-4C01-8863-463099204330}" type="presParOf" srcId="{04B8973E-F659-4C2C-8652-6A312358ABFC}" destId="{13CCAAF7-9D5E-4EF8-82D4-FBE12AE6CA2D}" srcOrd="1" destOrd="0" presId="urn:microsoft.com/office/officeart/2018/2/layout/IconVerticalSolidList"/>
    <dgm:cxn modelId="{877FBA0F-6235-44D0-98E1-A70464326364}" type="presParOf" srcId="{04B8973E-F659-4C2C-8652-6A312358ABFC}" destId="{2CDB3668-B3AE-46D5-B2D6-17EEB86368EE}" srcOrd="2" destOrd="0" presId="urn:microsoft.com/office/officeart/2018/2/layout/IconVerticalSolidList"/>
    <dgm:cxn modelId="{186F894A-6495-43BD-94D4-E07F3DC51062}" type="presParOf" srcId="{04B8973E-F659-4C2C-8652-6A312358ABFC}" destId="{6D664383-9E20-409D-AA92-4ABE0AE1CF21}" srcOrd="3" destOrd="0" presId="urn:microsoft.com/office/officeart/2018/2/layout/IconVerticalSolidList"/>
    <dgm:cxn modelId="{90C1A252-A99B-467B-A8CF-1C8E9D0154BF}" type="presParOf" srcId="{92F594A2-64DC-4069-9AB9-8372A056AAFB}" destId="{8E491A6E-413E-4621-8CD9-77078FCE44CB}" srcOrd="5" destOrd="0" presId="urn:microsoft.com/office/officeart/2018/2/layout/IconVerticalSolidList"/>
    <dgm:cxn modelId="{1BF1E40E-631C-4081-9FBF-66C655BBBB65}" type="presParOf" srcId="{92F594A2-64DC-4069-9AB9-8372A056AAFB}" destId="{ACDE75AE-D8B0-46F8-A1FE-64369ED8E233}" srcOrd="6" destOrd="0" presId="urn:microsoft.com/office/officeart/2018/2/layout/IconVerticalSolidList"/>
    <dgm:cxn modelId="{4F4F3FD7-317E-4DBC-AA41-25FD8C58366C}" type="presParOf" srcId="{ACDE75AE-D8B0-46F8-A1FE-64369ED8E233}" destId="{F3892407-C897-4789-971C-1E7A365D597D}" srcOrd="0" destOrd="0" presId="urn:microsoft.com/office/officeart/2018/2/layout/IconVerticalSolidList"/>
    <dgm:cxn modelId="{2B7441ED-9453-444E-B42F-C1AB8A4F2166}" type="presParOf" srcId="{ACDE75AE-D8B0-46F8-A1FE-64369ED8E233}" destId="{C7221BD8-869F-4372-B068-C7806B20AFFC}" srcOrd="1" destOrd="0" presId="urn:microsoft.com/office/officeart/2018/2/layout/IconVerticalSolidList"/>
    <dgm:cxn modelId="{E0AF1F16-5043-48A6-9A15-D5D6FF2A2AE6}" type="presParOf" srcId="{ACDE75AE-D8B0-46F8-A1FE-64369ED8E233}" destId="{AAD4A71F-275D-4B9B-BE60-296484E1C9FD}" srcOrd="2" destOrd="0" presId="urn:microsoft.com/office/officeart/2018/2/layout/IconVerticalSolidList"/>
    <dgm:cxn modelId="{206D8DC4-7252-47DD-9C25-221A6F0BEC34}" type="presParOf" srcId="{ACDE75AE-D8B0-46F8-A1FE-64369ED8E233}" destId="{CE99FA21-D6A9-4420-B0F8-7EAD0A74C5B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FDF606-F1E7-4C6A-A4F4-DEB1CFFDFF2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6C49527-EDCF-48B2-A897-95B8B686724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Blockchain</a:t>
          </a:r>
        </a:p>
        <a:p>
          <a:pPr>
            <a:lnSpc>
              <a:spcPct val="100000"/>
            </a:lnSpc>
          </a:pPr>
          <a:r>
            <a:rPr lang="en-US" sz="1800" dirty="0"/>
            <a:t>- Nodejs</a:t>
          </a:r>
        </a:p>
      </dgm:t>
    </dgm:pt>
    <dgm:pt modelId="{F9C88B60-F472-4826-B06C-472B532FCF5C}" type="parTrans" cxnId="{82D88AAE-7459-49BB-BD43-00B0D33A7B96}">
      <dgm:prSet/>
      <dgm:spPr/>
      <dgm:t>
        <a:bodyPr/>
        <a:lstStyle/>
        <a:p>
          <a:endParaRPr lang="en-US"/>
        </a:p>
      </dgm:t>
    </dgm:pt>
    <dgm:pt modelId="{BBC092FC-573F-424C-8CF9-D3D764FA4A4C}" type="sibTrans" cxnId="{82D88AAE-7459-49BB-BD43-00B0D33A7B96}">
      <dgm:prSet/>
      <dgm:spPr/>
      <dgm:t>
        <a:bodyPr/>
        <a:lstStyle/>
        <a:p>
          <a:endParaRPr lang="en-US"/>
        </a:p>
      </dgm:t>
    </dgm:pt>
    <dgm:pt modelId="{43AE5F8A-7FED-47F5-B75F-D4F3BFEBA7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Machine Learning</a:t>
          </a:r>
        </a:p>
        <a:p>
          <a:pPr>
            <a:lnSpc>
              <a:spcPct val="100000"/>
            </a:lnSpc>
          </a:pPr>
          <a:r>
            <a:rPr lang="en-US" dirty="0"/>
            <a:t>- </a:t>
          </a:r>
          <a:r>
            <a:rPr lang="en-US" i="1" dirty="0">
              <a:solidFill>
                <a:srgbClr val="FFFFFF"/>
              </a:solidFill>
            </a:rPr>
            <a:t>Random Forest: Yield Prediction</a:t>
          </a:r>
        </a:p>
        <a:p>
          <a:pPr>
            <a:lnSpc>
              <a:spcPct val="100000"/>
            </a:lnSpc>
          </a:pPr>
          <a:r>
            <a:rPr lang="en-US" i="1" dirty="0">
              <a:solidFill>
                <a:srgbClr val="FFFFFF"/>
              </a:solidFill>
            </a:rPr>
            <a:t>- CNN: Crop Quality Prediction</a:t>
          </a:r>
          <a:endParaRPr lang="en-US" dirty="0"/>
        </a:p>
      </dgm:t>
    </dgm:pt>
    <dgm:pt modelId="{D5C52D7A-B2C4-48A4-845C-944B9F905A0F}" type="parTrans" cxnId="{751446BF-518F-476F-BFBF-6639539C50D2}">
      <dgm:prSet/>
      <dgm:spPr/>
      <dgm:t>
        <a:bodyPr/>
        <a:lstStyle/>
        <a:p>
          <a:endParaRPr lang="en-US"/>
        </a:p>
      </dgm:t>
    </dgm:pt>
    <dgm:pt modelId="{A1E6A769-AD34-4BC7-9603-36E62FCCFDD9}" type="sibTrans" cxnId="{751446BF-518F-476F-BFBF-6639539C50D2}">
      <dgm:prSet/>
      <dgm:spPr/>
      <dgm:t>
        <a:bodyPr/>
        <a:lstStyle/>
        <a:p>
          <a:endParaRPr lang="en-US"/>
        </a:p>
      </dgm:t>
    </dgm:pt>
    <dgm:pt modelId="{B81F6105-675E-4B6E-A1C8-0A6C30E902A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Web Portal</a:t>
          </a:r>
        </a:p>
        <a:p>
          <a:pPr>
            <a:lnSpc>
              <a:spcPct val="100000"/>
            </a:lnSpc>
          </a:pPr>
          <a:r>
            <a:rPr lang="en-US" sz="1800" dirty="0"/>
            <a:t>- React</a:t>
          </a:r>
        </a:p>
      </dgm:t>
    </dgm:pt>
    <dgm:pt modelId="{47B93B2C-D581-46E0-A33F-1F48C468649A}" type="parTrans" cxnId="{D55A7C13-E223-47E5-B9CD-419BF01DCDF6}">
      <dgm:prSet/>
      <dgm:spPr/>
      <dgm:t>
        <a:bodyPr/>
        <a:lstStyle/>
        <a:p>
          <a:endParaRPr lang="en-US"/>
        </a:p>
      </dgm:t>
    </dgm:pt>
    <dgm:pt modelId="{D28712F3-35F7-45D4-959B-9B9FAF08DD04}" type="sibTrans" cxnId="{D55A7C13-E223-47E5-B9CD-419BF01DCDF6}">
      <dgm:prSet/>
      <dgm:spPr/>
      <dgm:t>
        <a:bodyPr/>
        <a:lstStyle/>
        <a:p>
          <a:endParaRPr lang="en-US"/>
        </a:p>
      </dgm:t>
    </dgm:pt>
    <dgm:pt modelId="{8F070968-49BB-460E-9E0D-51931E89FD1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Mobile App</a:t>
          </a:r>
        </a:p>
        <a:p>
          <a:pPr>
            <a:lnSpc>
              <a:spcPct val="100000"/>
            </a:lnSpc>
          </a:pPr>
          <a:r>
            <a:rPr lang="en-US" sz="1600" dirty="0"/>
            <a:t>- Android Studio</a:t>
          </a:r>
        </a:p>
        <a:p>
          <a:pPr>
            <a:lnSpc>
              <a:spcPct val="100000"/>
            </a:lnSpc>
          </a:pPr>
          <a:r>
            <a:rPr lang="en-US" sz="1600" dirty="0"/>
            <a:t>- Firebase</a:t>
          </a:r>
        </a:p>
      </dgm:t>
    </dgm:pt>
    <dgm:pt modelId="{B37838DC-2D15-4EE7-89AA-0F51DC0083BF}" type="parTrans" cxnId="{9C70E98D-A48A-4025-B2DA-AA6CD53B1A69}">
      <dgm:prSet/>
      <dgm:spPr/>
      <dgm:t>
        <a:bodyPr/>
        <a:lstStyle/>
        <a:p>
          <a:endParaRPr lang="en-US"/>
        </a:p>
      </dgm:t>
    </dgm:pt>
    <dgm:pt modelId="{3B9029E9-C562-4BB9-AC81-369A04334368}" type="sibTrans" cxnId="{9C70E98D-A48A-4025-B2DA-AA6CD53B1A69}">
      <dgm:prSet/>
      <dgm:spPr/>
      <dgm:t>
        <a:bodyPr/>
        <a:lstStyle/>
        <a:p>
          <a:endParaRPr lang="en-US"/>
        </a:p>
      </dgm:t>
    </dgm:pt>
    <dgm:pt modelId="{3A945B73-C199-4DA3-8192-4E685FBD1FC4}" type="pres">
      <dgm:prSet presAssocID="{14FDF606-F1E7-4C6A-A4F4-DEB1CFFDFF20}" presName="root" presStyleCnt="0">
        <dgm:presLayoutVars>
          <dgm:dir/>
          <dgm:resizeHandles val="exact"/>
        </dgm:presLayoutVars>
      </dgm:prSet>
      <dgm:spPr/>
    </dgm:pt>
    <dgm:pt modelId="{B7370A37-E173-4EFD-92EE-582AF7625688}" type="pres">
      <dgm:prSet presAssocID="{76C49527-EDCF-48B2-A897-95B8B6867247}" presName="compNode" presStyleCnt="0"/>
      <dgm:spPr/>
    </dgm:pt>
    <dgm:pt modelId="{7554CA4A-7493-4242-A9D0-EDCA409936E2}" type="pres">
      <dgm:prSet presAssocID="{76C49527-EDCF-48B2-A897-95B8B6867247}" presName="bgRect" presStyleLbl="bgShp" presStyleIdx="0" presStyleCnt="4"/>
      <dgm:spPr/>
    </dgm:pt>
    <dgm:pt modelId="{0BD444D3-718F-4907-80D9-9D5E1C3577B6}" type="pres">
      <dgm:prSet presAssocID="{76C49527-EDCF-48B2-A897-95B8B686724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4F0A71CE-D4AC-4686-965C-8906F25F75D3}" type="pres">
      <dgm:prSet presAssocID="{76C49527-EDCF-48B2-A897-95B8B6867247}" presName="spaceRect" presStyleCnt="0"/>
      <dgm:spPr/>
    </dgm:pt>
    <dgm:pt modelId="{7904AD3A-FC93-4B71-9582-8600B9D006CE}" type="pres">
      <dgm:prSet presAssocID="{76C49527-EDCF-48B2-A897-95B8B6867247}" presName="parTx" presStyleLbl="revTx" presStyleIdx="0" presStyleCnt="4">
        <dgm:presLayoutVars>
          <dgm:chMax val="0"/>
          <dgm:chPref val="0"/>
        </dgm:presLayoutVars>
      </dgm:prSet>
      <dgm:spPr/>
    </dgm:pt>
    <dgm:pt modelId="{E8D83D22-BF58-4335-BF58-52CFE70B95C5}" type="pres">
      <dgm:prSet presAssocID="{BBC092FC-573F-424C-8CF9-D3D764FA4A4C}" presName="sibTrans" presStyleCnt="0"/>
      <dgm:spPr/>
    </dgm:pt>
    <dgm:pt modelId="{1CC1C027-A396-4931-A593-E12D0DDBC435}" type="pres">
      <dgm:prSet presAssocID="{43AE5F8A-7FED-47F5-B75F-D4F3BFEBA795}" presName="compNode" presStyleCnt="0"/>
      <dgm:spPr/>
    </dgm:pt>
    <dgm:pt modelId="{3442E504-9FE6-410B-AD78-3F060B708676}" type="pres">
      <dgm:prSet presAssocID="{43AE5F8A-7FED-47F5-B75F-D4F3BFEBA795}" presName="bgRect" presStyleLbl="bgShp" presStyleIdx="1" presStyleCnt="4"/>
      <dgm:spPr/>
    </dgm:pt>
    <dgm:pt modelId="{FB1F0407-1661-4964-B4F4-FA8DC2C416EA}" type="pres">
      <dgm:prSet presAssocID="{43AE5F8A-7FED-47F5-B75F-D4F3BFEBA795}" presName="iconRect" presStyleLbl="node1" presStyleIdx="1" presStyleCnt="4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6B364211-2DAF-4FAC-88B8-B3DE045D184F}" type="pres">
      <dgm:prSet presAssocID="{43AE5F8A-7FED-47F5-B75F-D4F3BFEBA795}" presName="spaceRect" presStyleCnt="0"/>
      <dgm:spPr/>
    </dgm:pt>
    <dgm:pt modelId="{966A5D59-CAFC-41D8-9212-DD52A3E51D4D}" type="pres">
      <dgm:prSet presAssocID="{43AE5F8A-7FED-47F5-B75F-D4F3BFEBA795}" presName="parTx" presStyleLbl="revTx" presStyleIdx="1" presStyleCnt="4">
        <dgm:presLayoutVars>
          <dgm:chMax val="0"/>
          <dgm:chPref val="0"/>
        </dgm:presLayoutVars>
      </dgm:prSet>
      <dgm:spPr/>
    </dgm:pt>
    <dgm:pt modelId="{1EA9C03A-E90E-4152-BED6-0456A4E32D9C}" type="pres">
      <dgm:prSet presAssocID="{A1E6A769-AD34-4BC7-9603-36E62FCCFDD9}" presName="sibTrans" presStyleCnt="0"/>
      <dgm:spPr/>
    </dgm:pt>
    <dgm:pt modelId="{F05EFE21-7A30-4E61-B992-7F6EDD92F418}" type="pres">
      <dgm:prSet presAssocID="{B81F6105-675E-4B6E-A1C8-0A6C30E902AB}" presName="compNode" presStyleCnt="0"/>
      <dgm:spPr/>
    </dgm:pt>
    <dgm:pt modelId="{1BBFDD10-EFE0-4C32-84B4-DD869E48E6F3}" type="pres">
      <dgm:prSet presAssocID="{B81F6105-675E-4B6E-A1C8-0A6C30E902AB}" presName="bgRect" presStyleLbl="bgShp" presStyleIdx="2" presStyleCnt="4"/>
      <dgm:spPr/>
    </dgm:pt>
    <dgm:pt modelId="{5BA7BE8A-0AB9-47B7-AD75-163EF0B422CE}" type="pres">
      <dgm:prSet presAssocID="{B81F6105-675E-4B6E-A1C8-0A6C30E902A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5CA8B01C-30A1-4F26-8A3B-A67D0615AD2F}" type="pres">
      <dgm:prSet presAssocID="{B81F6105-675E-4B6E-A1C8-0A6C30E902AB}" presName="spaceRect" presStyleCnt="0"/>
      <dgm:spPr/>
    </dgm:pt>
    <dgm:pt modelId="{BAD6B462-D695-4F8C-87D3-CBF0C08B99FF}" type="pres">
      <dgm:prSet presAssocID="{B81F6105-675E-4B6E-A1C8-0A6C30E902AB}" presName="parTx" presStyleLbl="revTx" presStyleIdx="2" presStyleCnt="4">
        <dgm:presLayoutVars>
          <dgm:chMax val="0"/>
          <dgm:chPref val="0"/>
        </dgm:presLayoutVars>
      </dgm:prSet>
      <dgm:spPr/>
    </dgm:pt>
    <dgm:pt modelId="{63B2FA03-91AB-4ACA-8748-6E5E6160511E}" type="pres">
      <dgm:prSet presAssocID="{D28712F3-35F7-45D4-959B-9B9FAF08DD04}" presName="sibTrans" presStyleCnt="0"/>
      <dgm:spPr/>
    </dgm:pt>
    <dgm:pt modelId="{A3E42DC3-C012-418D-81B1-C3AD2D35BFF6}" type="pres">
      <dgm:prSet presAssocID="{8F070968-49BB-460E-9E0D-51931E89FD18}" presName="compNode" presStyleCnt="0"/>
      <dgm:spPr/>
    </dgm:pt>
    <dgm:pt modelId="{626D3E2A-9AF9-412D-83E1-6370EB838D78}" type="pres">
      <dgm:prSet presAssocID="{8F070968-49BB-460E-9E0D-51931E89FD18}" presName="bgRect" presStyleLbl="bgShp" presStyleIdx="3" presStyleCnt="4"/>
      <dgm:spPr/>
    </dgm:pt>
    <dgm:pt modelId="{D23D9B23-9BA9-436F-B853-9EE0ABBAE633}" type="pres">
      <dgm:prSet presAssocID="{8F070968-49BB-460E-9E0D-51931E89FD1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6A7D3487-FF4C-4921-B910-AE2B787212F9}" type="pres">
      <dgm:prSet presAssocID="{8F070968-49BB-460E-9E0D-51931E89FD18}" presName="spaceRect" presStyleCnt="0"/>
      <dgm:spPr/>
    </dgm:pt>
    <dgm:pt modelId="{89BCEC6E-2DFD-4AA2-B19F-F7379BA83C97}" type="pres">
      <dgm:prSet presAssocID="{8F070968-49BB-460E-9E0D-51931E89FD1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55A7C13-E223-47E5-B9CD-419BF01DCDF6}" srcId="{14FDF606-F1E7-4C6A-A4F4-DEB1CFFDFF20}" destId="{B81F6105-675E-4B6E-A1C8-0A6C30E902AB}" srcOrd="2" destOrd="0" parTransId="{47B93B2C-D581-46E0-A33F-1F48C468649A}" sibTransId="{D28712F3-35F7-45D4-959B-9B9FAF08DD04}"/>
    <dgm:cxn modelId="{DDDEDF1E-703D-4D96-B934-E559D69053D0}" type="presOf" srcId="{B81F6105-675E-4B6E-A1C8-0A6C30E902AB}" destId="{BAD6B462-D695-4F8C-87D3-CBF0C08B99FF}" srcOrd="0" destOrd="0" presId="urn:microsoft.com/office/officeart/2018/2/layout/IconVerticalSolidList"/>
    <dgm:cxn modelId="{5473592C-344C-4BD2-9BA2-3313ACACE709}" type="presOf" srcId="{8F070968-49BB-460E-9E0D-51931E89FD18}" destId="{89BCEC6E-2DFD-4AA2-B19F-F7379BA83C97}" srcOrd="0" destOrd="0" presId="urn:microsoft.com/office/officeart/2018/2/layout/IconVerticalSolidList"/>
    <dgm:cxn modelId="{9C70E98D-A48A-4025-B2DA-AA6CD53B1A69}" srcId="{14FDF606-F1E7-4C6A-A4F4-DEB1CFFDFF20}" destId="{8F070968-49BB-460E-9E0D-51931E89FD18}" srcOrd="3" destOrd="0" parTransId="{B37838DC-2D15-4EE7-89AA-0F51DC0083BF}" sibTransId="{3B9029E9-C562-4BB9-AC81-369A04334368}"/>
    <dgm:cxn modelId="{9AFB9993-007E-496E-901E-EBFA3C22BCDD}" type="presOf" srcId="{76C49527-EDCF-48B2-A897-95B8B6867247}" destId="{7904AD3A-FC93-4B71-9582-8600B9D006CE}" srcOrd="0" destOrd="0" presId="urn:microsoft.com/office/officeart/2018/2/layout/IconVerticalSolidList"/>
    <dgm:cxn modelId="{82D88AAE-7459-49BB-BD43-00B0D33A7B96}" srcId="{14FDF606-F1E7-4C6A-A4F4-DEB1CFFDFF20}" destId="{76C49527-EDCF-48B2-A897-95B8B6867247}" srcOrd="0" destOrd="0" parTransId="{F9C88B60-F472-4826-B06C-472B532FCF5C}" sibTransId="{BBC092FC-573F-424C-8CF9-D3D764FA4A4C}"/>
    <dgm:cxn modelId="{751446BF-518F-476F-BFBF-6639539C50D2}" srcId="{14FDF606-F1E7-4C6A-A4F4-DEB1CFFDFF20}" destId="{43AE5F8A-7FED-47F5-B75F-D4F3BFEBA795}" srcOrd="1" destOrd="0" parTransId="{D5C52D7A-B2C4-48A4-845C-944B9F905A0F}" sibTransId="{A1E6A769-AD34-4BC7-9603-36E62FCCFDD9}"/>
    <dgm:cxn modelId="{64280EE1-19D1-40C1-9DC6-95D2748D7FD0}" type="presOf" srcId="{14FDF606-F1E7-4C6A-A4F4-DEB1CFFDFF20}" destId="{3A945B73-C199-4DA3-8192-4E685FBD1FC4}" srcOrd="0" destOrd="0" presId="urn:microsoft.com/office/officeart/2018/2/layout/IconVerticalSolidList"/>
    <dgm:cxn modelId="{FB124BF5-A394-4064-BAB5-4016A60B2AF9}" type="presOf" srcId="{43AE5F8A-7FED-47F5-B75F-D4F3BFEBA795}" destId="{966A5D59-CAFC-41D8-9212-DD52A3E51D4D}" srcOrd="0" destOrd="0" presId="urn:microsoft.com/office/officeart/2018/2/layout/IconVerticalSolidList"/>
    <dgm:cxn modelId="{B426F86E-6A2E-4C5B-99D3-D5081DABFEC2}" type="presParOf" srcId="{3A945B73-C199-4DA3-8192-4E685FBD1FC4}" destId="{B7370A37-E173-4EFD-92EE-582AF7625688}" srcOrd="0" destOrd="0" presId="urn:microsoft.com/office/officeart/2018/2/layout/IconVerticalSolidList"/>
    <dgm:cxn modelId="{D33A7F60-AB00-4D6D-90E4-859E509E5D7D}" type="presParOf" srcId="{B7370A37-E173-4EFD-92EE-582AF7625688}" destId="{7554CA4A-7493-4242-A9D0-EDCA409936E2}" srcOrd="0" destOrd="0" presId="urn:microsoft.com/office/officeart/2018/2/layout/IconVerticalSolidList"/>
    <dgm:cxn modelId="{378609ED-59C7-4A2E-A09D-8DD9F8C8EC42}" type="presParOf" srcId="{B7370A37-E173-4EFD-92EE-582AF7625688}" destId="{0BD444D3-718F-4907-80D9-9D5E1C3577B6}" srcOrd="1" destOrd="0" presId="urn:microsoft.com/office/officeart/2018/2/layout/IconVerticalSolidList"/>
    <dgm:cxn modelId="{1D400FD4-DD07-4EF9-8B36-A135956AAF37}" type="presParOf" srcId="{B7370A37-E173-4EFD-92EE-582AF7625688}" destId="{4F0A71CE-D4AC-4686-965C-8906F25F75D3}" srcOrd="2" destOrd="0" presId="urn:microsoft.com/office/officeart/2018/2/layout/IconVerticalSolidList"/>
    <dgm:cxn modelId="{4D701748-9E81-4220-9FD5-96944A40A2CA}" type="presParOf" srcId="{B7370A37-E173-4EFD-92EE-582AF7625688}" destId="{7904AD3A-FC93-4B71-9582-8600B9D006CE}" srcOrd="3" destOrd="0" presId="urn:microsoft.com/office/officeart/2018/2/layout/IconVerticalSolidList"/>
    <dgm:cxn modelId="{AC05A467-35B0-4E31-9E38-60ADAD144011}" type="presParOf" srcId="{3A945B73-C199-4DA3-8192-4E685FBD1FC4}" destId="{E8D83D22-BF58-4335-BF58-52CFE70B95C5}" srcOrd="1" destOrd="0" presId="urn:microsoft.com/office/officeart/2018/2/layout/IconVerticalSolidList"/>
    <dgm:cxn modelId="{3B810D18-0401-4F59-85B5-1FE3D4FE52D7}" type="presParOf" srcId="{3A945B73-C199-4DA3-8192-4E685FBD1FC4}" destId="{1CC1C027-A396-4931-A593-E12D0DDBC435}" srcOrd="2" destOrd="0" presId="urn:microsoft.com/office/officeart/2018/2/layout/IconVerticalSolidList"/>
    <dgm:cxn modelId="{19BC5C22-05BB-408D-BBC4-3FA04D0C23FF}" type="presParOf" srcId="{1CC1C027-A396-4931-A593-E12D0DDBC435}" destId="{3442E504-9FE6-410B-AD78-3F060B708676}" srcOrd="0" destOrd="0" presId="urn:microsoft.com/office/officeart/2018/2/layout/IconVerticalSolidList"/>
    <dgm:cxn modelId="{705AF339-9A01-4D99-9290-0082DA306085}" type="presParOf" srcId="{1CC1C027-A396-4931-A593-E12D0DDBC435}" destId="{FB1F0407-1661-4964-B4F4-FA8DC2C416EA}" srcOrd="1" destOrd="0" presId="urn:microsoft.com/office/officeart/2018/2/layout/IconVerticalSolidList"/>
    <dgm:cxn modelId="{7D946C23-D2D1-4B35-B835-D8CFE1C58FC4}" type="presParOf" srcId="{1CC1C027-A396-4931-A593-E12D0DDBC435}" destId="{6B364211-2DAF-4FAC-88B8-B3DE045D184F}" srcOrd="2" destOrd="0" presId="urn:microsoft.com/office/officeart/2018/2/layout/IconVerticalSolidList"/>
    <dgm:cxn modelId="{5585C9AC-DB2B-4228-BE94-BEAB6EB5A9D0}" type="presParOf" srcId="{1CC1C027-A396-4931-A593-E12D0DDBC435}" destId="{966A5D59-CAFC-41D8-9212-DD52A3E51D4D}" srcOrd="3" destOrd="0" presId="urn:microsoft.com/office/officeart/2018/2/layout/IconVerticalSolidList"/>
    <dgm:cxn modelId="{F6EBA583-CB70-462C-AA1A-9C6C320EBAB9}" type="presParOf" srcId="{3A945B73-C199-4DA3-8192-4E685FBD1FC4}" destId="{1EA9C03A-E90E-4152-BED6-0456A4E32D9C}" srcOrd="3" destOrd="0" presId="urn:microsoft.com/office/officeart/2018/2/layout/IconVerticalSolidList"/>
    <dgm:cxn modelId="{B3EA27A9-7D42-4915-86E3-923CD1FF825E}" type="presParOf" srcId="{3A945B73-C199-4DA3-8192-4E685FBD1FC4}" destId="{F05EFE21-7A30-4E61-B992-7F6EDD92F418}" srcOrd="4" destOrd="0" presId="urn:microsoft.com/office/officeart/2018/2/layout/IconVerticalSolidList"/>
    <dgm:cxn modelId="{F9CF7675-EBB0-4879-9E90-B353098248FB}" type="presParOf" srcId="{F05EFE21-7A30-4E61-B992-7F6EDD92F418}" destId="{1BBFDD10-EFE0-4C32-84B4-DD869E48E6F3}" srcOrd="0" destOrd="0" presId="urn:microsoft.com/office/officeart/2018/2/layout/IconVerticalSolidList"/>
    <dgm:cxn modelId="{348814DE-C03F-4038-8E4B-90D06A6D08CB}" type="presParOf" srcId="{F05EFE21-7A30-4E61-B992-7F6EDD92F418}" destId="{5BA7BE8A-0AB9-47B7-AD75-163EF0B422CE}" srcOrd="1" destOrd="0" presId="urn:microsoft.com/office/officeart/2018/2/layout/IconVerticalSolidList"/>
    <dgm:cxn modelId="{7F70CBEA-5B34-4C2C-8825-7758F6B923A0}" type="presParOf" srcId="{F05EFE21-7A30-4E61-B992-7F6EDD92F418}" destId="{5CA8B01C-30A1-4F26-8A3B-A67D0615AD2F}" srcOrd="2" destOrd="0" presId="urn:microsoft.com/office/officeart/2018/2/layout/IconVerticalSolidList"/>
    <dgm:cxn modelId="{F2968A39-589E-47D4-B4AC-8A16D6F3E2F3}" type="presParOf" srcId="{F05EFE21-7A30-4E61-B992-7F6EDD92F418}" destId="{BAD6B462-D695-4F8C-87D3-CBF0C08B99FF}" srcOrd="3" destOrd="0" presId="urn:microsoft.com/office/officeart/2018/2/layout/IconVerticalSolidList"/>
    <dgm:cxn modelId="{3EEA18CB-EA46-4175-B866-E9A2C82B0D0F}" type="presParOf" srcId="{3A945B73-C199-4DA3-8192-4E685FBD1FC4}" destId="{63B2FA03-91AB-4ACA-8748-6E5E6160511E}" srcOrd="5" destOrd="0" presId="urn:microsoft.com/office/officeart/2018/2/layout/IconVerticalSolidList"/>
    <dgm:cxn modelId="{A7AD418A-E009-454D-A8DE-C4487FA389A1}" type="presParOf" srcId="{3A945B73-C199-4DA3-8192-4E685FBD1FC4}" destId="{A3E42DC3-C012-418D-81B1-C3AD2D35BFF6}" srcOrd="6" destOrd="0" presId="urn:microsoft.com/office/officeart/2018/2/layout/IconVerticalSolidList"/>
    <dgm:cxn modelId="{325402A2-C95F-4E0F-9B29-36E719414B34}" type="presParOf" srcId="{A3E42DC3-C012-418D-81B1-C3AD2D35BFF6}" destId="{626D3E2A-9AF9-412D-83E1-6370EB838D78}" srcOrd="0" destOrd="0" presId="urn:microsoft.com/office/officeart/2018/2/layout/IconVerticalSolidList"/>
    <dgm:cxn modelId="{BBF00316-FDD8-462B-BDBE-AB6A9E1494F8}" type="presParOf" srcId="{A3E42DC3-C012-418D-81B1-C3AD2D35BFF6}" destId="{D23D9B23-9BA9-436F-B853-9EE0ABBAE633}" srcOrd="1" destOrd="0" presId="urn:microsoft.com/office/officeart/2018/2/layout/IconVerticalSolidList"/>
    <dgm:cxn modelId="{DFEAFFCE-0C51-4294-8DB9-FF0C7D23AC60}" type="presParOf" srcId="{A3E42DC3-C012-418D-81B1-C3AD2D35BFF6}" destId="{6A7D3487-FF4C-4921-B910-AE2B787212F9}" srcOrd="2" destOrd="0" presId="urn:microsoft.com/office/officeart/2018/2/layout/IconVerticalSolidList"/>
    <dgm:cxn modelId="{37BB0F2B-8B62-46F0-896D-4FB7F3EF5C7B}" type="presParOf" srcId="{A3E42DC3-C012-418D-81B1-C3AD2D35BFF6}" destId="{89BCEC6E-2DFD-4AA2-B19F-F7379BA83C9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587456-E158-4ACA-89EE-E389B6A7B3FB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62A64B9-084B-4555-9A2F-83132F97E5C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Blockchain</a:t>
          </a:r>
        </a:p>
      </dgm:t>
    </dgm:pt>
    <dgm:pt modelId="{204E81A9-EEDA-410C-B0EE-0B7F46FB1976}" type="parTrans" cxnId="{75F67A32-5765-471C-9706-DB6C771D448D}">
      <dgm:prSet/>
      <dgm:spPr/>
      <dgm:t>
        <a:bodyPr/>
        <a:lstStyle/>
        <a:p>
          <a:endParaRPr lang="en-US"/>
        </a:p>
      </dgm:t>
    </dgm:pt>
    <dgm:pt modelId="{1FA38F5F-325F-4E05-B1F9-7760484B08CF}" type="sibTrans" cxnId="{75F67A32-5765-471C-9706-DB6C771D448D}">
      <dgm:prSet/>
      <dgm:spPr/>
      <dgm:t>
        <a:bodyPr/>
        <a:lstStyle/>
        <a:p>
          <a:endParaRPr lang="en-US"/>
        </a:p>
      </dgm:t>
    </dgm:pt>
    <dgm:pt modelId="{AEC056D8-14EB-401A-AFF1-761201C45777}">
      <dgm:prSet custT="1"/>
      <dgm:spPr>
        <a:ln>
          <a:noFill/>
        </a:ln>
      </dgm:spPr>
      <dgm:t>
        <a:bodyPr/>
        <a:lstStyle/>
        <a:p>
          <a:pPr algn="l">
            <a:lnSpc>
              <a:spcPct val="100000"/>
            </a:lnSpc>
          </a:pPr>
          <a:r>
            <a:rPr lang="en-US" sz="1800" dirty="0"/>
            <a:t>Designed data models as per requirements of </a:t>
          </a:r>
          <a:r>
            <a:rPr lang="en-US" sz="1800" dirty="0" err="1"/>
            <a:t>Agro</a:t>
          </a:r>
          <a:r>
            <a:rPr lang="en-US" sz="1800" dirty="0"/>
            <a:t> Mart portal</a:t>
          </a:r>
        </a:p>
      </dgm:t>
    </dgm:pt>
    <dgm:pt modelId="{6E827EDE-8262-4418-B8C4-7E51BA6C9E1A}" type="parTrans" cxnId="{4D33E320-966F-4315-90F9-7186D65B1404}">
      <dgm:prSet/>
      <dgm:spPr/>
      <dgm:t>
        <a:bodyPr/>
        <a:lstStyle/>
        <a:p>
          <a:endParaRPr lang="en-US"/>
        </a:p>
      </dgm:t>
    </dgm:pt>
    <dgm:pt modelId="{B7E4D946-52E5-4595-BC5E-EA5A5496A0EB}" type="sibTrans" cxnId="{4D33E320-966F-4315-90F9-7186D65B1404}">
      <dgm:prSet/>
      <dgm:spPr/>
      <dgm:t>
        <a:bodyPr/>
        <a:lstStyle/>
        <a:p>
          <a:endParaRPr lang="en-US"/>
        </a:p>
      </dgm:t>
    </dgm:pt>
    <dgm:pt modelId="{8A65399E-EBC5-47AC-8B36-E7C4651F9F3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Web Portal</a:t>
          </a:r>
        </a:p>
      </dgm:t>
    </dgm:pt>
    <dgm:pt modelId="{9528FA6E-8045-47D2-B467-86969FEF994A}" type="parTrans" cxnId="{7598DF30-5163-4385-9BD7-2FC848462141}">
      <dgm:prSet/>
      <dgm:spPr/>
      <dgm:t>
        <a:bodyPr/>
        <a:lstStyle/>
        <a:p>
          <a:endParaRPr lang="en-US"/>
        </a:p>
      </dgm:t>
    </dgm:pt>
    <dgm:pt modelId="{5D4F45F9-4D15-4686-BC65-1FAE7FED182A}" type="sibTrans" cxnId="{7598DF30-5163-4385-9BD7-2FC848462141}">
      <dgm:prSet/>
      <dgm:spPr/>
      <dgm:t>
        <a:bodyPr/>
        <a:lstStyle/>
        <a:p>
          <a:endParaRPr lang="en-US"/>
        </a:p>
      </dgm:t>
    </dgm:pt>
    <dgm:pt modelId="{21D5C1D1-4D4C-416F-84E8-8D9B2EB15AEE}">
      <dgm:prSet custT="1"/>
      <dgm:spPr>
        <a:ln>
          <a:noFill/>
        </a:ln>
      </dgm:spPr>
      <dgm:t>
        <a:bodyPr/>
        <a:lstStyle/>
        <a:p>
          <a:pPr algn="l">
            <a:lnSpc>
              <a:spcPct val="100000"/>
            </a:lnSpc>
          </a:pPr>
          <a:r>
            <a:rPr lang="en-US" sz="2000" dirty="0"/>
            <a:t>Configuration and linking of dashboard</a:t>
          </a:r>
        </a:p>
        <a:p>
          <a:pPr algn="l">
            <a:lnSpc>
              <a:spcPct val="100000"/>
            </a:lnSpc>
          </a:pPr>
          <a:r>
            <a:rPr lang="en-US" sz="2000" dirty="0"/>
            <a:t>Developed backend for the portal</a:t>
          </a:r>
        </a:p>
        <a:p>
          <a:pPr algn="l">
            <a:lnSpc>
              <a:spcPct val="100000"/>
            </a:lnSpc>
          </a:pPr>
          <a:r>
            <a:rPr lang="en-US" sz="2000" dirty="0"/>
            <a:t>Sign in and registration functionality implemented</a:t>
          </a:r>
        </a:p>
      </dgm:t>
    </dgm:pt>
    <dgm:pt modelId="{A3B386F8-2EFF-4A63-8DD9-0423A00ACE43}" type="parTrans" cxnId="{93B719C5-8906-423E-AB9C-1BAB42D54AA5}">
      <dgm:prSet/>
      <dgm:spPr/>
      <dgm:t>
        <a:bodyPr/>
        <a:lstStyle/>
        <a:p>
          <a:endParaRPr lang="en-US"/>
        </a:p>
      </dgm:t>
    </dgm:pt>
    <dgm:pt modelId="{CF94CDBB-190D-45FA-B0E5-181DB0F2CF80}" type="sibTrans" cxnId="{93B719C5-8906-423E-AB9C-1BAB42D54AA5}">
      <dgm:prSet/>
      <dgm:spPr/>
      <dgm:t>
        <a:bodyPr/>
        <a:lstStyle/>
        <a:p>
          <a:endParaRPr lang="en-US"/>
        </a:p>
      </dgm:t>
    </dgm:pt>
    <dgm:pt modelId="{E2BB33CC-7FC4-429B-A42E-1D50F7700EE3}">
      <dgm:prSet custT="1"/>
      <dgm:spPr>
        <a:ln>
          <a:noFill/>
        </a:ln>
      </dgm:spPr>
      <dgm:t>
        <a:bodyPr/>
        <a:lstStyle/>
        <a:p>
          <a:pPr algn="l">
            <a:lnSpc>
              <a:spcPct val="100000"/>
            </a:lnSpc>
          </a:pPr>
          <a:r>
            <a:rPr lang="en-US" sz="1800" dirty="0"/>
            <a:t>Developed peer-to-peer broadcasting functionality</a:t>
          </a:r>
        </a:p>
      </dgm:t>
    </dgm:pt>
    <dgm:pt modelId="{2C4F55BC-25EB-4134-B5A6-B93C933A379E}" type="parTrans" cxnId="{1CC329B5-3D58-4948-A9D0-AB79AF9ABDF2}">
      <dgm:prSet/>
      <dgm:spPr/>
      <dgm:t>
        <a:bodyPr/>
        <a:lstStyle/>
        <a:p>
          <a:endParaRPr lang="en-AU"/>
        </a:p>
      </dgm:t>
    </dgm:pt>
    <dgm:pt modelId="{2AE5D648-C2C4-440E-8E00-DBF3B66E5EB8}" type="sibTrans" cxnId="{1CC329B5-3D58-4948-A9D0-AB79AF9ABDF2}">
      <dgm:prSet/>
      <dgm:spPr/>
      <dgm:t>
        <a:bodyPr/>
        <a:lstStyle/>
        <a:p>
          <a:endParaRPr lang="en-AU"/>
        </a:p>
      </dgm:t>
    </dgm:pt>
    <dgm:pt modelId="{F13DB22C-95EB-4618-B407-989D2A1DFFA5}">
      <dgm:prSet custT="1"/>
      <dgm:spPr>
        <a:ln>
          <a:noFill/>
        </a:ln>
      </dgm:spPr>
      <dgm:t>
        <a:bodyPr/>
        <a:lstStyle/>
        <a:p>
          <a:pPr algn="l">
            <a:lnSpc>
              <a:spcPct val="100000"/>
            </a:lnSpc>
          </a:pPr>
          <a:r>
            <a:rPr lang="en-US" sz="1800" dirty="0"/>
            <a:t>Added </a:t>
          </a:r>
          <a:r>
            <a:rPr lang="en-US" sz="1800" dirty="0" err="1"/>
            <a:t>api</a:t>
          </a:r>
          <a:r>
            <a:rPr lang="en-US" sz="1800" dirty="0"/>
            <a:t> to fetch by indices</a:t>
          </a:r>
        </a:p>
      </dgm:t>
    </dgm:pt>
    <dgm:pt modelId="{8344E9F3-DC54-44D3-A1DD-D5D6CD46169A}" type="parTrans" cxnId="{9D8D8630-6A64-40A3-AADF-08C54D41BFCE}">
      <dgm:prSet/>
      <dgm:spPr/>
      <dgm:t>
        <a:bodyPr/>
        <a:lstStyle/>
        <a:p>
          <a:endParaRPr lang="en-AU"/>
        </a:p>
      </dgm:t>
    </dgm:pt>
    <dgm:pt modelId="{FF0CFAC9-5B29-4754-AEA9-07EF63EEB971}" type="sibTrans" cxnId="{9D8D8630-6A64-40A3-AADF-08C54D41BFCE}">
      <dgm:prSet/>
      <dgm:spPr/>
      <dgm:t>
        <a:bodyPr/>
        <a:lstStyle/>
        <a:p>
          <a:endParaRPr lang="en-AU"/>
        </a:p>
      </dgm:t>
    </dgm:pt>
    <dgm:pt modelId="{C8514092-DD68-4B4E-8D95-1F35FD6A4F83}" type="pres">
      <dgm:prSet presAssocID="{2A587456-E158-4ACA-89EE-E389B6A7B3FB}" presName="root" presStyleCnt="0">
        <dgm:presLayoutVars>
          <dgm:dir/>
          <dgm:resizeHandles val="exact"/>
        </dgm:presLayoutVars>
      </dgm:prSet>
      <dgm:spPr/>
    </dgm:pt>
    <dgm:pt modelId="{59D2BBFA-C6DA-408F-8906-15A9EC472A9F}" type="pres">
      <dgm:prSet presAssocID="{E62A64B9-084B-4555-9A2F-83132F97E5C4}" presName="compNode" presStyleCnt="0"/>
      <dgm:spPr/>
    </dgm:pt>
    <dgm:pt modelId="{C149AE2A-6395-4340-85B9-7F85441A2753}" type="pres">
      <dgm:prSet presAssocID="{E62A64B9-084B-4555-9A2F-83132F97E5C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3D8A0F2D-7D88-412D-BB61-55251772432F}" type="pres">
      <dgm:prSet presAssocID="{E62A64B9-084B-4555-9A2F-83132F97E5C4}" presName="iconSpace" presStyleCnt="0"/>
      <dgm:spPr/>
    </dgm:pt>
    <dgm:pt modelId="{2E82BF38-5E1D-4215-893E-F74562D2B539}" type="pres">
      <dgm:prSet presAssocID="{E62A64B9-084B-4555-9A2F-83132F97E5C4}" presName="parTx" presStyleLbl="revTx" presStyleIdx="0" presStyleCnt="4">
        <dgm:presLayoutVars>
          <dgm:chMax val="0"/>
          <dgm:chPref val="0"/>
        </dgm:presLayoutVars>
      </dgm:prSet>
      <dgm:spPr/>
    </dgm:pt>
    <dgm:pt modelId="{9611758C-ED9D-418C-B5B8-1DE19C428749}" type="pres">
      <dgm:prSet presAssocID="{E62A64B9-084B-4555-9A2F-83132F97E5C4}" presName="txSpace" presStyleCnt="0"/>
      <dgm:spPr/>
    </dgm:pt>
    <dgm:pt modelId="{979E8067-FB38-4700-9B7B-93345ACB0DD2}" type="pres">
      <dgm:prSet presAssocID="{E62A64B9-084B-4555-9A2F-83132F97E5C4}" presName="desTx" presStyleLbl="revTx" presStyleIdx="1" presStyleCnt="4">
        <dgm:presLayoutVars/>
      </dgm:prSet>
      <dgm:spPr/>
    </dgm:pt>
    <dgm:pt modelId="{BDE50AEF-C312-45B4-ADFC-1138F85E6484}" type="pres">
      <dgm:prSet presAssocID="{1FA38F5F-325F-4E05-B1F9-7760484B08CF}" presName="sibTrans" presStyleCnt="0"/>
      <dgm:spPr/>
    </dgm:pt>
    <dgm:pt modelId="{46A5E8D2-2EB7-44C0-8711-88DAF0470AC5}" type="pres">
      <dgm:prSet presAssocID="{8A65399E-EBC5-47AC-8B36-E7C4651F9F3A}" presName="compNode" presStyleCnt="0"/>
      <dgm:spPr/>
    </dgm:pt>
    <dgm:pt modelId="{C150044F-1F35-4D99-9E06-2868A236E39E}" type="pres">
      <dgm:prSet presAssocID="{8A65399E-EBC5-47AC-8B36-E7C4651F9F3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44C51A4-D16B-4EEA-B49B-14C8FAE97B35}" type="pres">
      <dgm:prSet presAssocID="{8A65399E-EBC5-47AC-8B36-E7C4651F9F3A}" presName="iconSpace" presStyleCnt="0"/>
      <dgm:spPr/>
    </dgm:pt>
    <dgm:pt modelId="{0A30DD58-D1C3-400B-A5D4-E983E7CC4CBE}" type="pres">
      <dgm:prSet presAssocID="{8A65399E-EBC5-47AC-8B36-E7C4651F9F3A}" presName="parTx" presStyleLbl="revTx" presStyleIdx="2" presStyleCnt="4">
        <dgm:presLayoutVars>
          <dgm:chMax val="0"/>
          <dgm:chPref val="0"/>
        </dgm:presLayoutVars>
      </dgm:prSet>
      <dgm:spPr/>
    </dgm:pt>
    <dgm:pt modelId="{97B7E164-EB8B-4400-A8DA-FF4327A85286}" type="pres">
      <dgm:prSet presAssocID="{8A65399E-EBC5-47AC-8B36-E7C4651F9F3A}" presName="txSpace" presStyleCnt="0"/>
      <dgm:spPr/>
    </dgm:pt>
    <dgm:pt modelId="{AD17F41A-A0B6-4E67-91F2-0522ADAEC345}" type="pres">
      <dgm:prSet presAssocID="{8A65399E-EBC5-47AC-8B36-E7C4651F9F3A}" presName="desTx" presStyleLbl="revTx" presStyleIdx="3" presStyleCnt="4" custScaleX="117080" custLinFactNeighborX="5527">
        <dgm:presLayoutVars/>
      </dgm:prSet>
      <dgm:spPr/>
    </dgm:pt>
  </dgm:ptLst>
  <dgm:cxnLst>
    <dgm:cxn modelId="{61F87B02-3473-4E36-BB06-A2E5C65A16E1}" type="presOf" srcId="{2A587456-E158-4ACA-89EE-E389B6A7B3FB}" destId="{C8514092-DD68-4B4E-8D95-1F35FD6A4F83}" srcOrd="0" destOrd="0" presId="urn:microsoft.com/office/officeart/2018/5/layout/CenteredIconLabelDescriptionList"/>
    <dgm:cxn modelId="{5AED041B-D239-4EE5-971D-4628286D51DB}" type="presOf" srcId="{F13DB22C-95EB-4618-B407-989D2A1DFFA5}" destId="{979E8067-FB38-4700-9B7B-93345ACB0DD2}" srcOrd="0" destOrd="2" presId="urn:microsoft.com/office/officeart/2018/5/layout/CenteredIconLabelDescriptionList"/>
    <dgm:cxn modelId="{4D33E320-966F-4315-90F9-7186D65B1404}" srcId="{E62A64B9-084B-4555-9A2F-83132F97E5C4}" destId="{AEC056D8-14EB-401A-AFF1-761201C45777}" srcOrd="0" destOrd="0" parTransId="{6E827EDE-8262-4418-B8C4-7E51BA6C9E1A}" sibTransId="{B7E4D946-52E5-4595-BC5E-EA5A5496A0EB}"/>
    <dgm:cxn modelId="{9D8D8630-6A64-40A3-AADF-08C54D41BFCE}" srcId="{E62A64B9-084B-4555-9A2F-83132F97E5C4}" destId="{F13DB22C-95EB-4618-B407-989D2A1DFFA5}" srcOrd="2" destOrd="0" parTransId="{8344E9F3-DC54-44D3-A1DD-D5D6CD46169A}" sibTransId="{FF0CFAC9-5B29-4754-AEA9-07EF63EEB971}"/>
    <dgm:cxn modelId="{7598DF30-5163-4385-9BD7-2FC848462141}" srcId="{2A587456-E158-4ACA-89EE-E389B6A7B3FB}" destId="{8A65399E-EBC5-47AC-8B36-E7C4651F9F3A}" srcOrd="1" destOrd="0" parTransId="{9528FA6E-8045-47D2-B467-86969FEF994A}" sibTransId="{5D4F45F9-4D15-4686-BC65-1FAE7FED182A}"/>
    <dgm:cxn modelId="{75F67A32-5765-471C-9706-DB6C771D448D}" srcId="{2A587456-E158-4ACA-89EE-E389B6A7B3FB}" destId="{E62A64B9-084B-4555-9A2F-83132F97E5C4}" srcOrd="0" destOrd="0" parTransId="{204E81A9-EEDA-410C-B0EE-0B7F46FB1976}" sibTransId="{1FA38F5F-325F-4E05-B1F9-7760484B08CF}"/>
    <dgm:cxn modelId="{E31BFA64-0D65-4BB1-A2E2-4002F7E60047}" type="presOf" srcId="{8A65399E-EBC5-47AC-8B36-E7C4651F9F3A}" destId="{0A30DD58-D1C3-400B-A5D4-E983E7CC4CBE}" srcOrd="0" destOrd="0" presId="urn:microsoft.com/office/officeart/2018/5/layout/CenteredIconLabelDescriptionList"/>
    <dgm:cxn modelId="{697EE351-C448-46E2-B6FD-243766AC84DB}" type="presOf" srcId="{21D5C1D1-4D4C-416F-84E8-8D9B2EB15AEE}" destId="{AD17F41A-A0B6-4E67-91F2-0522ADAEC345}" srcOrd="0" destOrd="0" presId="urn:microsoft.com/office/officeart/2018/5/layout/CenteredIconLabelDescriptionList"/>
    <dgm:cxn modelId="{6425EC7E-6D51-4440-9181-2E47BA64BA01}" type="presOf" srcId="{E62A64B9-084B-4555-9A2F-83132F97E5C4}" destId="{2E82BF38-5E1D-4215-893E-F74562D2B539}" srcOrd="0" destOrd="0" presId="urn:microsoft.com/office/officeart/2018/5/layout/CenteredIconLabelDescriptionList"/>
    <dgm:cxn modelId="{981917B1-3549-44BF-BDF4-6CEE5D8837C4}" type="presOf" srcId="{AEC056D8-14EB-401A-AFF1-761201C45777}" destId="{979E8067-FB38-4700-9B7B-93345ACB0DD2}" srcOrd="0" destOrd="0" presId="urn:microsoft.com/office/officeart/2018/5/layout/CenteredIconLabelDescriptionList"/>
    <dgm:cxn modelId="{1CC329B5-3D58-4948-A9D0-AB79AF9ABDF2}" srcId="{E62A64B9-084B-4555-9A2F-83132F97E5C4}" destId="{E2BB33CC-7FC4-429B-A42E-1D50F7700EE3}" srcOrd="1" destOrd="0" parTransId="{2C4F55BC-25EB-4134-B5A6-B93C933A379E}" sibTransId="{2AE5D648-C2C4-440E-8E00-DBF3B66E5EB8}"/>
    <dgm:cxn modelId="{93B719C5-8906-423E-AB9C-1BAB42D54AA5}" srcId="{8A65399E-EBC5-47AC-8B36-E7C4651F9F3A}" destId="{21D5C1D1-4D4C-416F-84E8-8D9B2EB15AEE}" srcOrd="0" destOrd="0" parTransId="{A3B386F8-2EFF-4A63-8DD9-0423A00ACE43}" sibTransId="{CF94CDBB-190D-45FA-B0E5-181DB0F2CF80}"/>
    <dgm:cxn modelId="{FF5F8FFD-9C08-4D10-A98E-DF19CBFAEF0B}" type="presOf" srcId="{E2BB33CC-7FC4-429B-A42E-1D50F7700EE3}" destId="{979E8067-FB38-4700-9B7B-93345ACB0DD2}" srcOrd="0" destOrd="1" presId="urn:microsoft.com/office/officeart/2018/5/layout/CenteredIconLabelDescriptionList"/>
    <dgm:cxn modelId="{D0FACF58-B57C-4B85-903C-9A2C26E99225}" type="presParOf" srcId="{C8514092-DD68-4B4E-8D95-1F35FD6A4F83}" destId="{59D2BBFA-C6DA-408F-8906-15A9EC472A9F}" srcOrd="0" destOrd="0" presId="urn:microsoft.com/office/officeart/2018/5/layout/CenteredIconLabelDescriptionList"/>
    <dgm:cxn modelId="{A726EB4F-9795-4E0B-BAE9-918EEA3D38A9}" type="presParOf" srcId="{59D2BBFA-C6DA-408F-8906-15A9EC472A9F}" destId="{C149AE2A-6395-4340-85B9-7F85441A2753}" srcOrd="0" destOrd="0" presId="urn:microsoft.com/office/officeart/2018/5/layout/CenteredIconLabelDescriptionList"/>
    <dgm:cxn modelId="{A435DD5B-2E48-4246-B0AE-528862E3D453}" type="presParOf" srcId="{59D2BBFA-C6DA-408F-8906-15A9EC472A9F}" destId="{3D8A0F2D-7D88-412D-BB61-55251772432F}" srcOrd="1" destOrd="0" presId="urn:microsoft.com/office/officeart/2018/5/layout/CenteredIconLabelDescriptionList"/>
    <dgm:cxn modelId="{40CD3992-A57B-48ED-95C3-7D872310A481}" type="presParOf" srcId="{59D2BBFA-C6DA-408F-8906-15A9EC472A9F}" destId="{2E82BF38-5E1D-4215-893E-F74562D2B539}" srcOrd="2" destOrd="0" presId="urn:microsoft.com/office/officeart/2018/5/layout/CenteredIconLabelDescriptionList"/>
    <dgm:cxn modelId="{ECEB9B3F-4FE4-4259-B458-0894DE8469C6}" type="presParOf" srcId="{59D2BBFA-C6DA-408F-8906-15A9EC472A9F}" destId="{9611758C-ED9D-418C-B5B8-1DE19C428749}" srcOrd="3" destOrd="0" presId="urn:microsoft.com/office/officeart/2018/5/layout/CenteredIconLabelDescriptionList"/>
    <dgm:cxn modelId="{1A866E92-B876-4D0C-88E7-A781D2D7A64C}" type="presParOf" srcId="{59D2BBFA-C6DA-408F-8906-15A9EC472A9F}" destId="{979E8067-FB38-4700-9B7B-93345ACB0DD2}" srcOrd="4" destOrd="0" presId="urn:microsoft.com/office/officeart/2018/5/layout/CenteredIconLabelDescriptionList"/>
    <dgm:cxn modelId="{B49FA7C5-B728-4BAD-9F34-CE014CBABF36}" type="presParOf" srcId="{C8514092-DD68-4B4E-8D95-1F35FD6A4F83}" destId="{BDE50AEF-C312-45B4-ADFC-1138F85E6484}" srcOrd="1" destOrd="0" presId="urn:microsoft.com/office/officeart/2018/5/layout/CenteredIconLabelDescriptionList"/>
    <dgm:cxn modelId="{D7FE5B69-2C98-42E7-BB2E-2931F6D34C95}" type="presParOf" srcId="{C8514092-DD68-4B4E-8D95-1F35FD6A4F83}" destId="{46A5E8D2-2EB7-44C0-8711-88DAF0470AC5}" srcOrd="2" destOrd="0" presId="urn:microsoft.com/office/officeart/2018/5/layout/CenteredIconLabelDescriptionList"/>
    <dgm:cxn modelId="{7117E3F1-5752-4539-9F5B-867DA2FED6F6}" type="presParOf" srcId="{46A5E8D2-2EB7-44C0-8711-88DAF0470AC5}" destId="{C150044F-1F35-4D99-9E06-2868A236E39E}" srcOrd="0" destOrd="0" presId="urn:microsoft.com/office/officeart/2018/5/layout/CenteredIconLabelDescriptionList"/>
    <dgm:cxn modelId="{B7CFA03B-9E8A-4AEA-9156-771D681566FF}" type="presParOf" srcId="{46A5E8D2-2EB7-44C0-8711-88DAF0470AC5}" destId="{D44C51A4-D16B-4EEA-B49B-14C8FAE97B35}" srcOrd="1" destOrd="0" presId="urn:microsoft.com/office/officeart/2018/5/layout/CenteredIconLabelDescriptionList"/>
    <dgm:cxn modelId="{16493C56-DB80-43BC-A5A3-94A7810E6AC5}" type="presParOf" srcId="{46A5E8D2-2EB7-44C0-8711-88DAF0470AC5}" destId="{0A30DD58-D1C3-400B-A5D4-E983E7CC4CBE}" srcOrd="2" destOrd="0" presId="urn:microsoft.com/office/officeart/2018/5/layout/CenteredIconLabelDescriptionList"/>
    <dgm:cxn modelId="{EB31C258-9831-47DF-88D9-E319386A27F2}" type="presParOf" srcId="{46A5E8D2-2EB7-44C0-8711-88DAF0470AC5}" destId="{97B7E164-EB8B-4400-A8DA-FF4327A85286}" srcOrd="3" destOrd="0" presId="urn:microsoft.com/office/officeart/2018/5/layout/CenteredIconLabelDescriptionList"/>
    <dgm:cxn modelId="{02440C06-2479-4AA3-9EAE-06089A9549F8}" type="presParOf" srcId="{46A5E8D2-2EB7-44C0-8711-88DAF0470AC5}" destId="{AD17F41A-A0B6-4E67-91F2-0522ADAEC345}" srcOrd="4" destOrd="0" presId="urn:microsoft.com/office/officeart/2018/5/layout/CenteredIconLabelDescriptionList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B3CBEBB-F2B2-4C48-9429-CC83E69DB84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5686B49-8848-4FD0-BD74-454AA11EA54C}">
      <dgm:prSet/>
      <dgm:spPr/>
      <dgm:t>
        <a:bodyPr/>
        <a:lstStyle/>
        <a:p>
          <a:pPr>
            <a:defRPr b="1"/>
          </a:pPr>
          <a:r>
            <a:rPr lang="en-US"/>
            <a:t>Mobile App</a:t>
          </a:r>
        </a:p>
      </dgm:t>
    </dgm:pt>
    <dgm:pt modelId="{B19D15F9-DD19-4CE9-88F4-407E89A7D6CE}" type="parTrans" cxnId="{41EC0662-15C3-4A8F-BD90-1817738D170D}">
      <dgm:prSet/>
      <dgm:spPr/>
      <dgm:t>
        <a:bodyPr/>
        <a:lstStyle/>
        <a:p>
          <a:endParaRPr lang="en-US"/>
        </a:p>
      </dgm:t>
    </dgm:pt>
    <dgm:pt modelId="{E7CEBA32-5A05-4081-B9F6-71F23DF7C6E0}" type="sibTrans" cxnId="{41EC0662-15C3-4A8F-BD90-1817738D170D}">
      <dgm:prSet/>
      <dgm:spPr/>
      <dgm:t>
        <a:bodyPr/>
        <a:lstStyle/>
        <a:p>
          <a:endParaRPr lang="en-US"/>
        </a:p>
      </dgm:t>
    </dgm:pt>
    <dgm:pt modelId="{92A11D12-2D38-4FFA-A863-ABC77311C81C}">
      <dgm:prSet custT="1"/>
      <dgm:spPr/>
      <dgm:t>
        <a:bodyPr/>
        <a:lstStyle/>
        <a:p>
          <a:pPr algn="l"/>
          <a:r>
            <a:rPr lang="en-AU" sz="2000" dirty="0"/>
            <a:t>Developed database using </a:t>
          </a:r>
          <a:r>
            <a:rPr lang="en-AU" sz="2000" dirty="0" err="1"/>
            <a:t>firestore</a:t>
          </a:r>
          <a:endParaRPr lang="en-US" sz="2000" dirty="0"/>
        </a:p>
      </dgm:t>
    </dgm:pt>
    <dgm:pt modelId="{BC80311F-A931-4046-B377-216A275F833D}" type="parTrans" cxnId="{5B7A8BF8-1AE2-4B30-A622-91999B0CB296}">
      <dgm:prSet/>
      <dgm:spPr/>
      <dgm:t>
        <a:bodyPr/>
        <a:lstStyle/>
        <a:p>
          <a:endParaRPr lang="en-US"/>
        </a:p>
      </dgm:t>
    </dgm:pt>
    <dgm:pt modelId="{4EDF23C6-A2E2-4F8E-A013-B2007815E3F1}" type="sibTrans" cxnId="{5B7A8BF8-1AE2-4B30-A622-91999B0CB296}">
      <dgm:prSet/>
      <dgm:spPr/>
      <dgm:t>
        <a:bodyPr/>
        <a:lstStyle/>
        <a:p>
          <a:endParaRPr lang="en-US"/>
        </a:p>
      </dgm:t>
    </dgm:pt>
    <dgm:pt modelId="{FCEB7587-4AB0-47A5-974B-0CA172A96741}">
      <dgm:prSet custT="1"/>
      <dgm:spPr/>
      <dgm:t>
        <a:bodyPr/>
        <a:lstStyle/>
        <a:p>
          <a:pPr algn="l"/>
          <a:r>
            <a:rPr lang="en-AU" sz="2000" dirty="0"/>
            <a:t>Developed functionality in the android studio to allow farmers to enlist crops for selling on the portal</a:t>
          </a:r>
          <a:endParaRPr lang="en-US" sz="2000" dirty="0"/>
        </a:p>
      </dgm:t>
    </dgm:pt>
    <dgm:pt modelId="{B64A2188-DF7F-4D84-B678-B75371EA165E}" type="parTrans" cxnId="{8CB80A19-B801-444B-8290-F8D4DAEB5170}">
      <dgm:prSet/>
      <dgm:spPr/>
      <dgm:t>
        <a:bodyPr/>
        <a:lstStyle/>
        <a:p>
          <a:endParaRPr lang="en-US"/>
        </a:p>
      </dgm:t>
    </dgm:pt>
    <dgm:pt modelId="{140E7631-6C9C-49C2-ABD2-FAEA99B92698}" type="sibTrans" cxnId="{8CB80A19-B801-444B-8290-F8D4DAEB5170}">
      <dgm:prSet/>
      <dgm:spPr/>
      <dgm:t>
        <a:bodyPr/>
        <a:lstStyle/>
        <a:p>
          <a:endParaRPr lang="en-US"/>
        </a:p>
      </dgm:t>
    </dgm:pt>
    <dgm:pt modelId="{88866528-3272-440E-89AF-DF9865D39283}">
      <dgm:prSet custT="1"/>
      <dgm:spPr/>
      <dgm:t>
        <a:bodyPr/>
        <a:lstStyle/>
        <a:p>
          <a:pPr>
            <a:defRPr b="1"/>
          </a:pPr>
          <a:r>
            <a:rPr lang="en-AU" sz="3200" dirty="0"/>
            <a:t>Machine Learning</a:t>
          </a:r>
          <a:endParaRPr lang="en-US" sz="3200" dirty="0"/>
        </a:p>
      </dgm:t>
    </dgm:pt>
    <dgm:pt modelId="{0CFA1DDB-DDC5-457C-9EB4-AC85F78ED54C}" type="parTrans" cxnId="{0F558BC3-2CD0-4613-8A9A-F76A4335E361}">
      <dgm:prSet/>
      <dgm:spPr/>
      <dgm:t>
        <a:bodyPr/>
        <a:lstStyle/>
        <a:p>
          <a:endParaRPr lang="en-US"/>
        </a:p>
      </dgm:t>
    </dgm:pt>
    <dgm:pt modelId="{BD293D46-2275-456D-8E89-6BBE037AD69B}" type="sibTrans" cxnId="{0F558BC3-2CD0-4613-8A9A-F76A4335E361}">
      <dgm:prSet/>
      <dgm:spPr/>
      <dgm:t>
        <a:bodyPr/>
        <a:lstStyle/>
        <a:p>
          <a:endParaRPr lang="en-US"/>
        </a:p>
      </dgm:t>
    </dgm:pt>
    <dgm:pt modelId="{60793435-C1CF-465B-8FFE-65750DA95325}">
      <dgm:prSet custT="1"/>
      <dgm:spPr/>
      <dgm:t>
        <a:bodyPr/>
        <a:lstStyle/>
        <a:p>
          <a:r>
            <a:rPr lang="en-AU" sz="2400" dirty="0"/>
            <a:t>Price prediction based on data from various Mandis using ARIMA </a:t>
          </a:r>
          <a:endParaRPr lang="en-US" sz="2400" dirty="0"/>
        </a:p>
      </dgm:t>
    </dgm:pt>
    <dgm:pt modelId="{472802D2-641E-42BA-AFB6-950B95B1FD21}" type="parTrans" cxnId="{C437AFB1-CD5C-4599-8939-9268CCE81FEF}">
      <dgm:prSet/>
      <dgm:spPr/>
      <dgm:t>
        <a:bodyPr/>
        <a:lstStyle/>
        <a:p>
          <a:endParaRPr lang="en-US"/>
        </a:p>
      </dgm:t>
    </dgm:pt>
    <dgm:pt modelId="{583CF592-5A11-4161-8C1A-94EF52EEFF54}" type="sibTrans" cxnId="{C437AFB1-CD5C-4599-8939-9268CCE81FEF}">
      <dgm:prSet/>
      <dgm:spPr/>
      <dgm:t>
        <a:bodyPr/>
        <a:lstStyle/>
        <a:p>
          <a:endParaRPr lang="en-US"/>
        </a:p>
      </dgm:t>
    </dgm:pt>
    <dgm:pt modelId="{F3BDC8D4-8921-478A-8B82-E6687E9AA566}" type="pres">
      <dgm:prSet presAssocID="{DB3CBEBB-F2B2-4C48-9429-CC83E69DB84A}" presName="root" presStyleCnt="0">
        <dgm:presLayoutVars>
          <dgm:dir/>
          <dgm:resizeHandles val="exact"/>
        </dgm:presLayoutVars>
      </dgm:prSet>
      <dgm:spPr/>
    </dgm:pt>
    <dgm:pt modelId="{9BB6A399-AC0A-4415-82E5-54A532760804}" type="pres">
      <dgm:prSet presAssocID="{45686B49-8848-4FD0-BD74-454AA11EA54C}" presName="compNode" presStyleCnt="0"/>
      <dgm:spPr/>
    </dgm:pt>
    <dgm:pt modelId="{1F7FB0B3-DCEB-40D9-8615-197CE00DF6EF}" type="pres">
      <dgm:prSet presAssocID="{45686B49-8848-4FD0-BD74-454AA11EA54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8AB58D17-EB6E-48D3-9381-5C10DA76710C}" type="pres">
      <dgm:prSet presAssocID="{45686B49-8848-4FD0-BD74-454AA11EA54C}" presName="iconSpace" presStyleCnt="0"/>
      <dgm:spPr/>
    </dgm:pt>
    <dgm:pt modelId="{9D6A465F-47E0-485D-AE42-54F1BC5690E0}" type="pres">
      <dgm:prSet presAssocID="{45686B49-8848-4FD0-BD74-454AA11EA54C}" presName="parTx" presStyleLbl="revTx" presStyleIdx="0" presStyleCnt="4">
        <dgm:presLayoutVars>
          <dgm:chMax val="0"/>
          <dgm:chPref val="0"/>
        </dgm:presLayoutVars>
      </dgm:prSet>
      <dgm:spPr/>
    </dgm:pt>
    <dgm:pt modelId="{A5F214F0-A8F2-4D48-B5F7-983C00869869}" type="pres">
      <dgm:prSet presAssocID="{45686B49-8848-4FD0-BD74-454AA11EA54C}" presName="txSpace" presStyleCnt="0"/>
      <dgm:spPr/>
    </dgm:pt>
    <dgm:pt modelId="{C1F24097-FFD1-4514-B8D2-165EE317C78C}" type="pres">
      <dgm:prSet presAssocID="{45686B49-8848-4FD0-BD74-454AA11EA54C}" presName="desTx" presStyleLbl="revTx" presStyleIdx="1" presStyleCnt="4">
        <dgm:presLayoutVars/>
      </dgm:prSet>
      <dgm:spPr/>
    </dgm:pt>
    <dgm:pt modelId="{B00122AE-5399-480C-B0BA-1A3FB9300846}" type="pres">
      <dgm:prSet presAssocID="{E7CEBA32-5A05-4081-B9F6-71F23DF7C6E0}" presName="sibTrans" presStyleCnt="0"/>
      <dgm:spPr/>
    </dgm:pt>
    <dgm:pt modelId="{990559C3-D55E-41FF-AE90-EEC67B4F8AF4}" type="pres">
      <dgm:prSet presAssocID="{88866528-3272-440E-89AF-DF9865D39283}" presName="compNode" presStyleCnt="0"/>
      <dgm:spPr/>
    </dgm:pt>
    <dgm:pt modelId="{D86143E1-16F9-40F3-BDDA-FB40881AE8D8}" type="pres">
      <dgm:prSet presAssocID="{88866528-3272-440E-89AF-DF9865D3928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3AD4B5D-5E08-4832-842C-A64C98A3F842}" type="pres">
      <dgm:prSet presAssocID="{88866528-3272-440E-89AF-DF9865D39283}" presName="iconSpace" presStyleCnt="0"/>
      <dgm:spPr/>
    </dgm:pt>
    <dgm:pt modelId="{982FA6B2-A874-4F1B-A794-AEBF15DE7E1A}" type="pres">
      <dgm:prSet presAssocID="{88866528-3272-440E-89AF-DF9865D39283}" presName="parTx" presStyleLbl="revTx" presStyleIdx="2" presStyleCnt="4">
        <dgm:presLayoutVars>
          <dgm:chMax val="0"/>
          <dgm:chPref val="0"/>
        </dgm:presLayoutVars>
      </dgm:prSet>
      <dgm:spPr/>
    </dgm:pt>
    <dgm:pt modelId="{4608B2BE-0877-4F1C-8A6C-984BCC5591B9}" type="pres">
      <dgm:prSet presAssocID="{88866528-3272-440E-89AF-DF9865D39283}" presName="txSpace" presStyleCnt="0"/>
      <dgm:spPr/>
    </dgm:pt>
    <dgm:pt modelId="{7CD7DFB5-2915-45A0-9D4C-57EEBD0F4663}" type="pres">
      <dgm:prSet presAssocID="{88866528-3272-440E-89AF-DF9865D39283}" presName="desTx" presStyleLbl="revTx" presStyleIdx="3" presStyleCnt="4">
        <dgm:presLayoutVars/>
      </dgm:prSet>
      <dgm:spPr/>
    </dgm:pt>
  </dgm:ptLst>
  <dgm:cxnLst>
    <dgm:cxn modelId="{F1A3A506-CBC8-43A4-BDA1-FF6F89AF2CFC}" type="presOf" srcId="{92A11D12-2D38-4FFA-A863-ABC77311C81C}" destId="{C1F24097-FFD1-4514-B8D2-165EE317C78C}" srcOrd="0" destOrd="0" presId="urn:microsoft.com/office/officeart/2018/5/layout/CenteredIconLabelDescriptionList"/>
    <dgm:cxn modelId="{8CB80A19-B801-444B-8290-F8D4DAEB5170}" srcId="{45686B49-8848-4FD0-BD74-454AA11EA54C}" destId="{FCEB7587-4AB0-47A5-974B-0CA172A96741}" srcOrd="1" destOrd="0" parTransId="{B64A2188-DF7F-4D84-B678-B75371EA165E}" sibTransId="{140E7631-6C9C-49C2-ABD2-FAEA99B92698}"/>
    <dgm:cxn modelId="{41EC0662-15C3-4A8F-BD90-1817738D170D}" srcId="{DB3CBEBB-F2B2-4C48-9429-CC83E69DB84A}" destId="{45686B49-8848-4FD0-BD74-454AA11EA54C}" srcOrd="0" destOrd="0" parTransId="{B19D15F9-DD19-4CE9-88F4-407E89A7D6CE}" sibTransId="{E7CEBA32-5A05-4081-B9F6-71F23DF7C6E0}"/>
    <dgm:cxn modelId="{BFB5B06F-2F8B-49B5-BA76-901A802754F0}" type="presOf" srcId="{88866528-3272-440E-89AF-DF9865D39283}" destId="{982FA6B2-A874-4F1B-A794-AEBF15DE7E1A}" srcOrd="0" destOrd="0" presId="urn:microsoft.com/office/officeart/2018/5/layout/CenteredIconLabelDescriptionList"/>
    <dgm:cxn modelId="{DE631786-D7E8-4E07-A1BA-32B5B92312B3}" type="presOf" srcId="{DB3CBEBB-F2B2-4C48-9429-CC83E69DB84A}" destId="{F3BDC8D4-8921-478A-8B82-E6687E9AA566}" srcOrd="0" destOrd="0" presId="urn:microsoft.com/office/officeart/2018/5/layout/CenteredIconLabelDescriptionList"/>
    <dgm:cxn modelId="{3ADE35A8-8A7C-4882-9DA9-49192D47FA2D}" type="presOf" srcId="{45686B49-8848-4FD0-BD74-454AA11EA54C}" destId="{9D6A465F-47E0-485D-AE42-54F1BC5690E0}" srcOrd="0" destOrd="0" presId="urn:microsoft.com/office/officeart/2018/5/layout/CenteredIconLabelDescriptionList"/>
    <dgm:cxn modelId="{C437AFB1-CD5C-4599-8939-9268CCE81FEF}" srcId="{88866528-3272-440E-89AF-DF9865D39283}" destId="{60793435-C1CF-465B-8FFE-65750DA95325}" srcOrd="0" destOrd="0" parTransId="{472802D2-641E-42BA-AFB6-950B95B1FD21}" sibTransId="{583CF592-5A11-4161-8C1A-94EF52EEFF54}"/>
    <dgm:cxn modelId="{0F558BC3-2CD0-4613-8A9A-F76A4335E361}" srcId="{DB3CBEBB-F2B2-4C48-9429-CC83E69DB84A}" destId="{88866528-3272-440E-89AF-DF9865D39283}" srcOrd="1" destOrd="0" parTransId="{0CFA1DDB-DDC5-457C-9EB4-AC85F78ED54C}" sibTransId="{BD293D46-2275-456D-8E89-6BBE037AD69B}"/>
    <dgm:cxn modelId="{B2435BF8-3036-4FAD-AD23-6584A67B9D38}" type="presOf" srcId="{60793435-C1CF-465B-8FFE-65750DA95325}" destId="{7CD7DFB5-2915-45A0-9D4C-57EEBD0F4663}" srcOrd="0" destOrd="0" presId="urn:microsoft.com/office/officeart/2018/5/layout/CenteredIconLabelDescriptionList"/>
    <dgm:cxn modelId="{5B7A8BF8-1AE2-4B30-A622-91999B0CB296}" srcId="{45686B49-8848-4FD0-BD74-454AA11EA54C}" destId="{92A11D12-2D38-4FFA-A863-ABC77311C81C}" srcOrd="0" destOrd="0" parTransId="{BC80311F-A931-4046-B377-216A275F833D}" sibTransId="{4EDF23C6-A2E2-4F8E-A013-B2007815E3F1}"/>
    <dgm:cxn modelId="{BB5D8DF8-E58D-42F6-9EA4-6A7ED0606622}" type="presOf" srcId="{FCEB7587-4AB0-47A5-974B-0CA172A96741}" destId="{C1F24097-FFD1-4514-B8D2-165EE317C78C}" srcOrd="0" destOrd="1" presId="urn:microsoft.com/office/officeart/2018/5/layout/CenteredIconLabelDescriptionList"/>
    <dgm:cxn modelId="{181E3F11-AB50-4943-AC78-ED428A178394}" type="presParOf" srcId="{F3BDC8D4-8921-478A-8B82-E6687E9AA566}" destId="{9BB6A399-AC0A-4415-82E5-54A532760804}" srcOrd="0" destOrd="0" presId="urn:microsoft.com/office/officeart/2018/5/layout/CenteredIconLabelDescriptionList"/>
    <dgm:cxn modelId="{8A7C5852-097F-407B-AF01-AA4A31B405AA}" type="presParOf" srcId="{9BB6A399-AC0A-4415-82E5-54A532760804}" destId="{1F7FB0B3-DCEB-40D9-8615-197CE00DF6EF}" srcOrd="0" destOrd="0" presId="urn:microsoft.com/office/officeart/2018/5/layout/CenteredIconLabelDescriptionList"/>
    <dgm:cxn modelId="{BC2C242C-E9EA-4AE0-BE4B-02BACD44DEF0}" type="presParOf" srcId="{9BB6A399-AC0A-4415-82E5-54A532760804}" destId="{8AB58D17-EB6E-48D3-9381-5C10DA76710C}" srcOrd="1" destOrd="0" presId="urn:microsoft.com/office/officeart/2018/5/layout/CenteredIconLabelDescriptionList"/>
    <dgm:cxn modelId="{28ECD556-A6C5-4CB3-95A8-3976A9295BB4}" type="presParOf" srcId="{9BB6A399-AC0A-4415-82E5-54A532760804}" destId="{9D6A465F-47E0-485D-AE42-54F1BC5690E0}" srcOrd="2" destOrd="0" presId="urn:microsoft.com/office/officeart/2018/5/layout/CenteredIconLabelDescriptionList"/>
    <dgm:cxn modelId="{DFD5087D-1C3A-40CD-A9BC-3C8DFB4DC8A8}" type="presParOf" srcId="{9BB6A399-AC0A-4415-82E5-54A532760804}" destId="{A5F214F0-A8F2-4D48-B5F7-983C00869869}" srcOrd="3" destOrd="0" presId="urn:microsoft.com/office/officeart/2018/5/layout/CenteredIconLabelDescriptionList"/>
    <dgm:cxn modelId="{4EC8FBCB-A944-438F-8322-DEDEB8EF6DD1}" type="presParOf" srcId="{9BB6A399-AC0A-4415-82E5-54A532760804}" destId="{C1F24097-FFD1-4514-B8D2-165EE317C78C}" srcOrd="4" destOrd="0" presId="urn:microsoft.com/office/officeart/2018/5/layout/CenteredIconLabelDescriptionList"/>
    <dgm:cxn modelId="{146183B2-5453-43E0-9628-844F1BE8C83B}" type="presParOf" srcId="{F3BDC8D4-8921-478A-8B82-E6687E9AA566}" destId="{B00122AE-5399-480C-B0BA-1A3FB9300846}" srcOrd="1" destOrd="0" presId="urn:microsoft.com/office/officeart/2018/5/layout/CenteredIconLabelDescriptionList"/>
    <dgm:cxn modelId="{FE05336F-41A6-4A8C-A0F2-3E1140A21354}" type="presParOf" srcId="{F3BDC8D4-8921-478A-8B82-E6687E9AA566}" destId="{990559C3-D55E-41FF-AE90-EEC67B4F8AF4}" srcOrd="2" destOrd="0" presId="urn:microsoft.com/office/officeart/2018/5/layout/CenteredIconLabelDescriptionList"/>
    <dgm:cxn modelId="{C884F4A8-7D69-4CC7-9D0C-D83B8EDB6CAF}" type="presParOf" srcId="{990559C3-D55E-41FF-AE90-EEC67B4F8AF4}" destId="{D86143E1-16F9-40F3-BDDA-FB40881AE8D8}" srcOrd="0" destOrd="0" presId="urn:microsoft.com/office/officeart/2018/5/layout/CenteredIconLabelDescriptionList"/>
    <dgm:cxn modelId="{D631FB2C-3DF8-475C-8457-B00C1DE3B094}" type="presParOf" srcId="{990559C3-D55E-41FF-AE90-EEC67B4F8AF4}" destId="{F3AD4B5D-5E08-4832-842C-A64C98A3F842}" srcOrd="1" destOrd="0" presId="urn:microsoft.com/office/officeart/2018/5/layout/CenteredIconLabelDescriptionList"/>
    <dgm:cxn modelId="{D15E4DCB-32A4-4E6E-BA67-0A0839BB507D}" type="presParOf" srcId="{990559C3-D55E-41FF-AE90-EEC67B4F8AF4}" destId="{982FA6B2-A874-4F1B-A794-AEBF15DE7E1A}" srcOrd="2" destOrd="0" presId="urn:microsoft.com/office/officeart/2018/5/layout/CenteredIconLabelDescriptionList"/>
    <dgm:cxn modelId="{1E2C9660-A252-4998-9232-EF53B30DFAD1}" type="presParOf" srcId="{990559C3-D55E-41FF-AE90-EEC67B4F8AF4}" destId="{4608B2BE-0877-4F1C-8A6C-984BCC5591B9}" srcOrd="3" destOrd="0" presId="urn:microsoft.com/office/officeart/2018/5/layout/CenteredIconLabelDescriptionList"/>
    <dgm:cxn modelId="{34064F84-0E52-4231-98A8-C3714136ED81}" type="presParOf" srcId="{990559C3-D55E-41FF-AE90-EEC67B4F8AF4}" destId="{7CD7DFB5-2915-45A0-9D4C-57EEBD0F4663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C7D5C3-3ADA-4034-9669-52B5D9EB2F0E}">
      <dsp:nvSpPr>
        <dsp:cNvPr id="0" name=""/>
        <dsp:cNvSpPr/>
      </dsp:nvSpPr>
      <dsp:spPr>
        <a:xfrm>
          <a:off x="0" y="2315"/>
          <a:ext cx="6261100" cy="11734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12022A-FF4C-445A-8383-C75E8D5B6FD2}">
      <dsp:nvSpPr>
        <dsp:cNvPr id="0" name=""/>
        <dsp:cNvSpPr/>
      </dsp:nvSpPr>
      <dsp:spPr>
        <a:xfrm>
          <a:off x="354965" y="266339"/>
          <a:ext cx="645392" cy="6453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CFFF7B-B18D-4083-AE67-BC71B7046796}">
      <dsp:nvSpPr>
        <dsp:cNvPr id="0" name=""/>
        <dsp:cNvSpPr/>
      </dsp:nvSpPr>
      <dsp:spPr>
        <a:xfrm>
          <a:off x="1355324" y="2315"/>
          <a:ext cx="4905775" cy="1173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89" tIns="124189" rIns="124189" bIns="124189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 blockchain based decentralized &amp; paperless web portal for an open and transparent market for agricultural commodities, eliminating middle men.</a:t>
          </a:r>
        </a:p>
      </dsp:txBody>
      <dsp:txXfrm>
        <a:off x="1355324" y="2315"/>
        <a:ext cx="4905775" cy="1173440"/>
      </dsp:txXfrm>
    </dsp:sp>
    <dsp:sp modelId="{0B45E6F8-CC05-4904-9D39-14C41AE15B8A}">
      <dsp:nvSpPr>
        <dsp:cNvPr id="0" name=""/>
        <dsp:cNvSpPr/>
      </dsp:nvSpPr>
      <dsp:spPr>
        <a:xfrm>
          <a:off x="0" y="1469116"/>
          <a:ext cx="6261100" cy="11734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14D9D1-1122-4190-86DA-6C6B3E58639A}">
      <dsp:nvSpPr>
        <dsp:cNvPr id="0" name=""/>
        <dsp:cNvSpPr/>
      </dsp:nvSpPr>
      <dsp:spPr>
        <a:xfrm>
          <a:off x="354965" y="1733140"/>
          <a:ext cx="645392" cy="6453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D4189E-73CF-4B28-A3A6-B98EF8ED4B37}">
      <dsp:nvSpPr>
        <dsp:cNvPr id="0" name=""/>
        <dsp:cNvSpPr/>
      </dsp:nvSpPr>
      <dsp:spPr>
        <a:xfrm>
          <a:off x="1355324" y="1469116"/>
          <a:ext cx="4905775" cy="1173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89" tIns="124189" rIns="124189" bIns="124189" numCol="1" spcCol="1270" anchor="ctr" anchorCtr="0">
          <a:noAutofit/>
        </a:bodyPr>
        <a:lstStyle/>
        <a:p>
          <a:pPr marL="0" lvl="0" indent="0" algn="just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Machine Learning techniques to provide yield prediction and crop quality prediction.</a:t>
          </a:r>
        </a:p>
      </dsp:txBody>
      <dsp:txXfrm>
        <a:off x="1355324" y="1469116"/>
        <a:ext cx="4905775" cy="1173440"/>
      </dsp:txXfrm>
    </dsp:sp>
    <dsp:sp modelId="{91F24893-26B4-476A-873F-A43B6FCC0CCD}">
      <dsp:nvSpPr>
        <dsp:cNvPr id="0" name=""/>
        <dsp:cNvSpPr/>
      </dsp:nvSpPr>
      <dsp:spPr>
        <a:xfrm>
          <a:off x="0" y="2935917"/>
          <a:ext cx="6261100" cy="11734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CCAAF7-9D5E-4EF8-82D4-FBE12AE6CA2D}">
      <dsp:nvSpPr>
        <dsp:cNvPr id="0" name=""/>
        <dsp:cNvSpPr/>
      </dsp:nvSpPr>
      <dsp:spPr>
        <a:xfrm>
          <a:off x="354965" y="3199941"/>
          <a:ext cx="645392" cy="6453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664383-9E20-409D-AA92-4ABE0AE1CF21}">
      <dsp:nvSpPr>
        <dsp:cNvPr id="0" name=""/>
        <dsp:cNvSpPr/>
      </dsp:nvSpPr>
      <dsp:spPr>
        <a:xfrm>
          <a:off x="1355324" y="2935917"/>
          <a:ext cx="4905775" cy="1173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89" tIns="124189" rIns="124189" bIns="124189" numCol="1" spcCol="1270" anchor="ctr" anchorCtr="0">
          <a:noAutofit/>
        </a:bodyPr>
        <a:lstStyle/>
        <a:p>
          <a:pPr marL="0" lvl="0" indent="0" algn="just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Company to pay 20% amount at initial stage and 10% in installments periodically to the farmer subsequently. Remaining amount to be paid at the time of harvest.</a:t>
          </a:r>
        </a:p>
      </dsp:txBody>
      <dsp:txXfrm>
        <a:off x="1355324" y="2935917"/>
        <a:ext cx="4905775" cy="1173440"/>
      </dsp:txXfrm>
    </dsp:sp>
    <dsp:sp modelId="{F3892407-C897-4789-971C-1E7A365D597D}">
      <dsp:nvSpPr>
        <dsp:cNvPr id="0" name=""/>
        <dsp:cNvSpPr/>
      </dsp:nvSpPr>
      <dsp:spPr>
        <a:xfrm>
          <a:off x="0" y="4402718"/>
          <a:ext cx="6261100" cy="11734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221BD8-869F-4372-B068-C7806B20AFFC}">
      <dsp:nvSpPr>
        <dsp:cNvPr id="0" name=""/>
        <dsp:cNvSpPr/>
      </dsp:nvSpPr>
      <dsp:spPr>
        <a:xfrm>
          <a:off x="354965" y="4666742"/>
          <a:ext cx="645392" cy="6453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99FA21-D6A9-4420-B0F8-7EAD0A74C5B3}">
      <dsp:nvSpPr>
        <dsp:cNvPr id="0" name=""/>
        <dsp:cNvSpPr/>
      </dsp:nvSpPr>
      <dsp:spPr>
        <a:xfrm>
          <a:off x="1355324" y="4402718"/>
          <a:ext cx="4905775" cy="1173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89" tIns="124189" rIns="124189" bIns="124189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An android based mobile app for farmer for easy login, selling of produce and periodic image uploading facility.</a:t>
          </a:r>
        </a:p>
      </dsp:txBody>
      <dsp:txXfrm>
        <a:off x="1355324" y="4402718"/>
        <a:ext cx="4905775" cy="11734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54CA4A-7493-4242-A9D0-EDCA409936E2}">
      <dsp:nvSpPr>
        <dsp:cNvPr id="0" name=""/>
        <dsp:cNvSpPr/>
      </dsp:nvSpPr>
      <dsp:spPr>
        <a:xfrm>
          <a:off x="0" y="3974"/>
          <a:ext cx="8083851" cy="87055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D444D3-718F-4907-80D9-9D5E1C3577B6}">
      <dsp:nvSpPr>
        <dsp:cNvPr id="0" name=""/>
        <dsp:cNvSpPr/>
      </dsp:nvSpPr>
      <dsp:spPr>
        <a:xfrm>
          <a:off x="263344" y="199850"/>
          <a:ext cx="479275" cy="4788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04AD3A-FC93-4B71-9582-8600B9D006CE}">
      <dsp:nvSpPr>
        <dsp:cNvPr id="0" name=""/>
        <dsp:cNvSpPr/>
      </dsp:nvSpPr>
      <dsp:spPr>
        <a:xfrm>
          <a:off x="1005964" y="3974"/>
          <a:ext cx="7047417" cy="924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893" tIns="97893" rIns="97893" bIns="9789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Blockchain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 Nodejs</a:t>
          </a:r>
        </a:p>
      </dsp:txBody>
      <dsp:txXfrm>
        <a:off x="1005964" y="3974"/>
        <a:ext cx="7047417" cy="924969"/>
      </dsp:txXfrm>
    </dsp:sp>
    <dsp:sp modelId="{3442E504-9FE6-410B-AD78-3F060B708676}">
      <dsp:nvSpPr>
        <dsp:cNvPr id="0" name=""/>
        <dsp:cNvSpPr/>
      </dsp:nvSpPr>
      <dsp:spPr>
        <a:xfrm>
          <a:off x="0" y="1160185"/>
          <a:ext cx="8083851" cy="87055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1F0407-1661-4964-B4F4-FA8DC2C416EA}">
      <dsp:nvSpPr>
        <dsp:cNvPr id="0" name=""/>
        <dsp:cNvSpPr/>
      </dsp:nvSpPr>
      <dsp:spPr>
        <a:xfrm>
          <a:off x="263344" y="1356061"/>
          <a:ext cx="479275" cy="478807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6A5D59-CAFC-41D8-9212-DD52A3E51D4D}">
      <dsp:nvSpPr>
        <dsp:cNvPr id="0" name=""/>
        <dsp:cNvSpPr/>
      </dsp:nvSpPr>
      <dsp:spPr>
        <a:xfrm>
          <a:off x="1005964" y="1160185"/>
          <a:ext cx="7047417" cy="924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893" tIns="97893" rIns="97893" bIns="9789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Machine Learning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</a:t>
          </a:r>
          <a:r>
            <a:rPr lang="en-US" sz="1400" i="1" kern="1200" dirty="0">
              <a:solidFill>
                <a:srgbClr val="FFFFFF"/>
              </a:solidFill>
            </a:rPr>
            <a:t>Random Forest: Yield Prediction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 dirty="0">
              <a:solidFill>
                <a:srgbClr val="FFFFFF"/>
              </a:solidFill>
            </a:rPr>
            <a:t>- CNN: Crop Quality Prediction</a:t>
          </a:r>
          <a:endParaRPr lang="en-US" sz="1400" kern="1200" dirty="0"/>
        </a:p>
      </dsp:txBody>
      <dsp:txXfrm>
        <a:off x="1005964" y="1160185"/>
        <a:ext cx="7047417" cy="924969"/>
      </dsp:txXfrm>
    </dsp:sp>
    <dsp:sp modelId="{1BBFDD10-EFE0-4C32-84B4-DD869E48E6F3}">
      <dsp:nvSpPr>
        <dsp:cNvPr id="0" name=""/>
        <dsp:cNvSpPr/>
      </dsp:nvSpPr>
      <dsp:spPr>
        <a:xfrm>
          <a:off x="0" y="2316397"/>
          <a:ext cx="8083851" cy="87055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A7BE8A-0AB9-47B7-AD75-163EF0B422CE}">
      <dsp:nvSpPr>
        <dsp:cNvPr id="0" name=""/>
        <dsp:cNvSpPr/>
      </dsp:nvSpPr>
      <dsp:spPr>
        <a:xfrm>
          <a:off x="263344" y="2512273"/>
          <a:ext cx="479275" cy="4788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D6B462-D695-4F8C-87D3-CBF0C08B99FF}">
      <dsp:nvSpPr>
        <dsp:cNvPr id="0" name=""/>
        <dsp:cNvSpPr/>
      </dsp:nvSpPr>
      <dsp:spPr>
        <a:xfrm>
          <a:off x="1005964" y="2316397"/>
          <a:ext cx="7047417" cy="924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893" tIns="97893" rIns="97893" bIns="9789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Web Portal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 React</a:t>
          </a:r>
        </a:p>
      </dsp:txBody>
      <dsp:txXfrm>
        <a:off x="1005964" y="2316397"/>
        <a:ext cx="7047417" cy="924969"/>
      </dsp:txXfrm>
    </dsp:sp>
    <dsp:sp modelId="{626D3E2A-9AF9-412D-83E1-6370EB838D78}">
      <dsp:nvSpPr>
        <dsp:cNvPr id="0" name=""/>
        <dsp:cNvSpPr/>
      </dsp:nvSpPr>
      <dsp:spPr>
        <a:xfrm>
          <a:off x="0" y="3472609"/>
          <a:ext cx="8083851" cy="87055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3D9B23-9BA9-436F-B853-9EE0ABBAE633}">
      <dsp:nvSpPr>
        <dsp:cNvPr id="0" name=""/>
        <dsp:cNvSpPr/>
      </dsp:nvSpPr>
      <dsp:spPr>
        <a:xfrm>
          <a:off x="263344" y="3668485"/>
          <a:ext cx="479275" cy="4788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BCEC6E-2DFD-4AA2-B19F-F7379BA83C97}">
      <dsp:nvSpPr>
        <dsp:cNvPr id="0" name=""/>
        <dsp:cNvSpPr/>
      </dsp:nvSpPr>
      <dsp:spPr>
        <a:xfrm>
          <a:off x="1005964" y="3472609"/>
          <a:ext cx="7047417" cy="924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893" tIns="97893" rIns="97893" bIns="9789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Mobile App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Android Studio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Firebase</a:t>
          </a:r>
        </a:p>
      </dsp:txBody>
      <dsp:txXfrm>
        <a:off x="1005964" y="3472609"/>
        <a:ext cx="7047417" cy="9249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49AE2A-6395-4340-85B9-7F85441A2753}">
      <dsp:nvSpPr>
        <dsp:cNvPr id="0" name=""/>
        <dsp:cNvSpPr/>
      </dsp:nvSpPr>
      <dsp:spPr>
        <a:xfrm>
          <a:off x="1857591" y="61379"/>
          <a:ext cx="1510523" cy="15105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82BF38-5E1D-4215-893E-F74562D2B539}">
      <dsp:nvSpPr>
        <dsp:cNvPr id="0" name=""/>
        <dsp:cNvSpPr/>
      </dsp:nvSpPr>
      <dsp:spPr>
        <a:xfrm>
          <a:off x="454962" y="1741467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Blockchain</a:t>
          </a:r>
        </a:p>
      </dsp:txBody>
      <dsp:txXfrm>
        <a:off x="454962" y="1741467"/>
        <a:ext cx="4315781" cy="647367"/>
      </dsp:txXfrm>
    </dsp:sp>
    <dsp:sp modelId="{979E8067-FB38-4700-9B7B-93345ACB0DD2}">
      <dsp:nvSpPr>
        <dsp:cNvPr id="0" name=""/>
        <dsp:cNvSpPr/>
      </dsp:nvSpPr>
      <dsp:spPr>
        <a:xfrm>
          <a:off x="454962" y="2467701"/>
          <a:ext cx="4315781" cy="15349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Designed data models as per requirements of </a:t>
          </a:r>
          <a:r>
            <a:rPr lang="en-US" sz="1800" kern="1200" dirty="0" err="1"/>
            <a:t>Agro</a:t>
          </a:r>
          <a:r>
            <a:rPr lang="en-US" sz="1800" kern="1200" dirty="0"/>
            <a:t> Mart portal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Developed peer-to-peer broadcasting functionality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Added </a:t>
          </a:r>
          <a:r>
            <a:rPr lang="en-US" sz="1800" kern="1200" dirty="0" err="1"/>
            <a:t>api</a:t>
          </a:r>
          <a:r>
            <a:rPr lang="en-US" sz="1800" kern="1200" dirty="0"/>
            <a:t> to fetch by indices</a:t>
          </a:r>
        </a:p>
      </dsp:txBody>
      <dsp:txXfrm>
        <a:off x="454962" y="2467701"/>
        <a:ext cx="4315781" cy="1534918"/>
      </dsp:txXfrm>
    </dsp:sp>
    <dsp:sp modelId="{C150044F-1F35-4D99-9E06-2868A236E39E}">
      <dsp:nvSpPr>
        <dsp:cNvPr id="0" name=""/>
        <dsp:cNvSpPr/>
      </dsp:nvSpPr>
      <dsp:spPr>
        <a:xfrm>
          <a:off x="7297202" y="61379"/>
          <a:ext cx="1510523" cy="15105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30DD58-D1C3-400B-A5D4-E983E7CC4CBE}">
      <dsp:nvSpPr>
        <dsp:cNvPr id="0" name=""/>
        <dsp:cNvSpPr/>
      </dsp:nvSpPr>
      <dsp:spPr>
        <a:xfrm>
          <a:off x="5894573" y="1741467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Web Portal</a:t>
          </a:r>
        </a:p>
      </dsp:txBody>
      <dsp:txXfrm>
        <a:off x="5894573" y="1741467"/>
        <a:ext cx="4315781" cy="647367"/>
      </dsp:txXfrm>
    </dsp:sp>
    <dsp:sp modelId="{AD17F41A-A0B6-4E67-91F2-0522ADAEC345}">
      <dsp:nvSpPr>
        <dsp:cNvPr id="0" name=""/>
        <dsp:cNvSpPr/>
      </dsp:nvSpPr>
      <dsp:spPr>
        <a:xfrm>
          <a:off x="5764538" y="2467701"/>
          <a:ext cx="5052916" cy="15349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Configuration and linking of dashboard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Developed backend for the portal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Sign in and registration functionality implemented</a:t>
          </a:r>
        </a:p>
      </dsp:txBody>
      <dsp:txXfrm>
        <a:off x="5764538" y="2467701"/>
        <a:ext cx="5052916" cy="15349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7FB0B3-DCEB-40D9-8615-197CE00DF6EF}">
      <dsp:nvSpPr>
        <dsp:cNvPr id="0" name=""/>
        <dsp:cNvSpPr/>
      </dsp:nvSpPr>
      <dsp:spPr>
        <a:xfrm>
          <a:off x="2121320" y="268307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6A465F-47E0-485D-AE42-54F1BC5690E0}">
      <dsp:nvSpPr>
        <dsp:cNvPr id="0" name=""/>
        <dsp:cNvSpPr/>
      </dsp:nvSpPr>
      <dsp:spPr>
        <a:xfrm>
          <a:off x="717320" y="193369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Mobile App</a:t>
          </a:r>
        </a:p>
      </dsp:txBody>
      <dsp:txXfrm>
        <a:off x="717320" y="1933694"/>
        <a:ext cx="4320000" cy="648000"/>
      </dsp:txXfrm>
    </dsp:sp>
    <dsp:sp modelId="{C1F24097-FFD1-4514-B8D2-165EE317C78C}">
      <dsp:nvSpPr>
        <dsp:cNvPr id="0" name=""/>
        <dsp:cNvSpPr/>
      </dsp:nvSpPr>
      <dsp:spPr>
        <a:xfrm>
          <a:off x="717320" y="2653037"/>
          <a:ext cx="4320000" cy="1182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Developed database using </a:t>
          </a:r>
          <a:r>
            <a:rPr lang="en-AU" sz="2000" kern="1200" dirty="0" err="1"/>
            <a:t>firestore</a:t>
          </a:r>
          <a:endParaRPr 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Developed functionality in the android studio to allow farmers to enlist crops for selling on the portal</a:t>
          </a:r>
          <a:endParaRPr lang="en-US" sz="2000" kern="1200" dirty="0"/>
        </a:p>
      </dsp:txBody>
      <dsp:txXfrm>
        <a:off x="717320" y="2653037"/>
        <a:ext cx="4320000" cy="1182412"/>
      </dsp:txXfrm>
    </dsp:sp>
    <dsp:sp modelId="{D86143E1-16F9-40F3-BDDA-FB40881AE8D8}">
      <dsp:nvSpPr>
        <dsp:cNvPr id="0" name=""/>
        <dsp:cNvSpPr/>
      </dsp:nvSpPr>
      <dsp:spPr>
        <a:xfrm>
          <a:off x="7197320" y="268307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2FA6B2-A874-4F1B-A794-AEBF15DE7E1A}">
      <dsp:nvSpPr>
        <dsp:cNvPr id="0" name=""/>
        <dsp:cNvSpPr/>
      </dsp:nvSpPr>
      <dsp:spPr>
        <a:xfrm>
          <a:off x="5793320" y="193369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3200" kern="1200" dirty="0"/>
            <a:t>Machine Learning</a:t>
          </a:r>
          <a:endParaRPr lang="en-US" sz="3200" kern="1200" dirty="0"/>
        </a:p>
      </dsp:txBody>
      <dsp:txXfrm>
        <a:off x="5793320" y="1933694"/>
        <a:ext cx="4320000" cy="648000"/>
      </dsp:txXfrm>
    </dsp:sp>
    <dsp:sp modelId="{7CD7DFB5-2915-45A0-9D4C-57EEBD0F4663}">
      <dsp:nvSpPr>
        <dsp:cNvPr id="0" name=""/>
        <dsp:cNvSpPr/>
      </dsp:nvSpPr>
      <dsp:spPr>
        <a:xfrm>
          <a:off x="5793320" y="2653037"/>
          <a:ext cx="4320000" cy="1182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 dirty="0"/>
            <a:t>Price prediction based on data from various Mandis using ARIMA </a:t>
          </a:r>
          <a:endParaRPr lang="en-US" sz="2400" kern="1200" dirty="0"/>
        </a:p>
      </dsp:txBody>
      <dsp:txXfrm>
        <a:off x="5793320" y="2653037"/>
        <a:ext cx="4320000" cy="1182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A1CF-8BEE-4417-94E1-93D0931E36A8}" type="datetimeFigureOut">
              <a:rPr lang="en-AU" smtClean="0"/>
              <a:t>2/08/2020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3847255-59D7-4AE7-9749-98A9EE8E3E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8635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A1CF-8BEE-4417-94E1-93D0931E36A8}" type="datetimeFigureOut">
              <a:rPr lang="en-AU" smtClean="0"/>
              <a:t>2/08/2020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3847255-59D7-4AE7-9749-98A9EE8E3E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9391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A1CF-8BEE-4417-94E1-93D0931E36A8}" type="datetimeFigureOut">
              <a:rPr lang="en-AU" smtClean="0"/>
              <a:t>2/08/2020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3847255-59D7-4AE7-9749-98A9EE8E3E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2988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A1CF-8BEE-4417-94E1-93D0931E36A8}" type="datetimeFigureOut">
              <a:rPr lang="en-AU" smtClean="0"/>
              <a:t>2/08/2020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3847255-59D7-4AE7-9749-98A9EE8E3E24}" type="slidenum">
              <a:rPr lang="en-AU" smtClean="0"/>
              <a:t>‹#›</a:t>
            </a:fld>
            <a:endParaRPr lang="en-A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0336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A1CF-8BEE-4417-94E1-93D0931E36A8}" type="datetimeFigureOut">
              <a:rPr lang="en-AU" smtClean="0"/>
              <a:t>2/08/2020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3847255-59D7-4AE7-9749-98A9EE8E3E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4039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A1CF-8BEE-4417-94E1-93D0931E36A8}" type="datetimeFigureOut">
              <a:rPr lang="en-AU" smtClean="0"/>
              <a:t>2/08/2020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47255-59D7-4AE7-9749-98A9EE8E3E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4687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A1CF-8BEE-4417-94E1-93D0931E36A8}" type="datetimeFigureOut">
              <a:rPr lang="en-AU" smtClean="0"/>
              <a:t>2/08/2020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47255-59D7-4AE7-9749-98A9EE8E3E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5206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A1CF-8BEE-4417-94E1-93D0931E36A8}" type="datetimeFigureOut">
              <a:rPr lang="en-AU" smtClean="0"/>
              <a:t>2/08/2020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47255-59D7-4AE7-9749-98A9EE8E3E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7975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B27A1CF-8BEE-4417-94E1-93D0931E36A8}" type="datetimeFigureOut">
              <a:rPr lang="en-AU" smtClean="0"/>
              <a:t>2/08/2020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3847255-59D7-4AE7-9749-98A9EE8E3E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68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A1CF-8BEE-4417-94E1-93D0931E36A8}" type="datetimeFigureOut">
              <a:rPr lang="en-AU" smtClean="0"/>
              <a:t>2/08/2020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47255-59D7-4AE7-9749-98A9EE8E3E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8507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A1CF-8BEE-4417-94E1-93D0931E36A8}" type="datetimeFigureOut">
              <a:rPr lang="en-AU" smtClean="0"/>
              <a:t>2/08/2020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3847255-59D7-4AE7-9749-98A9EE8E3E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6310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A1CF-8BEE-4417-94E1-93D0931E36A8}" type="datetimeFigureOut">
              <a:rPr lang="en-AU" smtClean="0"/>
              <a:t>2/08/2020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47255-59D7-4AE7-9749-98A9EE8E3E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2611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A1CF-8BEE-4417-94E1-93D0931E36A8}" type="datetimeFigureOut">
              <a:rPr lang="en-AU" smtClean="0"/>
              <a:t>2/08/2020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47255-59D7-4AE7-9749-98A9EE8E3E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469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A1CF-8BEE-4417-94E1-93D0931E36A8}" type="datetimeFigureOut">
              <a:rPr lang="en-AU" smtClean="0"/>
              <a:t>2/08/2020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47255-59D7-4AE7-9749-98A9EE8E3E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7332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A1CF-8BEE-4417-94E1-93D0931E36A8}" type="datetimeFigureOut">
              <a:rPr lang="en-AU" smtClean="0"/>
              <a:t>2/08/2020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47255-59D7-4AE7-9749-98A9EE8E3E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3524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A1CF-8BEE-4417-94E1-93D0931E36A8}" type="datetimeFigureOut">
              <a:rPr lang="en-AU" smtClean="0"/>
              <a:t>2/08/2020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47255-59D7-4AE7-9749-98A9EE8E3E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537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A1CF-8BEE-4417-94E1-93D0931E36A8}" type="datetimeFigureOut">
              <a:rPr lang="en-AU" smtClean="0"/>
              <a:t>2/08/2020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47255-59D7-4AE7-9749-98A9EE8E3E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5639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7A1CF-8BEE-4417-94E1-93D0931E36A8}" type="datetimeFigureOut">
              <a:rPr lang="en-AU" smtClean="0"/>
              <a:t>2/08/2020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47255-59D7-4AE7-9749-98A9EE8E3E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16563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chnofaq.org/posts/2019/03/most-in-demand-business-in-2019/" TargetMode="External"/><Relationship Id="rId5" Type="http://schemas.openxmlformats.org/officeDocument/2006/relationships/image" Target="../media/image26.jpg"/><Relationship Id="rId4" Type="http://schemas.openxmlformats.org/officeDocument/2006/relationships/image" Target="../media/image3.png"/><Relationship Id="rId9" Type="http://schemas.openxmlformats.org/officeDocument/2006/relationships/hyperlink" Target="https://creativecommons.org/licenses/by-nc-sa/3.0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ctworks.org/how-to-innovate-new-digital-financial-services-for-farmers/" TargetMode="External"/><Relationship Id="rId5" Type="http://schemas.openxmlformats.org/officeDocument/2006/relationships/image" Target="../media/image43.jpg"/><Relationship Id="rId4" Type="http://schemas.openxmlformats.org/officeDocument/2006/relationships/image" Target="../media/image3.png"/><Relationship Id="rId9" Type="http://schemas.openxmlformats.org/officeDocument/2006/relationships/hyperlink" Target="https://creativecommons.org/licenses/by-nc-sa/3.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02493-97F7-4BB8-A585-526FE04B5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227" y="2742465"/>
            <a:ext cx="8144134" cy="1373070"/>
          </a:xfrm>
        </p:spPr>
        <p:txBody>
          <a:bodyPr/>
          <a:lstStyle/>
          <a:p>
            <a:pPr algn="ctr"/>
            <a:r>
              <a:rPr lang="en-US" sz="4400" dirty="0"/>
              <a:t>Problem ID:PK416</a:t>
            </a:r>
            <a:br>
              <a:rPr lang="en-US" sz="4400" dirty="0"/>
            </a:br>
            <a:r>
              <a:rPr lang="en-US" sz="4400" dirty="0"/>
              <a:t>Team Name: </a:t>
            </a:r>
            <a:r>
              <a:rPr lang="en-US" sz="4400" dirty="0" err="1"/>
              <a:t>dCodersss</a:t>
            </a:r>
            <a:r>
              <a:rPr lang="en-US" sz="4400" dirty="0"/>
              <a:t> </a:t>
            </a:r>
            <a:endParaRPr lang="en-AU" sz="4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309BF9F-8420-44EA-8DE7-3F29BB228788}"/>
              </a:ext>
            </a:extLst>
          </p:cNvPr>
          <p:cNvSpPr txBox="1">
            <a:spLocks/>
          </p:cNvSpPr>
          <p:nvPr/>
        </p:nvSpPr>
        <p:spPr>
          <a:xfrm>
            <a:off x="9115332" y="2735104"/>
            <a:ext cx="3076668" cy="1373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AU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1685F5-208D-4D75-93B9-0078BF72AD0B}"/>
              </a:ext>
            </a:extLst>
          </p:cNvPr>
          <p:cNvSpPr txBox="1"/>
          <p:nvPr/>
        </p:nvSpPr>
        <p:spPr>
          <a:xfrm>
            <a:off x="9421214" y="2959974"/>
            <a:ext cx="2464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SIH</a:t>
            </a:r>
            <a:endParaRPr lang="en-AU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52B7EE-1041-4248-BE83-A75082DFE6BB}"/>
              </a:ext>
            </a:extLst>
          </p:cNvPr>
          <p:cNvSpPr txBox="1"/>
          <p:nvPr/>
        </p:nvSpPr>
        <p:spPr>
          <a:xfrm>
            <a:off x="852603" y="834887"/>
            <a:ext cx="7814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AGRO MART: A decentralized market for agricultural commodities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942602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7CCDB-9B9D-48BA-AED5-1EE8E65C8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 added for transactions signed 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BEF447-9BC4-4A53-BC92-41F18C3D51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5" b="50000"/>
          <a:stretch/>
        </p:blipFill>
        <p:spPr>
          <a:xfrm>
            <a:off x="327864" y="2507189"/>
            <a:ext cx="11183815" cy="3429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4268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FECAD23-900F-4F1B-A441-6A68749F8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7943801-CAEC-4F98-9332-2A4D91284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A233090-6C39-4F59-8A0F-86F011A7E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4DCAA0-4BF1-4FB9-97BA-D6BA63041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619326-AFCE-47DF-9EEF-45695095E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n-US" dirty="0"/>
              <a:t>Mobile App for Farmers</a:t>
            </a:r>
            <a:endParaRPr lang="en-AU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BC2FEA5-B399-458A-8393-E06CE40DB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4023627-3BBB-48C0-AF19-74BA95A9B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handly</a:t>
            </a:r>
            <a:r>
              <a:rPr lang="en-US" dirty="0"/>
              <a:t> mobile app for farmers</a:t>
            </a:r>
          </a:p>
          <a:p>
            <a:r>
              <a:rPr lang="en-US" dirty="0"/>
              <a:t>User friendly </a:t>
            </a:r>
          </a:p>
          <a:p>
            <a:r>
              <a:rPr lang="en-US" dirty="0"/>
              <a:t>Convenient to use</a:t>
            </a:r>
          </a:p>
          <a:p>
            <a:r>
              <a:rPr lang="en-US" dirty="0"/>
              <a:t>Easy access to the </a:t>
            </a:r>
            <a:r>
              <a:rPr lang="en-US" dirty="0" err="1"/>
              <a:t>Agro</a:t>
            </a:r>
            <a:r>
              <a:rPr lang="en-US" dirty="0"/>
              <a:t> Mart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8465E4-CB3B-4893-9ECB-20D71F83AA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316" y="640080"/>
            <a:ext cx="2510028" cy="55778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652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2E911EF-80F5-4781-A4DF-44EFAF242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0A2A734-17E4-44D5-9630-D54D6AF74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FFB5C33-24B2-4764-BDBD-4C10A21DB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88808" y="0"/>
            <a:ext cx="340319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EB601E2-EFED-4313-BEE4-9E27B94FC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2852"/>
            <a:ext cx="9110541" cy="24655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425DB5A-CEE1-4EE1-8C4A-689E49D35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590078"/>
            <a:ext cx="9110542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75B9D5-1467-436F-8DAD-A9F4D743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510" y="2733709"/>
            <a:ext cx="7657792" cy="13730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600">
                <a:solidFill>
                  <a:srgbClr val="FFFFFF"/>
                </a:solidFill>
              </a:rPr>
              <a:t>PROGRESS UPDATE </a:t>
            </a:r>
            <a:br>
              <a:rPr lang="en-US" sz="4600">
                <a:solidFill>
                  <a:srgbClr val="FFFFFF"/>
                </a:solidFill>
              </a:rPr>
            </a:br>
            <a:endParaRPr lang="en-US" sz="4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336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A08B6-B5D9-4EB3-B517-18BF30877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/>
              <a:t>Work completed by Day 1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CD163-31A4-4BDB-AAE5-26E388EEA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010918"/>
          </a:xfrm>
        </p:spPr>
        <p:txBody>
          <a:bodyPr>
            <a:normAutofit/>
          </a:bodyPr>
          <a:lstStyle/>
          <a:p>
            <a:r>
              <a:rPr lang="en-US" sz="2800" dirty="0"/>
              <a:t>Blockchain</a:t>
            </a:r>
          </a:p>
          <a:p>
            <a:pPr lvl="1"/>
            <a:r>
              <a:rPr lang="en-US" sz="2400" dirty="0"/>
              <a:t>Developed a blockchain in </a:t>
            </a:r>
            <a:r>
              <a:rPr lang="en-US" sz="2400" dirty="0" err="1"/>
              <a:t>nodejs</a:t>
            </a:r>
            <a:r>
              <a:rPr lang="en-US" sz="2400" dirty="0"/>
              <a:t> using sha256 for immutability</a:t>
            </a:r>
          </a:p>
          <a:p>
            <a:r>
              <a:rPr lang="en-US" sz="2800" dirty="0"/>
              <a:t>Web Portal</a:t>
            </a:r>
          </a:p>
          <a:p>
            <a:pPr lvl="1"/>
            <a:r>
              <a:rPr lang="en-US" sz="2400" dirty="0"/>
              <a:t>Developed a web portal using React and designed the User Interface</a:t>
            </a:r>
          </a:p>
          <a:p>
            <a:pPr lvl="1"/>
            <a:r>
              <a:rPr lang="en-US" sz="2400" dirty="0"/>
              <a:t>Designed a dashboard for viewing records and analytics along with advanced search on table entries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99125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47937-F104-4C4B-946C-CADF3D46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completed by Day 1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79C75-B492-4047-979F-F4471E00B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89010"/>
          </a:xfrm>
        </p:spPr>
        <p:txBody>
          <a:bodyPr>
            <a:normAutofit/>
          </a:bodyPr>
          <a:lstStyle/>
          <a:p>
            <a:r>
              <a:rPr lang="en-US" sz="2800" dirty="0"/>
              <a:t>Mobile App</a:t>
            </a:r>
          </a:p>
          <a:p>
            <a:pPr lvl="1"/>
            <a:r>
              <a:rPr lang="en-US" sz="2400" dirty="0"/>
              <a:t>Developed an android based mobile app customized for farmers using Android Studio</a:t>
            </a:r>
          </a:p>
          <a:p>
            <a:pPr lvl="1"/>
            <a:r>
              <a:rPr lang="en-US" sz="2400" dirty="0"/>
              <a:t>Developed SMS based login functionality and user interface 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Machine Learning</a:t>
            </a:r>
          </a:p>
          <a:p>
            <a:pPr lvl="1"/>
            <a:r>
              <a:rPr lang="en-US" sz="2400" dirty="0"/>
              <a:t>Dataset preprocessing</a:t>
            </a:r>
          </a:p>
          <a:p>
            <a:pPr lvl="1"/>
            <a:r>
              <a:rPr lang="en-US" sz="2400" dirty="0"/>
              <a:t>Crop disease prediction using CNN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48614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9E1D5-0370-4AC8-BA14-C2A3A1A0E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additions aimed for Day2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962B0-8802-45F7-A14B-0CE23482E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010918"/>
          </a:xfrm>
        </p:spPr>
        <p:txBody>
          <a:bodyPr>
            <a:normAutofit/>
          </a:bodyPr>
          <a:lstStyle/>
          <a:p>
            <a:r>
              <a:rPr lang="en-US" dirty="0"/>
              <a:t>Blockchain</a:t>
            </a:r>
          </a:p>
          <a:p>
            <a:pPr lvl="1"/>
            <a:r>
              <a:rPr lang="en-US" dirty="0"/>
              <a:t>Creating data models and integrating with the blockchain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Web Portal</a:t>
            </a:r>
          </a:p>
          <a:p>
            <a:pPr lvl="1"/>
            <a:r>
              <a:rPr lang="en-US" dirty="0"/>
              <a:t>Developing dashboard configuration on the portal</a:t>
            </a:r>
          </a:p>
          <a:p>
            <a:pPr lvl="1"/>
            <a:r>
              <a:rPr lang="en-US" dirty="0"/>
              <a:t>Working to develop separate dashboards for government and company/buyers</a:t>
            </a:r>
          </a:p>
          <a:p>
            <a:pPr lvl="1"/>
            <a:r>
              <a:rPr lang="en-US" dirty="0"/>
              <a:t>Configuration of registration functionality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34731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3CF6B-C8F6-49D4-B780-36B1A00B9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additions aimed for Day2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FDFC1-4633-41B8-9CCE-E6F61F047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 App</a:t>
            </a:r>
          </a:p>
          <a:p>
            <a:pPr lvl="1"/>
            <a:r>
              <a:rPr lang="en-AU" dirty="0"/>
              <a:t>Developing database using firebase</a:t>
            </a:r>
          </a:p>
          <a:p>
            <a:pPr lvl="1"/>
            <a:r>
              <a:rPr lang="en-AU" dirty="0"/>
              <a:t>Developing functionality in the android studio to allow farmers to enlist crops for selling on the portal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Machine Learning</a:t>
            </a:r>
          </a:p>
          <a:p>
            <a:pPr lvl="1"/>
            <a:r>
              <a:rPr lang="en-AU" dirty="0"/>
              <a:t>Price prediction based on data from various Mandis using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32986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63">
            <a:extLst>
              <a:ext uri="{FF2B5EF4-FFF2-40B4-BE49-F238E27FC236}">
                <a16:creationId xmlns:a16="http://schemas.microsoft.com/office/drawing/2014/main" id="{01CFC1BB-C5B3-4479-9752-C53221627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7" name="Picture 65">
            <a:extLst>
              <a:ext uri="{FF2B5EF4-FFF2-40B4-BE49-F238E27FC236}">
                <a16:creationId xmlns:a16="http://schemas.microsoft.com/office/drawing/2014/main" id="{5B5FB5AC-39B2-4094-B486-0FCD501D5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8" name="Picture 67">
            <a:extLst>
              <a:ext uri="{FF2B5EF4-FFF2-40B4-BE49-F238E27FC236}">
                <a16:creationId xmlns:a16="http://schemas.microsoft.com/office/drawing/2014/main" id="{7150CFE4-97B0-48C6-ACD6-9399CBA11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89" name="Rectangle 69">
            <a:extLst>
              <a:ext uri="{FF2B5EF4-FFF2-40B4-BE49-F238E27FC236}">
                <a16:creationId xmlns:a16="http://schemas.microsoft.com/office/drawing/2014/main" id="{A3C6F7F0-46EA-4F8E-A112-1B517C2B5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" name="Rectangle 71">
            <a:extLst>
              <a:ext uri="{FF2B5EF4-FFF2-40B4-BE49-F238E27FC236}">
                <a16:creationId xmlns:a16="http://schemas.microsoft.com/office/drawing/2014/main" id="{1691A3CC-CDA1-4C3B-9150-FCFB5373D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5D67B1-0D64-4357-B36E-8D601BF6D2A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832" t="9091" r="24420" b="-1"/>
          <a:stretch/>
        </p:blipFill>
        <p:spPr>
          <a:xfrm>
            <a:off x="-3176" y="10"/>
            <a:ext cx="12192000" cy="4242841"/>
          </a:xfrm>
          <a:prstGeom prst="rect">
            <a:avLst/>
          </a:prstGeom>
        </p:spPr>
      </p:pic>
      <p:sp>
        <p:nvSpPr>
          <p:cNvPr id="91" name="Rectangle 73">
            <a:extLst>
              <a:ext uri="{FF2B5EF4-FFF2-40B4-BE49-F238E27FC236}">
                <a16:creationId xmlns:a16="http://schemas.microsoft.com/office/drawing/2014/main" id="{41704883-D088-4683-A1FD-AEE53B336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249541"/>
            <a:ext cx="8968085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056B27-9E44-4190-B710-E40AD3608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4402667"/>
            <a:ext cx="8133478" cy="94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Implementations on Day2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9C04EC1-26B9-40BD-84A6-B2C0A913D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4249541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" name="Rectangle 77">
            <a:extLst>
              <a:ext uri="{FF2B5EF4-FFF2-40B4-BE49-F238E27FC236}">
                <a16:creationId xmlns:a16="http://schemas.microsoft.com/office/drawing/2014/main" id="{9BAB74E2-5A82-47FD-BBB4-BFD47779F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02314"/>
            <a:ext cx="8968085" cy="27594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79">
            <a:extLst>
              <a:ext uri="{FF2B5EF4-FFF2-40B4-BE49-F238E27FC236}">
                <a16:creationId xmlns:a16="http://schemas.microsoft.com/office/drawing/2014/main" id="{9C4FFB60-A034-4994-8F55-E38D4F31C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5902314"/>
            <a:ext cx="3080285" cy="275942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AB0E2A-ADEE-45E7-B134-517BC62136D2}"/>
              </a:ext>
            </a:extLst>
          </p:cNvPr>
          <p:cNvSpPr txBox="1"/>
          <p:nvPr/>
        </p:nvSpPr>
        <p:spPr>
          <a:xfrm>
            <a:off x="9517901" y="6657946"/>
            <a:ext cx="2670923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AU" sz="700">
                <a:solidFill>
                  <a:srgbClr val="FFFFFF"/>
                </a:solidFill>
                <a:hlinkClick r:id="rId6" tooltip="https://technofaq.org/posts/2019/03/most-in-demand-business-in-2019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AU" sz="700">
                <a:solidFill>
                  <a:srgbClr val="FFFFFF"/>
                </a:solidFill>
              </a:rPr>
              <a:t> by Unknown Author is licensed under </a:t>
            </a:r>
            <a:r>
              <a:rPr lang="en-AU" sz="700">
                <a:solidFill>
                  <a:srgbClr val="FFFFFF"/>
                </a:solidFill>
                <a:hlinkClick r:id="rId9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AU" sz="700">
              <a:solidFill>
                <a:srgbClr val="FFFFFF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FD8830E-764D-41EF-8E0C-F4647A88B91B}"/>
              </a:ext>
            </a:extLst>
          </p:cNvPr>
          <p:cNvSpPr txBox="1"/>
          <p:nvPr/>
        </p:nvSpPr>
        <p:spPr>
          <a:xfrm>
            <a:off x="9994286" y="4499294"/>
            <a:ext cx="1311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SIH</a:t>
            </a:r>
            <a:endParaRPr lang="en-AU" sz="5400" dirty="0"/>
          </a:p>
        </p:txBody>
      </p:sp>
    </p:spTree>
    <p:extLst>
      <p:ext uri="{BB962C8B-B14F-4D97-AF65-F5344CB8AC3E}">
        <p14:creationId xmlns:p14="http://schemas.microsoft.com/office/powerpoint/2010/main" val="1277919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0B6C9-B284-4C0B-8384-0D168034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Portal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AD5148-F2D1-4FED-B78F-AA179CAAC6E9}"/>
              </a:ext>
            </a:extLst>
          </p:cNvPr>
          <p:cNvSpPr txBox="1"/>
          <p:nvPr/>
        </p:nvSpPr>
        <p:spPr>
          <a:xfrm>
            <a:off x="10747513" y="755374"/>
            <a:ext cx="1311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SIH</a:t>
            </a:r>
            <a:endParaRPr lang="en-AU" sz="5400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F89428-C0BC-4484-8A49-7ADBFF588E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" y="2336800"/>
            <a:ext cx="8327804" cy="40532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5311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E2427-5397-4B86-866F-A1CB2EA5F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Blockchain</a:t>
            </a:r>
            <a:endParaRPr lang="en-AU" dirty="0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05D7279-7EAB-437B-BCCD-2DE3C4128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2347943"/>
            <a:ext cx="11869410" cy="25686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245BA5-445A-4FEA-AE97-E716B21B1D7D}"/>
              </a:ext>
            </a:extLst>
          </p:cNvPr>
          <p:cNvSpPr txBox="1"/>
          <p:nvPr/>
        </p:nvSpPr>
        <p:spPr>
          <a:xfrm>
            <a:off x="10747513" y="755374"/>
            <a:ext cx="1311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SIH</a:t>
            </a:r>
            <a:endParaRPr lang="en-AU" sz="5400" dirty="0"/>
          </a:p>
        </p:txBody>
      </p:sp>
    </p:spTree>
    <p:extLst>
      <p:ext uri="{BB962C8B-B14F-4D97-AF65-F5344CB8AC3E}">
        <p14:creationId xmlns:p14="http://schemas.microsoft.com/office/powerpoint/2010/main" val="2138342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660DE8-3FF9-4DED-AAA7-B22BAB75C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/>
              <a:t>Overview</a:t>
            </a:r>
            <a:endParaRPr lang="en-AU" sz="44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0FAC5A-1CA8-4787-9AA8-69D2B73145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9906575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77216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0F25E-C18B-41E5-A04D-25F507A6D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Fetching blocks</a:t>
            </a:r>
            <a:endParaRPr lang="en-A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CC8713-B98D-456B-A110-127D6D73C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068" y="2175611"/>
            <a:ext cx="7539863" cy="45530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8233C4-C28F-4641-939D-A9E6DE4E36D2}"/>
              </a:ext>
            </a:extLst>
          </p:cNvPr>
          <p:cNvSpPr txBox="1"/>
          <p:nvPr/>
        </p:nvSpPr>
        <p:spPr>
          <a:xfrm>
            <a:off x="10747513" y="755374"/>
            <a:ext cx="1311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SIH</a:t>
            </a:r>
            <a:endParaRPr lang="en-AU" sz="5400" dirty="0"/>
          </a:p>
        </p:txBody>
      </p:sp>
    </p:spTree>
    <p:extLst>
      <p:ext uri="{BB962C8B-B14F-4D97-AF65-F5344CB8AC3E}">
        <p14:creationId xmlns:p14="http://schemas.microsoft.com/office/powerpoint/2010/main" val="331884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81A41DB-692F-4081-9191-56AADADEF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3" y="3301425"/>
            <a:ext cx="11482733" cy="17224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96E25C3-06B0-4B5F-8484-086349C49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752475"/>
            <a:ext cx="9613900" cy="1081088"/>
          </a:xfrm>
        </p:spPr>
        <p:txBody>
          <a:bodyPr/>
          <a:lstStyle/>
          <a:p>
            <a:r>
              <a:rPr lang="en-US" dirty="0"/>
              <a:t>Fetching blocks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5CBBF8-7361-40E4-99CC-D0FD42B08C6F}"/>
              </a:ext>
            </a:extLst>
          </p:cNvPr>
          <p:cNvSpPr txBox="1"/>
          <p:nvPr/>
        </p:nvSpPr>
        <p:spPr>
          <a:xfrm>
            <a:off x="10747513" y="755374"/>
            <a:ext cx="1311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SIH</a:t>
            </a:r>
            <a:endParaRPr lang="en-AU" sz="5400" dirty="0"/>
          </a:p>
        </p:txBody>
      </p:sp>
    </p:spTree>
    <p:extLst>
      <p:ext uri="{BB962C8B-B14F-4D97-AF65-F5344CB8AC3E}">
        <p14:creationId xmlns:p14="http://schemas.microsoft.com/office/powerpoint/2010/main" val="295543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8797F-42E8-440E-A44D-336B49C9E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Mobile App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F84B3-312B-4317-A9D3-95FD77A964FF}"/>
              </a:ext>
            </a:extLst>
          </p:cNvPr>
          <p:cNvSpPr txBox="1"/>
          <p:nvPr/>
        </p:nvSpPr>
        <p:spPr>
          <a:xfrm>
            <a:off x="10747513" y="755374"/>
            <a:ext cx="1311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/>
              <a:t>SIH</a:t>
            </a:r>
            <a:endParaRPr lang="en-AU" sz="5400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21E538-56AD-44F1-8FA6-F3C957995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189" y="635812"/>
            <a:ext cx="2628195" cy="59505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508788-D8CC-4607-BBF4-A65ED42017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105" y="635813"/>
            <a:ext cx="2628195" cy="59505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8208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A08B6-B5D9-4EB3-B517-18BF30877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Work completed by Day 2</a:t>
            </a:r>
            <a:endParaRPr lang="en-AU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5E8ABD-7DD0-4DD3-8C2E-D22C71901D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34573"/>
              </p:ext>
            </p:extLst>
          </p:nvPr>
        </p:nvGraphicFramePr>
        <p:xfrm>
          <a:off x="681037" y="2336800"/>
          <a:ext cx="11033885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DC54D1B-70A1-4C60-8278-B2E4D5BD2E6D}"/>
              </a:ext>
            </a:extLst>
          </p:cNvPr>
          <p:cNvSpPr txBox="1"/>
          <p:nvPr/>
        </p:nvSpPr>
        <p:spPr>
          <a:xfrm>
            <a:off x="10747513" y="755374"/>
            <a:ext cx="1311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5400" dirty="0"/>
              <a:t>SIH</a:t>
            </a:r>
            <a:endParaRPr lang="en-AU" sz="5400"/>
          </a:p>
        </p:txBody>
      </p:sp>
    </p:spTree>
    <p:extLst>
      <p:ext uri="{BB962C8B-B14F-4D97-AF65-F5344CB8AC3E}">
        <p14:creationId xmlns:p14="http://schemas.microsoft.com/office/powerpoint/2010/main" val="4231428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9DF57-AFD6-4EC9-A04B-8B3270D41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Work completed by Day2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220783-44EF-4140-BD5F-1FA1EECF0468}"/>
              </a:ext>
            </a:extLst>
          </p:cNvPr>
          <p:cNvSpPr txBox="1"/>
          <p:nvPr/>
        </p:nvSpPr>
        <p:spPr>
          <a:xfrm>
            <a:off x="10747513" y="755374"/>
            <a:ext cx="1311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5400" dirty="0"/>
              <a:t>SIH</a:t>
            </a:r>
            <a:endParaRPr lang="en-AU" sz="540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605DD43-3939-4C59-9B97-F944299439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4853341"/>
              </p:ext>
            </p:extLst>
          </p:nvPr>
        </p:nvGraphicFramePr>
        <p:xfrm>
          <a:off x="681037" y="2336800"/>
          <a:ext cx="10830641" cy="4103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0414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1CFC1BB-C5B3-4479-9752-C53221627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B5FB5AC-39B2-4094-B486-0FCD501D5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150CFE4-97B0-48C6-ACD6-9399CBA11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3C6F7F0-46EA-4F8E-A112-1B517C2B5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691A3CC-CDA1-4C3B-9150-FCFB5373D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close up of a person holding a phone&#10;&#10;Description automatically generated">
            <a:extLst>
              <a:ext uri="{FF2B5EF4-FFF2-40B4-BE49-F238E27FC236}">
                <a16:creationId xmlns:a16="http://schemas.microsoft.com/office/drawing/2014/main" id="{7D2AA636-152E-4991-8C32-FB05A9962B7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7111" r="-1" b="-1"/>
          <a:stretch/>
        </p:blipFill>
        <p:spPr>
          <a:xfrm>
            <a:off x="-3176" y="10"/>
            <a:ext cx="12192000" cy="685799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1704883-D088-4683-A1FD-AEE53B336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249541"/>
            <a:ext cx="8968085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8EA424-AABA-4C26-8C8C-164BB86C0D0F}"/>
              </a:ext>
            </a:extLst>
          </p:cNvPr>
          <p:cNvSpPr txBox="1"/>
          <p:nvPr/>
        </p:nvSpPr>
        <p:spPr>
          <a:xfrm>
            <a:off x="-6352" y="4270313"/>
            <a:ext cx="8813800" cy="940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i="1" dirty="0">
                <a:latin typeface="+mj-lt"/>
                <a:ea typeface="+mj-ea"/>
                <a:cs typeface="+mj-cs"/>
              </a:rPr>
              <a:t>Empowering Farmers through a Digital Solution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9C04EC1-26B9-40BD-84A6-B2C0A913D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4249541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BAB74E2-5A82-47FD-BBB4-BFD47779F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02314"/>
            <a:ext cx="8968085" cy="27594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4FFB60-A034-4994-8F55-E38D4F31C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5902314"/>
            <a:ext cx="3080285" cy="275942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B02325-3ADD-4F9D-973F-B9D92CAC6FA3}"/>
              </a:ext>
            </a:extLst>
          </p:cNvPr>
          <p:cNvSpPr txBox="1"/>
          <p:nvPr/>
        </p:nvSpPr>
        <p:spPr>
          <a:xfrm>
            <a:off x="9517901" y="6657946"/>
            <a:ext cx="2670923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AU" sz="700">
                <a:solidFill>
                  <a:srgbClr val="FFFFFF"/>
                </a:solidFill>
                <a:hlinkClick r:id="rId6" tooltip="https://www.ictworks.org/how-to-innovate-new-digital-financial-services-for-farmer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AU" sz="700">
                <a:solidFill>
                  <a:srgbClr val="FFFFFF"/>
                </a:solidFill>
              </a:rPr>
              <a:t> by Unknown Author is licensed under </a:t>
            </a:r>
            <a:r>
              <a:rPr lang="en-AU" sz="700">
                <a:solidFill>
                  <a:srgbClr val="FFFFFF"/>
                </a:solidFill>
                <a:hlinkClick r:id="rId9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AU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221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CCB16-73FE-4678-8C60-3B68913BE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24E2A-8225-4CF9-A800-F2CE11612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2"/>
            <a:ext cx="9504688" cy="407717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i="1" dirty="0"/>
              <a:t>Elimination of middle men</a:t>
            </a:r>
            <a:r>
              <a:rPr lang="en-US" dirty="0"/>
              <a:t>, empowering farmers</a:t>
            </a:r>
          </a:p>
          <a:p>
            <a:pPr algn="just"/>
            <a:r>
              <a:rPr lang="en-US" dirty="0"/>
              <a:t>Pre-selling of crops and </a:t>
            </a:r>
            <a:r>
              <a:rPr lang="en-US" b="1" i="1" dirty="0"/>
              <a:t>installment based payments </a:t>
            </a:r>
            <a:r>
              <a:rPr lang="en-US" dirty="0"/>
              <a:t>for better financial support to the farmers</a:t>
            </a:r>
          </a:p>
          <a:p>
            <a:pPr algn="just"/>
            <a:r>
              <a:rPr lang="en-US" b="1" i="1" dirty="0"/>
              <a:t>Direct bank </a:t>
            </a:r>
            <a:r>
              <a:rPr lang="en-US" b="1" i="1" dirty="0" err="1"/>
              <a:t>tranfer</a:t>
            </a:r>
            <a:r>
              <a:rPr lang="en-US" b="1" i="1" dirty="0"/>
              <a:t> </a:t>
            </a:r>
          </a:p>
          <a:p>
            <a:pPr algn="just"/>
            <a:r>
              <a:rPr lang="en-US" dirty="0"/>
              <a:t>Leveraging immutability, openness, decentralization and security of </a:t>
            </a:r>
            <a:r>
              <a:rPr lang="en-US" b="1" i="1" dirty="0"/>
              <a:t>blockchain</a:t>
            </a:r>
          </a:p>
          <a:p>
            <a:pPr algn="just"/>
            <a:r>
              <a:rPr lang="en-US" dirty="0"/>
              <a:t>Yield and crop quality prediction using </a:t>
            </a:r>
            <a:r>
              <a:rPr lang="en-US" b="1" i="1" dirty="0"/>
              <a:t>ML</a:t>
            </a:r>
          </a:p>
          <a:p>
            <a:pPr algn="just"/>
            <a:r>
              <a:rPr lang="en-US" b="1" i="1" dirty="0"/>
              <a:t>A one-stop solution with farmer, company and government dashboards</a:t>
            </a:r>
          </a:p>
          <a:p>
            <a:pPr algn="just"/>
            <a:r>
              <a:rPr lang="en-US" dirty="0"/>
              <a:t>Government’s dashboard to keep a </a:t>
            </a:r>
            <a:r>
              <a:rPr lang="en-US" b="1" i="1" dirty="0"/>
              <a:t>check on hoarding </a:t>
            </a:r>
            <a:r>
              <a:rPr lang="en-US" dirty="0"/>
              <a:t>and manage PSF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8847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FC386-E1B2-42FD-AE9A-4272FA89D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/>
              <a:t>Technology Stack</a:t>
            </a:r>
            <a:endParaRPr lang="en-AU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85621C6-019A-4B8A-8DB4-39E710D25A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6847897"/>
              </p:ext>
            </p:extLst>
          </p:nvPr>
        </p:nvGraphicFramePr>
        <p:xfrm>
          <a:off x="680321" y="2125857"/>
          <a:ext cx="8083851" cy="44015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7178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C41557-3D02-47C6-BD93-5A28800BC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rgbClr val="FFFFFF"/>
                </a:solidFill>
              </a:rPr>
              <a:t>Flow Diagram</a:t>
            </a:r>
            <a:endParaRPr lang="en-AU" sz="4400" dirty="0">
              <a:solidFill>
                <a:srgbClr val="FFFFFF"/>
              </a:solidFill>
            </a:endParaRPr>
          </a:p>
        </p:txBody>
      </p:sp>
      <p:pic>
        <p:nvPicPr>
          <p:cNvPr id="9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3BEC50D3-C481-4D88-80F3-0F68DAF60E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488" y="171363"/>
            <a:ext cx="5918191" cy="65152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08BD85-F705-475E-92B9-5FEB0045BD17}"/>
              </a:ext>
            </a:extLst>
          </p:cNvPr>
          <p:cNvSpPr txBox="1"/>
          <p:nvPr/>
        </p:nvSpPr>
        <p:spPr>
          <a:xfrm>
            <a:off x="6428935" y="5416062"/>
            <a:ext cx="594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YES</a:t>
            </a:r>
            <a:endParaRPr lang="en-AU" sz="11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6692DF-9849-46FE-861D-DEEB8CADAA0D}"/>
              </a:ext>
            </a:extLst>
          </p:cNvPr>
          <p:cNvSpPr txBox="1"/>
          <p:nvPr/>
        </p:nvSpPr>
        <p:spPr>
          <a:xfrm>
            <a:off x="6241774" y="6016487"/>
            <a:ext cx="594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NO</a:t>
            </a:r>
            <a:endParaRPr lang="en-A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941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F6C80-5446-4482-98F6-198A19670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Agro</a:t>
            </a:r>
            <a:r>
              <a:rPr lang="en-US" dirty="0"/>
              <a:t> Mart Portal </a:t>
            </a:r>
            <a:endParaRPr lang="en-AU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91CFC78-A931-45F7-9554-12CEA50A3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0" y="2098260"/>
            <a:ext cx="9026387" cy="43933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9521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3928C-0A0D-40AA-B42C-E25FD0EBC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Registration to the Portal</a:t>
            </a:r>
            <a:endParaRPr lang="en-AU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646A5C-EABB-4E36-9F8F-CB92BEE76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67" y="2083582"/>
            <a:ext cx="5927688" cy="34450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Content Placeholder 4" descr="A picture containing game&#10;&#10;Description automatically generated">
            <a:extLst>
              <a:ext uri="{FF2B5EF4-FFF2-40B4-BE49-F238E27FC236}">
                <a16:creationId xmlns:a16="http://schemas.microsoft.com/office/drawing/2014/main" id="{5EB8AFB6-7C5E-430B-BE00-B696211826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924" y="3274255"/>
            <a:ext cx="6062973" cy="32522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9847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EB8A5-6399-42D7-8898-8520FCAA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Dashboard – Analytics View</a:t>
            </a:r>
            <a:endParaRPr lang="en-AU" dirty="0"/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56AFE8-9508-4204-A189-A30798CB6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943" y="2294597"/>
            <a:ext cx="8281546" cy="40307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4941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07794-C1BB-498C-BC9D-E60BD32C9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Dashboard</a:t>
            </a:r>
            <a:endParaRPr lang="en-AU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CBE604-CFC1-4016-96F9-87047E51F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41" y="2224258"/>
            <a:ext cx="8647306" cy="42088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207486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528</Words>
  <Application>Microsoft Office PowerPoint</Application>
  <PresentationFormat>Widescreen</PresentationFormat>
  <Paragraphs>103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Trebuchet MS</vt:lpstr>
      <vt:lpstr>Berlin</vt:lpstr>
      <vt:lpstr>Problem ID:PK416 Team Name: dCodersss </vt:lpstr>
      <vt:lpstr>Overview</vt:lpstr>
      <vt:lpstr>Objectives</vt:lpstr>
      <vt:lpstr>Technology Stack</vt:lpstr>
      <vt:lpstr>Flow Diagram</vt:lpstr>
      <vt:lpstr>Agro Mart Portal </vt:lpstr>
      <vt:lpstr>Registration to the Portal</vt:lpstr>
      <vt:lpstr>Dashboard – Analytics View</vt:lpstr>
      <vt:lpstr>Dashboard</vt:lpstr>
      <vt:lpstr>Blocks added for transactions signed </vt:lpstr>
      <vt:lpstr>Mobile App for Farmers</vt:lpstr>
      <vt:lpstr>PROGRESS UPDATE  </vt:lpstr>
      <vt:lpstr>Work completed by Day 1</vt:lpstr>
      <vt:lpstr>Work completed by Day 1</vt:lpstr>
      <vt:lpstr>New additions aimed for Day2</vt:lpstr>
      <vt:lpstr>New additions aimed for Day2</vt:lpstr>
      <vt:lpstr>Implementations on Day2</vt:lpstr>
      <vt:lpstr>Web Portal</vt:lpstr>
      <vt:lpstr>Blockchain</vt:lpstr>
      <vt:lpstr>Fetching blocks</vt:lpstr>
      <vt:lpstr>Fetching blocks</vt:lpstr>
      <vt:lpstr>Mobile App</vt:lpstr>
      <vt:lpstr>Work completed by Day 2</vt:lpstr>
      <vt:lpstr>Work completed by Day2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ID:PK416 Team Name: dCodersss </dc:title>
  <dc:creator>Abhilasha Nagpal</dc:creator>
  <cp:lastModifiedBy>Abhilasha Nagpal</cp:lastModifiedBy>
  <cp:revision>6</cp:revision>
  <dcterms:created xsi:type="dcterms:W3CDTF">2020-08-02T11:27:38Z</dcterms:created>
  <dcterms:modified xsi:type="dcterms:W3CDTF">2020-08-02T12:54:11Z</dcterms:modified>
</cp:coreProperties>
</file>