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delavedu,Raghavendar Reddy" initials="MR" lastIdx="1" clrIdx="0">
    <p:extLst>
      <p:ext uri="{19B8F6BF-5375-455C-9EA6-DF929625EA0E}">
        <p15:presenceInfo xmlns:p15="http://schemas.microsoft.com/office/powerpoint/2012/main" userId="S-1-5-21-2139973840-800022822-604069369-1706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89234" autoAdjust="0"/>
  </p:normalViewPr>
  <p:slideViewPr>
    <p:cSldViewPr snapToGrid="0">
      <p:cViewPr varScale="1">
        <p:scale>
          <a:sx n="65" d="100"/>
          <a:sy n="65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A121E-A3BF-4804-B651-DC157044AA1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0FBE-F80C-4595-8A05-5D8827D2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Takes large amount of data at a time, analyzes it and produces a large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0FBE-F80C-4595-8A05-5D8827D267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2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0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881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98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059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6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7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6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7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6D73-DE0C-494E-A5BB-5DCD00E2B95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BC291F-FE3A-4A5C-8AFF-A03132D7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ningtank.com/computer-applications/data-processing-methods-types" TargetMode="External"/><Relationship Id="rId2" Type="http://schemas.openxmlformats.org/officeDocument/2006/relationships/hyperlink" Target="https://www.tutorialspoint.com/apache_storm/apache_storm_introduction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mplilearn.com/introduction-to-storm-tutorial-video" TargetMode="External"/><Relationship Id="rId4" Type="http://schemas.openxmlformats.org/officeDocument/2006/relationships/hyperlink" Target="https://dzone.com/articles/apache-storm-the-hadoop-of-real-time-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2590800"/>
            <a:ext cx="7448550" cy="17526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Solutions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Storm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98529" y="6233092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69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>
            <a:normAutofit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5300" cy="4351338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zookeeper, storm cluster follows a master-slave model where the master and slave processes are coordinated.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manage large set of hosts.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38850" y="1406874"/>
            <a:ext cx="5314950" cy="48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Karthik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Reddy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97089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1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Components: Nimbus(Master Node)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Nimbus is a central component of storm cluster.</a:t>
            </a:r>
          </a:p>
          <a:p>
            <a:pPr marL="0" indent="0">
              <a:buNone/>
            </a:pPr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for: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code is distributed across various nodes.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Failures of task are monitored.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machines are assigned different tasks.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restarted when required.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Karthik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Reddy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1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Components: Supervisor(Worker Nodes)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supervisor nodes means the nodes that follows the instructions given by the nimbus.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worker nodes in the storm cluster.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supervisor node runs creating, starting &amp; stopping the worker processes to execute the tasks assigned to that node.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Karthik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Reddy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80547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4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Component: Zoo Keeper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162438"/>
            <a:ext cx="10364452" cy="3424107"/>
          </a:xfrm>
        </p:spPr>
        <p:txBody>
          <a:bodyPr>
            <a:no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nimbus and supervisor will interact with each other with help of zookeeper.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nimbus and supervisor will maintained by zookeeper.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zookeeper cluster is also used by storm to coordinate various processes.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kill nimbus and supervisor daemons without affecting cluster because the data is stored in zookeeper.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Karthik Reddy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24792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1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5136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Maven?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3019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project Management &amp; Comprehension tool.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which, it manages a projects build, reporting and documentation from the information.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 as so many build tools with that following thing can do: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Management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Karthik Reddy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0043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16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provides two types of components that process the input stream are spouts and bolts.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Spouts are used to process external data to produce streams of tuples.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spouts will transmits the tuples to the bolts.</a:t>
            </a:r>
          </a:p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Bolts will process those inputs streams and produce the output tuples.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Ganesh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1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Topology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pache Storm Componen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63" y="3031937"/>
            <a:ext cx="8596312" cy="213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278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taken from from data source then it process through the spouts and the output is transmit to the bolts tuples 1 then the output of that tuples will stores in the output stream through bolt 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Ganesh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301948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30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ids Mud Monday Clay Class | Twin Falls, ID Hands 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154112"/>
            <a:ext cx="939165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Ganesh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71993" y="634047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0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Resources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hlinkClick r:id="rId2"/>
              </a:rPr>
              <a:t>https://www.tutorialspoint.com/apache_storm/apache_storm_introduction.htm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  <a:hlinkClick r:id="rId3"/>
              </a:rPr>
              <a:t>https://planningtank.com/computer-applications/data-processing-methods-types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  <a:hlinkClick r:id="rId4"/>
              </a:rPr>
              <a:t>https://dzone.com/articles/apache-storm-the-hadoop-of-real-time-1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  <a:hlinkClick r:id="rId5"/>
              </a:rPr>
              <a:t>https://www.simplilearn.com/introduction-to-storm-tutorial-video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295571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22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Sign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3625"/>
            <a:ext cx="7470775" cy="497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40986" y="6445199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83" y="5410201"/>
            <a:ext cx="3782316" cy="14477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Raghavendar Reddy Maddelavedu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540" y="704849"/>
            <a:ext cx="3816070" cy="452325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0" y="704850"/>
            <a:ext cx="3276600" cy="452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3" y="704850"/>
            <a:ext cx="3782316" cy="452325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459296" y="5410201"/>
            <a:ext cx="3782316" cy="144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Ganesh </a:t>
            </a:r>
            <a:r>
              <a:rPr lang="en-US" sz="3200" dirty="0" err="1" smtClean="0"/>
              <a:t>Siripuram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95610" y="5410201"/>
            <a:ext cx="3782316" cy="144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Karthik</a:t>
            </a:r>
            <a:r>
              <a:rPr lang="en-US" sz="3200" dirty="0" smtClean="0"/>
              <a:t> Reddy </a:t>
            </a:r>
            <a:r>
              <a:rPr lang="en-US" sz="3200" dirty="0" err="1" smtClean="0"/>
              <a:t>Muthyala</a:t>
            </a:r>
            <a:endParaRPr lang="en-US" sz="3200" dirty="0" smtClean="0"/>
          </a:p>
          <a:p>
            <a:endParaRPr lang="en-US" sz="3200" u="sn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19761" y="6492875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Processing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Vs Hadoop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 Components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Hands On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6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r>
              <a:rPr lang="en-US" dirty="0" smtClean="0"/>
              <a:t> </a:t>
            </a:r>
            <a:r>
              <a:rPr lang="en-US" sz="4400" dirty="0" smtClean="0"/>
              <a:t>to Strom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open source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Strom is used to process large amount of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Strom is easy to set-up, operate.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Industries choose it because its distributed, real-time, data processing platform.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storm, we can execute real-time data in parallel.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0044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2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Types of Data Processing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Sharing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33998" y="6257947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1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319087"/>
            <a:ext cx="6076950" cy="777875"/>
          </a:xfrm>
        </p:spPr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en-US" sz="4400" cap="none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Processing:</a:t>
            </a:r>
            <a:endParaRPr lang="en-US" sz="4400" cap="non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951"/>
            <a:ext cx="10515600" cy="17557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widely for data processing and it is know as serial/sequential, tacked/queued.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 is used to organized the data into groups for efficient and sequential processing.</a:t>
            </a:r>
          </a:p>
          <a:p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6750" y="3659710"/>
            <a:ext cx="10687050" cy="766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processing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531463"/>
            <a:ext cx="10515600" cy="175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used for real time processing.</a:t>
            </a:r>
          </a:p>
          <a:p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Collects, analyzes and produces output in Real 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54289" y="6287238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5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90181"/>
            <a:ext cx="5734050" cy="644525"/>
          </a:xfrm>
        </p:spPr>
        <p:txBody>
          <a:bodyPr>
            <a:noAutofit/>
          </a:bodyPr>
          <a:lstStyle/>
          <a:p>
            <a:r>
              <a:rPr lang="en-US" sz="4400" cap="none" dirty="0">
                <a:solidFill>
                  <a:schemeClr val="tx1"/>
                </a:solidFill>
                <a:latin typeface="Times New Roman" panose="02020603050405020304" pitchFamily="18" charset="0"/>
              </a:rPr>
              <a:t>Online </a:t>
            </a:r>
            <a:r>
              <a:rPr lang="en-US" sz="4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475"/>
            <a:ext cx="10515600" cy="17057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automatic processing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stores the data in one place and used in different place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7700" y="3018631"/>
            <a:ext cx="105156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Processing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68693"/>
            <a:ext cx="10515600" cy="234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commonly used in remote workstations.</a:t>
            </a:r>
          </a:p>
          <a:p>
            <a:r>
              <a:rPr lang="en-US" kern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connected to one big central server.</a:t>
            </a:r>
          </a:p>
          <a:p>
            <a:endParaRPr lang="en-US" dirty="0" smtClean="0"/>
          </a:p>
        </p:txBody>
      </p:sp>
      <p:sp>
        <p:nvSpPr>
          <p:cNvPr id="6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37056" y="6252255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3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517527"/>
            <a:ext cx="10515600" cy="682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en-US" cap="none" dirty="0"/>
              <a:t> Processing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73201"/>
            <a:ext cx="10515600" cy="234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widely used types of data processing.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all computing devices relying on processors.</a:t>
            </a:r>
          </a:p>
          <a:p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133726"/>
            <a:ext cx="10515600" cy="682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Sharing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089400"/>
            <a:ext cx="10515600" cy="234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CPU is used for multiple users but time is different for every users.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done in intervals as per the time slot which assigned for each users.</a:t>
            </a:r>
          </a:p>
        </p:txBody>
      </p:sp>
      <p:sp>
        <p:nvSpPr>
          <p:cNvPr id="8" name="Google Shape;170;p26"/>
          <p:cNvSpPr txBox="1"/>
          <p:nvPr/>
        </p:nvSpPr>
        <p:spPr>
          <a:xfrm>
            <a:off x="9919250" y="6263424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37056" y="6263424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5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55075"/>
              </p:ext>
            </p:extLst>
          </p:nvPr>
        </p:nvGraphicFramePr>
        <p:xfrm>
          <a:off x="1009650" y="381000"/>
          <a:ext cx="10267950" cy="588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5">
                  <a:extLst>
                    <a:ext uri="{9D8B030D-6E8A-4147-A177-3AD203B41FA5}">
                      <a16:colId xmlns:a16="http://schemas.microsoft.com/office/drawing/2014/main" val="1650200445"/>
                    </a:ext>
                  </a:extLst>
                </a:gridCol>
                <a:gridCol w="5133975">
                  <a:extLst>
                    <a:ext uri="{9D8B030D-6E8A-4147-A177-3AD203B41FA5}">
                      <a16:colId xmlns:a16="http://schemas.microsoft.com/office/drawing/2014/main" val="1492819276"/>
                    </a:ext>
                  </a:extLst>
                </a:gridCol>
              </a:tblGrid>
              <a:tr h="880374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          Storm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         Hadoop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12635"/>
                  </a:ext>
                </a:extLst>
              </a:tr>
              <a:tr h="880374">
                <a:tc>
                  <a:txBody>
                    <a:bodyPr/>
                    <a:lstStyle/>
                    <a:p>
                      <a:r>
                        <a:rPr lang="en-US" dirty="0" smtClean="0"/>
                        <a:t>It used in Real-time</a:t>
                      </a:r>
                      <a:r>
                        <a:rPr lang="en-US" baseline="0" dirty="0" smtClean="0"/>
                        <a:t> stream processing.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used in</a:t>
                      </a:r>
                      <a:r>
                        <a:rPr lang="en-US" baseline="0" dirty="0" smtClean="0"/>
                        <a:t> Batch processing.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48619"/>
                  </a:ext>
                </a:extLst>
              </a:tr>
              <a:tr h="145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Master/Slave architecture with Zookeeper based coordination. The master node is called nimbus and slaves are called supervisors.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Master/slave architecture with Zookeeper based coordination. The master node is called job tracker and slave node is task tracker.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79458"/>
                  </a:ext>
                </a:extLst>
              </a:tr>
              <a:tr h="880374">
                <a:tc>
                  <a:txBody>
                    <a:bodyPr/>
                    <a:lstStyle/>
                    <a:p>
                      <a:r>
                        <a:rPr lang="en-US" dirty="0" smtClean="0"/>
                        <a:t>Stateless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Stateful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06623"/>
                  </a:ext>
                </a:extLst>
              </a:tr>
              <a:tr h="880374">
                <a:tc>
                  <a:txBody>
                    <a:bodyPr/>
                    <a:lstStyle/>
                    <a:p>
                      <a:r>
                        <a:rPr lang="en-US" dirty="0" smtClean="0"/>
                        <a:t>It runs until stopped by user or</a:t>
                      </a:r>
                      <a:r>
                        <a:rPr lang="en-US" baseline="0" dirty="0" smtClean="0"/>
                        <a:t> an unexpected unrecoverable failure.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MapReduce</a:t>
                      </a:r>
                      <a:r>
                        <a:rPr lang="en-US" dirty="0" smtClean="0"/>
                        <a:t> jobs are executed</a:t>
                      </a:r>
                      <a:r>
                        <a:rPr lang="en-US" baseline="0" dirty="0" smtClean="0"/>
                        <a:t> in a sequential order and completed eventually.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76550"/>
                  </a:ext>
                </a:extLst>
              </a:tr>
              <a:tr h="9080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Storm streaming process can access tens of thousands messages per second on cluster.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HDFS uses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MapReduce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framework to process vast amount of data that takes minutes or hours.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33216"/>
                  </a:ext>
                </a:extLst>
              </a:tr>
            </a:tbl>
          </a:graphicData>
        </a:graphic>
      </p:graphicFrame>
      <p:sp>
        <p:nvSpPr>
          <p:cNvPr id="6" name="Google Shape;170;p26"/>
          <p:cNvSpPr txBox="1"/>
          <p:nvPr/>
        </p:nvSpPr>
        <p:spPr>
          <a:xfrm>
            <a:off x="10090700" y="6297498"/>
            <a:ext cx="1891750" cy="4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Raghavendar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60286" y="6374548"/>
            <a:ext cx="683339" cy="365125"/>
          </a:xfrm>
        </p:spPr>
        <p:txBody>
          <a:bodyPr/>
          <a:lstStyle/>
          <a:p>
            <a:fld id="{08BC291F-FE3A-4A5C-8AFF-A03132D736C4}" type="slidenum"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176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768</Words>
  <Application>Microsoft Office PowerPoint</Application>
  <PresentationFormat>Widescreen</PresentationFormat>
  <Paragraphs>134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Designing Solutions  With Storm</vt:lpstr>
      <vt:lpstr>Raghavendar Reddy Maddelavedu</vt:lpstr>
      <vt:lpstr>Topics</vt:lpstr>
      <vt:lpstr>Introduction to Strom</vt:lpstr>
      <vt:lpstr>Types of Data Processing </vt:lpstr>
      <vt:lpstr>Batch Processing:</vt:lpstr>
      <vt:lpstr>Online Processing</vt:lpstr>
      <vt:lpstr>Multi Processing</vt:lpstr>
      <vt:lpstr>PowerPoint Presentation</vt:lpstr>
      <vt:lpstr>Storm Components</vt:lpstr>
      <vt:lpstr>Storm Components: Nimbus(Master Node)</vt:lpstr>
      <vt:lpstr>Storm Components: Supervisor(Worker Nodes)</vt:lpstr>
      <vt:lpstr>Storm Component: Zoo Keeper</vt:lpstr>
      <vt:lpstr>What is Maven?</vt:lpstr>
      <vt:lpstr>Architecture</vt:lpstr>
      <vt:lpstr>Storm Topology</vt:lpstr>
      <vt:lpstr>PowerPoint Presentation</vt:lpstr>
      <vt:lpstr>Resources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Solutions With Storm(used at Cerner)</dc:title>
  <dc:creator>Maddelavedu,Raghavendar Reddy</dc:creator>
  <cp:lastModifiedBy>Maddelavedu,Raghavendar Reddy</cp:lastModifiedBy>
  <cp:revision>66</cp:revision>
  <dcterms:created xsi:type="dcterms:W3CDTF">2020-04-19T05:06:19Z</dcterms:created>
  <dcterms:modified xsi:type="dcterms:W3CDTF">2020-04-19T21:45:24Z</dcterms:modified>
</cp:coreProperties>
</file>