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580640"/>
          </a:xfrm>
          <a:prstGeom prst="rect"/>
          <a:noFill/>
        </p:spPr>
        <p:txBody>
          <a:bodyPr rtlCol="0" wrap="square">
            <a:spAutoFit/>
          </a:bodyPr>
          <a:p>
            <a:r>
              <a:rPr dirty="0" sz="2400" lang="en-US"/>
              <a:t>STUDENT NAME</a:t>
            </a:r>
            <a:r>
              <a:rPr dirty="0" sz="2400" lang="en-IN"/>
              <a:t>:</a:t>
            </a:r>
            <a:r>
              <a:rPr dirty="0" sz="2400" lang="en-US"/>
              <a:t> </a:t>
            </a:r>
            <a:r>
              <a:rPr dirty="0" sz="2400" lang="en-US"/>
              <a:t>R</a:t>
            </a:r>
            <a:r>
              <a:rPr dirty="0" sz="2400" lang="en-US"/>
              <a:t>a</a:t>
            </a:r>
            <a:r>
              <a:rPr dirty="0" sz="2400" lang="en-US"/>
              <a:t>g</a:t>
            </a:r>
            <a:r>
              <a:rPr dirty="0" sz="2400" lang="en-US"/>
              <a:t>u</a:t>
            </a:r>
            <a:r>
              <a:rPr dirty="0" sz="2400" lang="en-US"/>
              <a:t>l</a:t>
            </a:r>
            <a:r>
              <a:rPr dirty="0" sz="2400" lang="en-US"/>
              <a:t>g</a:t>
            </a:r>
            <a:r>
              <a:rPr dirty="0" sz="2400" lang="en-US"/>
              <a:t>a</a:t>
            </a:r>
            <a:r>
              <a:rPr dirty="0" sz="2400" lang="en-US"/>
              <a:t>n</a:t>
            </a:r>
            <a:r>
              <a:rPr dirty="0" sz="2400" lang="en-US"/>
              <a:t>d</a:t>
            </a:r>
            <a:r>
              <a:rPr dirty="0" sz="2400" lang="en-US"/>
              <a:t>h</a:t>
            </a:r>
            <a:r>
              <a:rPr dirty="0" sz="2400" lang="en-US"/>
              <a:t>i</a:t>
            </a:r>
            <a:r>
              <a:rPr dirty="0" sz="2400" lang="en-US"/>
              <a:t>.</a:t>
            </a:r>
            <a:r>
              <a:rPr dirty="0" sz="2400" lang="en-US"/>
              <a:t>N</a:t>
            </a:r>
            <a:endParaRPr dirty="0" sz="2400" lang="en-US"/>
          </a:p>
          <a:p>
            <a:r>
              <a:rPr dirty="0" sz="2400" lang="en-US"/>
              <a:t>REGISTER NO: 3122</a:t>
            </a:r>
            <a:r>
              <a:rPr dirty="0" sz="2400" lang="en-US"/>
              <a:t>0</a:t>
            </a:r>
            <a:r>
              <a:rPr dirty="0" sz="2400" lang="en-US"/>
              <a:t>9</a:t>
            </a:r>
            <a:r>
              <a:rPr dirty="0" sz="2400" lang="en-US"/>
              <a:t>4</a:t>
            </a:r>
            <a:r>
              <a:rPr dirty="0" sz="2400" lang="en-US"/>
              <a:t>2</a:t>
            </a:r>
            <a:r>
              <a:rPr dirty="0" sz="2400" lang="en-US"/>
              <a:t>8</a:t>
            </a:r>
            <a:endParaRPr dirty="0" sz="2400" lang="en-US"/>
          </a:p>
          <a:p>
            <a:r>
              <a:rPr dirty="0" sz="2400" lang="en-US"/>
              <a:t>asunm219ncas2225cc11619</a:t>
            </a:r>
            <a:endParaRPr dirty="0" sz="2400" lang="en-US"/>
          </a:p>
          <a:p>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5585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2024-09-06T05:29:31Z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e6e244b3c7c84447b6390e8aa6f5fc74</vt:lpwstr>
  </property>
</Properties>
</file>