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309" r:id="rId5"/>
    <p:sldId id="315" r:id="rId6"/>
    <p:sldId id="316" r:id="rId7"/>
    <p:sldId id="317" r:id="rId8"/>
    <p:sldId id="318" r:id="rId9"/>
    <p:sldId id="311" r:id="rId10"/>
    <p:sldId id="312" r:id="rId11"/>
    <p:sldId id="313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00A"/>
    <a:srgbClr val="0D471F"/>
    <a:srgbClr val="1B3521"/>
    <a:srgbClr val="0B3B1A"/>
    <a:srgbClr val="12642B"/>
    <a:srgbClr val="1C272A"/>
    <a:srgbClr val="0F1F12"/>
    <a:srgbClr val="172B25"/>
    <a:srgbClr val="00002E"/>
    <a:srgbClr val="455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2704-0FA6-4E38-B838-CF192759D48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C8D3-E9CA-4B00-BC14-D586605F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2704-0FA6-4E38-B838-CF192759D48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C8D3-E9CA-4B00-BC14-D586605F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2704-0FA6-4E38-B838-CF192759D48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C8D3-E9CA-4B00-BC14-D586605F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C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550" y="9821"/>
            <a:ext cx="12192000" cy="2277979"/>
          </a:xfrm>
          <a:prstGeom prst="rect">
            <a:avLst/>
          </a:prstGeom>
          <a:solidFill>
            <a:srgbClr val="172B25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76463" y="240632"/>
            <a:ext cx="12368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PARSE TREE GENERATION</a:t>
            </a:r>
            <a:endParaRPr lang="en-US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6610" y="1287051"/>
            <a:ext cx="850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ANTLR TOOL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2306734"/>
            <a:ext cx="12192000" cy="45989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2301605"/>
            <a:ext cx="12178725" cy="4893647"/>
          </a:xfrm>
          <a:prstGeom prst="rect">
            <a:avLst/>
          </a:prstGeom>
          <a:solidFill>
            <a:srgbClr val="1C272A">
              <a:alpha val="77000"/>
            </a:srgbClr>
          </a:solidFill>
          <a:effectLst>
            <a:outerShdw algn="ctr" rotWithShape="0">
              <a:srgbClr val="000000"/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PRESENTED BY: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</a:t>
            </a:r>
          </a:p>
          <a:p>
            <a:r>
              <a:rPr lang="en-US" sz="2400" dirty="0" smtClean="0"/>
              <a:t>		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NASIF WASEK FAHIM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ID: 2017-1-60-037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	  MD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 RAJIB HAWLADER 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ID:  2017-1-60-104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EAST WEST UNIVERSITY , BANGLADESH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ERRORS SHOWN IN  TREE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317"/>
            <a:ext cx="12191999" cy="53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ERRORS SHOWED IN CMD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5" y="2786409"/>
            <a:ext cx="10020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Questions &amp; Suggestions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512" y="2392326"/>
            <a:ext cx="7176976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PARSE TREE GENERATION 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835" y="2682023"/>
            <a:ext cx="7291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3040" y="2828836"/>
            <a:ext cx="8961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parse tree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parsing tree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or derivation </a:t>
            </a:r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tree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or concrete syntax </a:t>
            </a:r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tree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an ordered, rooted </a:t>
            </a:r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tree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that represents the syntactic structure of a string according to some context-free grammar</a:t>
            </a:r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this project we used ANTLR tool as parse tree generator.</a:t>
            </a:r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GRAMMAR 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392" y="3077868"/>
            <a:ext cx="5130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grammar compiler;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root: 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header_file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mainfunction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header_file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'$' text;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text: 'Start';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GRAMMAR CONTINUES…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82" y="1651835"/>
            <a:ext cx="65025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mainfunction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'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mainfunction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:' content;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content: '['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inside_main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']';</a:t>
            </a:r>
          </a:p>
          <a:p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inside_main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(statement)+;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statement: expression 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|ID '=' expression 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|ID '++'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|ID '--'	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|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if_condition</a:t>
            </a:r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|loop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;</a:t>
            </a:r>
          </a:p>
        </p:txBody>
      </p:sp>
    </p:spTree>
    <p:extLst>
      <p:ext uri="{BB962C8B-B14F-4D97-AF65-F5344CB8AC3E}">
        <p14:creationId xmlns:p14="http://schemas.microsoft.com/office/powerpoint/2010/main" val="676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GRAMMAR CONTINUES…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51666" y="1974702"/>
            <a:ext cx="8422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expression: expression('*'|'/') expression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8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| 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expression ('+'|'-') expression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|INT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|ID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| '(' expression ')'</a:t>
            </a: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;</a:t>
            </a:r>
          </a:p>
        </p:txBody>
      </p:sp>
    </p:spTree>
    <p:extLst>
      <p:ext uri="{BB962C8B-B14F-4D97-AF65-F5344CB8AC3E}">
        <p14:creationId xmlns:p14="http://schemas.microsoft.com/office/powerpoint/2010/main" val="24906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GRAMMAR CONTINUES…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672" y="1758571"/>
            <a:ext cx="1118265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if_condition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'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jodi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 '('condition')' '[' (statement)* </a:t>
            </a:r>
            <a:r>
              <a:rPr lang="en-US" sz="28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']';</a:t>
            </a:r>
          </a:p>
          <a:p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loop: 'loop' '('condition')' '[' (statement)* | 'break' </a:t>
            </a:r>
            <a:r>
              <a:rPr lang="en-US" sz="28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']';</a:t>
            </a:r>
          </a:p>
          <a:p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condition: ID </a:t>
            </a:r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relational_op</a:t>
            </a:r>
            <a:r>
              <a:rPr lang="en-US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expression</a:t>
            </a:r>
            <a:r>
              <a:rPr lang="en-US" sz="28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endParaRPr lang="en-US" sz="28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relational_op</a:t>
            </a:r>
            <a:r>
              <a:rPr lang="en-US" sz="28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:'&gt;'|'&lt;'|'&gt;='|'=='|'&lt;='|'!=';</a:t>
            </a:r>
          </a:p>
          <a:p>
            <a:r>
              <a:rPr lang="pt-BR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INT:[0-9]+;</a:t>
            </a:r>
          </a:p>
          <a:p>
            <a:r>
              <a:rPr lang="pt-BR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WS : [ \r\n\t]+ -&gt; skip ;</a:t>
            </a:r>
          </a:p>
          <a:p>
            <a:r>
              <a:rPr lang="pt-BR" sz="28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ID:[a-z|A-Z]+;</a:t>
            </a:r>
          </a:p>
          <a:p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122217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898072" y="3968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Start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mainfunction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jodi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 &gt;4)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[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a = 30 * 4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b = a + (10*8)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]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loop(x&gt;11)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[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x=x+5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x++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jodi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 == 50)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[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	break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]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jodi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(b&lt;14)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[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x = 78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]]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PARSE TREE OF INPUT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317"/>
            <a:ext cx="12192000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592316"/>
          </a:xfrm>
          <a:prstGeom prst="rect">
            <a:avLst/>
          </a:prstGeom>
          <a:solidFill>
            <a:srgbClr val="17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INPUT WITH ERROR</a:t>
            </a:r>
            <a:endParaRPr lang="en-U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317"/>
            <a:ext cx="4967634" cy="53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EEFA.t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pptEEFA.tmp</Template>
  <TotalTime>2964</TotalTime>
  <Words>213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Cambria Math</vt:lpstr>
      <vt:lpstr>pptEEFA.tmp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Rajib Hawlader</dc:creator>
  <cp:lastModifiedBy>Muhammad Rajib Hawlader</cp:lastModifiedBy>
  <cp:revision>97</cp:revision>
  <dcterms:created xsi:type="dcterms:W3CDTF">2018-11-21T18:54:15Z</dcterms:created>
  <dcterms:modified xsi:type="dcterms:W3CDTF">2019-12-05T06:55:25Z</dcterms:modified>
</cp:coreProperties>
</file>