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158AD-1817-4114-85CF-B750A677A7F9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C46A2F-ECF3-484A-9A42-B477784E088A}">
      <dgm:prSet/>
      <dgm:spPr/>
      <dgm:t>
        <a:bodyPr/>
        <a:lstStyle/>
        <a:p>
          <a:r>
            <a:rPr lang="en-IN" b="1"/>
            <a:t>Version Control:</a:t>
          </a:r>
          <a:r>
            <a:rPr lang="en-IN"/>
            <a:t> GitHub repository with weekly commits</a:t>
          </a:r>
          <a:endParaRPr lang="en-US"/>
        </a:p>
      </dgm:t>
    </dgm:pt>
    <dgm:pt modelId="{CA36AFF0-D313-4FE7-8489-4EFB4C60B0DD}" type="parTrans" cxnId="{AE9FA25B-A954-4D2B-89F9-396FFBB5D32E}">
      <dgm:prSet/>
      <dgm:spPr/>
      <dgm:t>
        <a:bodyPr/>
        <a:lstStyle/>
        <a:p>
          <a:endParaRPr lang="en-US"/>
        </a:p>
      </dgm:t>
    </dgm:pt>
    <dgm:pt modelId="{D1CEA58B-5A38-4615-BE9D-81BC3C25C625}" type="sibTrans" cxnId="{AE9FA25B-A954-4D2B-89F9-396FFBB5D32E}">
      <dgm:prSet/>
      <dgm:spPr/>
      <dgm:t>
        <a:bodyPr/>
        <a:lstStyle/>
        <a:p>
          <a:endParaRPr lang="en-US"/>
        </a:p>
      </dgm:t>
    </dgm:pt>
    <dgm:pt modelId="{2ED5AE30-80CC-4F41-9CDD-19135B6EFF66}">
      <dgm:prSet/>
      <dgm:spPr/>
      <dgm:t>
        <a:bodyPr/>
        <a:lstStyle/>
        <a:p>
          <a:r>
            <a:rPr lang="en-IN" b="1"/>
            <a:t>Backup &amp; Storage:</a:t>
          </a:r>
          <a:r>
            <a:rPr lang="en-IN"/>
            <a:t> OneDrive + Local backups</a:t>
          </a:r>
          <a:endParaRPr lang="en-US"/>
        </a:p>
      </dgm:t>
    </dgm:pt>
    <dgm:pt modelId="{6674D316-A56E-4253-B7D1-80367CCD96E8}" type="parTrans" cxnId="{58A6361E-3AB0-4CCE-8E78-25628F4C11E7}">
      <dgm:prSet/>
      <dgm:spPr/>
      <dgm:t>
        <a:bodyPr/>
        <a:lstStyle/>
        <a:p>
          <a:endParaRPr lang="en-US"/>
        </a:p>
      </dgm:t>
    </dgm:pt>
    <dgm:pt modelId="{33AE132D-4B0A-4E4D-B596-BCE41A89F0CB}" type="sibTrans" cxnId="{58A6361E-3AB0-4CCE-8E78-25628F4C11E7}">
      <dgm:prSet/>
      <dgm:spPr/>
      <dgm:t>
        <a:bodyPr/>
        <a:lstStyle/>
        <a:p>
          <a:endParaRPr lang="en-US"/>
        </a:p>
      </dgm:t>
    </dgm:pt>
    <dgm:pt modelId="{43DE0A2D-A758-4B0D-BFF1-FA8CA8B0090F}">
      <dgm:prSet/>
      <dgm:spPr/>
      <dgm:t>
        <a:bodyPr/>
        <a:lstStyle/>
        <a:p>
          <a:r>
            <a:rPr lang="en-IN" b="1"/>
            <a:t>Security:</a:t>
          </a:r>
          <a:r>
            <a:rPr lang="en-IN"/>
            <a:t> Anonymized data following GDPR guidelines</a:t>
          </a:r>
          <a:endParaRPr lang="en-US"/>
        </a:p>
      </dgm:t>
    </dgm:pt>
    <dgm:pt modelId="{139A623F-335C-4376-AECA-DFEF18FBAA76}" type="parTrans" cxnId="{1367ECC4-C170-4968-9965-11CB15F64756}">
      <dgm:prSet/>
      <dgm:spPr/>
      <dgm:t>
        <a:bodyPr/>
        <a:lstStyle/>
        <a:p>
          <a:endParaRPr lang="en-US"/>
        </a:p>
      </dgm:t>
    </dgm:pt>
    <dgm:pt modelId="{A0F91FF1-13D0-46B4-A546-7603F3A05525}" type="sibTrans" cxnId="{1367ECC4-C170-4968-9965-11CB15F64756}">
      <dgm:prSet/>
      <dgm:spPr/>
      <dgm:t>
        <a:bodyPr/>
        <a:lstStyle/>
        <a:p>
          <a:endParaRPr lang="en-US"/>
        </a:p>
      </dgm:t>
    </dgm:pt>
    <dgm:pt modelId="{3CE5BB37-8869-4F1B-87A2-546D59CC4208}">
      <dgm:prSet/>
      <dgm:spPr/>
      <dgm:t>
        <a:bodyPr/>
        <a:lstStyle/>
        <a:p>
          <a:r>
            <a:rPr lang="en-IN" b="1"/>
            <a:t>Ethical Considerations:</a:t>
          </a:r>
          <a:endParaRPr lang="en-US"/>
        </a:p>
      </dgm:t>
    </dgm:pt>
    <dgm:pt modelId="{B0647B48-F690-4EC8-AA69-B7C5924A5FC2}" type="parTrans" cxnId="{4BF2FBAC-BD6B-4C59-96BE-F6FBCD919ECC}">
      <dgm:prSet/>
      <dgm:spPr/>
      <dgm:t>
        <a:bodyPr/>
        <a:lstStyle/>
        <a:p>
          <a:endParaRPr lang="en-US"/>
        </a:p>
      </dgm:t>
    </dgm:pt>
    <dgm:pt modelId="{D0E3E1FE-ACDF-4EB1-98CC-22D338C8CD80}" type="sibTrans" cxnId="{4BF2FBAC-BD6B-4C59-96BE-F6FBCD919ECC}">
      <dgm:prSet/>
      <dgm:spPr/>
      <dgm:t>
        <a:bodyPr/>
        <a:lstStyle/>
        <a:p>
          <a:endParaRPr lang="en-US"/>
        </a:p>
      </dgm:t>
    </dgm:pt>
    <dgm:pt modelId="{1FAB135F-8DF8-4B4B-8BA3-9383F98C1254}">
      <dgm:prSet/>
      <dgm:spPr/>
      <dgm:t>
        <a:bodyPr/>
        <a:lstStyle/>
        <a:p>
          <a:r>
            <a:rPr lang="en-IN"/>
            <a:t>Data sourced ethically</a:t>
          </a:r>
          <a:endParaRPr lang="en-US"/>
        </a:p>
      </dgm:t>
    </dgm:pt>
    <dgm:pt modelId="{56561395-5FA1-41BD-8383-8EF48679C41A}" type="parTrans" cxnId="{93EFAD27-592E-43FC-B773-2837566E29CF}">
      <dgm:prSet/>
      <dgm:spPr/>
      <dgm:t>
        <a:bodyPr/>
        <a:lstStyle/>
        <a:p>
          <a:endParaRPr lang="en-US"/>
        </a:p>
      </dgm:t>
    </dgm:pt>
    <dgm:pt modelId="{129EDC8B-C535-45CC-B581-86E170EB24FE}" type="sibTrans" cxnId="{93EFAD27-592E-43FC-B773-2837566E29CF}">
      <dgm:prSet/>
      <dgm:spPr/>
      <dgm:t>
        <a:bodyPr/>
        <a:lstStyle/>
        <a:p>
          <a:endParaRPr lang="en-US"/>
        </a:p>
      </dgm:t>
    </dgm:pt>
    <dgm:pt modelId="{ECF8A08C-B613-4320-9D44-1EAF8C9D6480}">
      <dgm:prSet/>
      <dgm:spPr/>
      <dgm:t>
        <a:bodyPr/>
        <a:lstStyle/>
        <a:p>
          <a:r>
            <a:rPr lang="en-IN"/>
            <a:t>Compliance with UH ethical policies</a:t>
          </a:r>
          <a:endParaRPr lang="en-US"/>
        </a:p>
      </dgm:t>
    </dgm:pt>
    <dgm:pt modelId="{2036D3C1-31EF-40F7-A5A1-3E17C9F85210}" type="parTrans" cxnId="{1909D606-DDBB-45E3-A6DE-26A0E265B9E9}">
      <dgm:prSet/>
      <dgm:spPr/>
      <dgm:t>
        <a:bodyPr/>
        <a:lstStyle/>
        <a:p>
          <a:endParaRPr lang="en-US"/>
        </a:p>
      </dgm:t>
    </dgm:pt>
    <dgm:pt modelId="{791F78DC-4422-4295-9A7A-B7A1CE1B67D1}" type="sibTrans" cxnId="{1909D606-DDBB-45E3-A6DE-26A0E265B9E9}">
      <dgm:prSet/>
      <dgm:spPr/>
      <dgm:t>
        <a:bodyPr/>
        <a:lstStyle/>
        <a:p>
          <a:endParaRPr lang="en-US"/>
        </a:p>
      </dgm:t>
    </dgm:pt>
    <dgm:pt modelId="{6EF3E9B5-4DE6-4A4D-AF9A-DC8CDF4533D1}" type="pres">
      <dgm:prSet presAssocID="{FDC158AD-1817-4114-85CF-B750A677A7F9}" presName="diagram" presStyleCnt="0">
        <dgm:presLayoutVars>
          <dgm:dir/>
          <dgm:resizeHandles val="exact"/>
        </dgm:presLayoutVars>
      </dgm:prSet>
      <dgm:spPr/>
    </dgm:pt>
    <dgm:pt modelId="{AC760121-CC34-4ABA-8D8F-6CD81B829E5E}" type="pres">
      <dgm:prSet presAssocID="{06C46A2F-ECF3-484A-9A42-B477784E088A}" presName="arrow" presStyleLbl="node1" presStyleIdx="0" presStyleCnt="4">
        <dgm:presLayoutVars>
          <dgm:bulletEnabled val="1"/>
        </dgm:presLayoutVars>
      </dgm:prSet>
      <dgm:spPr/>
    </dgm:pt>
    <dgm:pt modelId="{760F04E3-5505-4828-A46E-F4537135B24E}" type="pres">
      <dgm:prSet presAssocID="{2ED5AE30-80CC-4F41-9CDD-19135B6EFF66}" presName="arrow" presStyleLbl="node1" presStyleIdx="1" presStyleCnt="4">
        <dgm:presLayoutVars>
          <dgm:bulletEnabled val="1"/>
        </dgm:presLayoutVars>
      </dgm:prSet>
      <dgm:spPr/>
    </dgm:pt>
    <dgm:pt modelId="{33C34F00-2B8B-4492-9235-95D637ACC0CF}" type="pres">
      <dgm:prSet presAssocID="{43DE0A2D-A758-4B0D-BFF1-FA8CA8B0090F}" presName="arrow" presStyleLbl="node1" presStyleIdx="2" presStyleCnt="4">
        <dgm:presLayoutVars>
          <dgm:bulletEnabled val="1"/>
        </dgm:presLayoutVars>
      </dgm:prSet>
      <dgm:spPr/>
    </dgm:pt>
    <dgm:pt modelId="{A8A4CD97-EB0D-4A3B-8151-A7DD667C8D84}" type="pres">
      <dgm:prSet presAssocID="{3CE5BB37-8869-4F1B-87A2-546D59CC4208}" presName="arrow" presStyleLbl="node1" presStyleIdx="3" presStyleCnt="4">
        <dgm:presLayoutVars>
          <dgm:bulletEnabled val="1"/>
        </dgm:presLayoutVars>
      </dgm:prSet>
      <dgm:spPr/>
    </dgm:pt>
  </dgm:ptLst>
  <dgm:cxnLst>
    <dgm:cxn modelId="{1909D606-DDBB-45E3-A6DE-26A0E265B9E9}" srcId="{3CE5BB37-8869-4F1B-87A2-546D59CC4208}" destId="{ECF8A08C-B613-4320-9D44-1EAF8C9D6480}" srcOrd="1" destOrd="0" parTransId="{2036D3C1-31EF-40F7-A5A1-3E17C9F85210}" sibTransId="{791F78DC-4422-4295-9A7A-B7A1CE1B67D1}"/>
    <dgm:cxn modelId="{2158AE11-DADE-43A8-89C2-7989FB7773E3}" type="presOf" srcId="{06C46A2F-ECF3-484A-9A42-B477784E088A}" destId="{AC760121-CC34-4ABA-8D8F-6CD81B829E5E}" srcOrd="0" destOrd="0" presId="urn:microsoft.com/office/officeart/2005/8/layout/arrow5"/>
    <dgm:cxn modelId="{0092E818-E927-4EF1-912E-81BED9284550}" type="presOf" srcId="{FDC158AD-1817-4114-85CF-B750A677A7F9}" destId="{6EF3E9B5-4DE6-4A4D-AF9A-DC8CDF4533D1}" srcOrd="0" destOrd="0" presId="urn:microsoft.com/office/officeart/2005/8/layout/arrow5"/>
    <dgm:cxn modelId="{58A6361E-3AB0-4CCE-8E78-25628F4C11E7}" srcId="{FDC158AD-1817-4114-85CF-B750A677A7F9}" destId="{2ED5AE30-80CC-4F41-9CDD-19135B6EFF66}" srcOrd="1" destOrd="0" parTransId="{6674D316-A56E-4253-B7D1-80367CCD96E8}" sibTransId="{33AE132D-4B0A-4E4D-B596-BCE41A89F0CB}"/>
    <dgm:cxn modelId="{93EFAD27-592E-43FC-B773-2837566E29CF}" srcId="{3CE5BB37-8869-4F1B-87A2-546D59CC4208}" destId="{1FAB135F-8DF8-4B4B-8BA3-9383F98C1254}" srcOrd="0" destOrd="0" parTransId="{56561395-5FA1-41BD-8383-8EF48679C41A}" sibTransId="{129EDC8B-C535-45CC-B581-86E170EB24FE}"/>
    <dgm:cxn modelId="{AE9FA25B-A954-4D2B-89F9-396FFBB5D32E}" srcId="{FDC158AD-1817-4114-85CF-B750A677A7F9}" destId="{06C46A2F-ECF3-484A-9A42-B477784E088A}" srcOrd="0" destOrd="0" parTransId="{CA36AFF0-D313-4FE7-8489-4EFB4C60B0DD}" sibTransId="{D1CEA58B-5A38-4615-BE9D-81BC3C25C625}"/>
    <dgm:cxn modelId="{565EF552-CD85-4C21-A19E-4FF84EF0C936}" type="presOf" srcId="{1FAB135F-8DF8-4B4B-8BA3-9383F98C1254}" destId="{A8A4CD97-EB0D-4A3B-8151-A7DD667C8D84}" srcOrd="0" destOrd="1" presId="urn:microsoft.com/office/officeart/2005/8/layout/arrow5"/>
    <dgm:cxn modelId="{4D8432A2-A4A4-43DD-A76A-65559B47875E}" type="presOf" srcId="{ECF8A08C-B613-4320-9D44-1EAF8C9D6480}" destId="{A8A4CD97-EB0D-4A3B-8151-A7DD667C8D84}" srcOrd="0" destOrd="2" presId="urn:microsoft.com/office/officeart/2005/8/layout/arrow5"/>
    <dgm:cxn modelId="{39B9ECA7-A89B-44C4-A14E-403BF050CE2F}" type="presOf" srcId="{2ED5AE30-80CC-4F41-9CDD-19135B6EFF66}" destId="{760F04E3-5505-4828-A46E-F4537135B24E}" srcOrd="0" destOrd="0" presId="urn:microsoft.com/office/officeart/2005/8/layout/arrow5"/>
    <dgm:cxn modelId="{4BF2FBAC-BD6B-4C59-96BE-F6FBCD919ECC}" srcId="{FDC158AD-1817-4114-85CF-B750A677A7F9}" destId="{3CE5BB37-8869-4F1B-87A2-546D59CC4208}" srcOrd="3" destOrd="0" parTransId="{B0647B48-F690-4EC8-AA69-B7C5924A5FC2}" sibTransId="{D0E3E1FE-ACDF-4EB1-98CC-22D338C8CD80}"/>
    <dgm:cxn modelId="{1367ECC4-C170-4968-9965-11CB15F64756}" srcId="{FDC158AD-1817-4114-85CF-B750A677A7F9}" destId="{43DE0A2D-A758-4B0D-BFF1-FA8CA8B0090F}" srcOrd="2" destOrd="0" parTransId="{139A623F-335C-4376-AECA-DFEF18FBAA76}" sibTransId="{A0F91FF1-13D0-46B4-A546-7603F3A05525}"/>
    <dgm:cxn modelId="{C02DFFD0-13FA-463D-8ED2-041E2EE63D71}" type="presOf" srcId="{43DE0A2D-A758-4B0D-BFF1-FA8CA8B0090F}" destId="{33C34F00-2B8B-4492-9235-95D637ACC0CF}" srcOrd="0" destOrd="0" presId="urn:microsoft.com/office/officeart/2005/8/layout/arrow5"/>
    <dgm:cxn modelId="{795109D8-F0F1-4983-AC6B-A1F2C7A7E48D}" type="presOf" srcId="{3CE5BB37-8869-4F1B-87A2-546D59CC4208}" destId="{A8A4CD97-EB0D-4A3B-8151-A7DD667C8D84}" srcOrd="0" destOrd="0" presId="urn:microsoft.com/office/officeart/2005/8/layout/arrow5"/>
    <dgm:cxn modelId="{5EED3AED-221B-41FE-B5F5-9BA1C8F05ACC}" type="presParOf" srcId="{6EF3E9B5-4DE6-4A4D-AF9A-DC8CDF4533D1}" destId="{AC760121-CC34-4ABA-8D8F-6CD81B829E5E}" srcOrd="0" destOrd="0" presId="urn:microsoft.com/office/officeart/2005/8/layout/arrow5"/>
    <dgm:cxn modelId="{151011C2-E84A-4742-951C-3B81ED00AA68}" type="presParOf" srcId="{6EF3E9B5-4DE6-4A4D-AF9A-DC8CDF4533D1}" destId="{760F04E3-5505-4828-A46E-F4537135B24E}" srcOrd="1" destOrd="0" presId="urn:microsoft.com/office/officeart/2005/8/layout/arrow5"/>
    <dgm:cxn modelId="{8FB97E3E-591F-452C-B3A5-FB69193AE504}" type="presParOf" srcId="{6EF3E9B5-4DE6-4A4D-AF9A-DC8CDF4533D1}" destId="{33C34F00-2B8B-4492-9235-95D637ACC0CF}" srcOrd="2" destOrd="0" presId="urn:microsoft.com/office/officeart/2005/8/layout/arrow5"/>
    <dgm:cxn modelId="{E80C8AB8-CDFD-4721-902F-B29956AE1A5C}" type="presParOf" srcId="{6EF3E9B5-4DE6-4A4D-AF9A-DC8CDF4533D1}" destId="{A8A4CD97-EB0D-4A3B-8151-A7DD667C8D84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82CAC8-E983-4304-B48D-4396B747E3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4637AA-953A-4211-A4DF-5154228E5D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Predicted attrition risk with high accuracy.</a:t>
          </a:r>
          <a:endParaRPr lang="en-US"/>
        </a:p>
      </dgm:t>
    </dgm:pt>
    <dgm:pt modelId="{1A294608-70E9-4B80-B3D9-A2C40275B70C}" type="parTrans" cxnId="{7FEB47A9-0AF3-4B00-9BFD-59ADC3180B65}">
      <dgm:prSet/>
      <dgm:spPr/>
      <dgm:t>
        <a:bodyPr/>
        <a:lstStyle/>
        <a:p>
          <a:endParaRPr lang="en-US"/>
        </a:p>
      </dgm:t>
    </dgm:pt>
    <dgm:pt modelId="{6483ADA9-2A94-48E3-A752-3403EBF1F99C}" type="sibTrans" cxnId="{7FEB47A9-0AF3-4B00-9BFD-59ADC3180B65}">
      <dgm:prSet/>
      <dgm:spPr/>
      <dgm:t>
        <a:bodyPr/>
        <a:lstStyle/>
        <a:p>
          <a:endParaRPr lang="en-US"/>
        </a:p>
      </dgm:t>
    </dgm:pt>
    <dgm:pt modelId="{E1D88326-E4A9-4E07-9B11-4CDE59D552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Key insights on reasons for employee turnover.</a:t>
          </a:r>
          <a:endParaRPr lang="en-US"/>
        </a:p>
      </dgm:t>
    </dgm:pt>
    <dgm:pt modelId="{6EA5DB64-5A78-4B25-B36C-A6C99CB972ED}" type="parTrans" cxnId="{F2747BB8-0B5D-44D8-A1BE-2C3A8C7F562B}">
      <dgm:prSet/>
      <dgm:spPr/>
      <dgm:t>
        <a:bodyPr/>
        <a:lstStyle/>
        <a:p>
          <a:endParaRPr lang="en-US"/>
        </a:p>
      </dgm:t>
    </dgm:pt>
    <dgm:pt modelId="{0995AA7E-EBBD-43AE-8840-C1DDCE75A0E2}" type="sibTrans" cxnId="{F2747BB8-0B5D-44D8-A1BE-2C3A8C7F562B}">
      <dgm:prSet/>
      <dgm:spPr/>
      <dgm:t>
        <a:bodyPr/>
        <a:lstStyle/>
        <a:p>
          <a:endParaRPr lang="en-US"/>
        </a:p>
      </dgm:t>
    </dgm:pt>
    <dgm:pt modelId="{9487B4D9-B1E6-42E9-AA38-F075841F78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Useful tool for HR decision-making and retention planning.</a:t>
          </a:r>
          <a:endParaRPr lang="en-US"/>
        </a:p>
      </dgm:t>
    </dgm:pt>
    <dgm:pt modelId="{DE708439-051C-42E8-8396-181958C7E15A}" type="parTrans" cxnId="{F6396F6F-D518-4D88-9DCC-5D9D4860BE84}">
      <dgm:prSet/>
      <dgm:spPr/>
      <dgm:t>
        <a:bodyPr/>
        <a:lstStyle/>
        <a:p>
          <a:endParaRPr lang="en-US"/>
        </a:p>
      </dgm:t>
    </dgm:pt>
    <dgm:pt modelId="{405240D0-044F-47A7-82DB-F82191C2C911}" type="sibTrans" cxnId="{F6396F6F-D518-4D88-9DCC-5D9D4860BE84}">
      <dgm:prSet/>
      <dgm:spPr/>
      <dgm:t>
        <a:bodyPr/>
        <a:lstStyle/>
        <a:p>
          <a:endParaRPr lang="en-US"/>
        </a:p>
      </dgm:t>
    </dgm:pt>
    <dgm:pt modelId="{FFA88213-4916-475D-A08C-1C979C685414}" type="pres">
      <dgm:prSet presAssocID="{2082CAC8-E983-4304-B48D-4396B747E359}" presName="root" presStyleCnt="0">
        <dgm:presLayoutVars>
          <dgm:dir/>
          <dgm:resizeHandles val="exact"/>
        </dgm:presLayoutVars>
      </dgm:prSet>
      <dgm:spPr/>
    </dgm:pt>
    <dgm:pt modelId="{B8199B59-AB4F-405F-94F2-5D92A92F75A6}" type="pres">
      <dgm:prSet presAssocID="{DE4637AA-953A-4211-A4DF-5154228E5D57}" presName="compNode" presStyleCnt="0"/>
      <dgm:spPr/>
    </dgm:pt>
    <dgm:pt modelId="{B86E333B-5330-4FB9-BFDE-56154EF2B2CE}" type="pres">
      <dgm:prSet presAssocID="{DE4637AA-953A-4211-A4DF-5154228E5D57}" presName="bgRect" presStyleLbl="bgShp" presStyleIdx="0" presStyleCnt="3"/>
      <dgm:spPr/>
    </dgm:pt>
    <dgm:pt modelId="{02F9DEC7-A9F6-445C-886E-B45851FFA25F}" type="pres">
      <dgm:prSet presAssocID="{DE4637AA-953A-4211-A4DF-5154228E5D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50C5AE2-02B0-417E-AC4E-F432BEEB7212}" type="pres">
      <dgm:prSet presAssocID="{DE4637AA-953A-4211-A4DF-5154228E5D57}" presName="spaceRect" presStyleCnt="0"/>
      <dgm:spPr/>
    </dgm:pt>
    <dgm:pt modelId="{89DF264B-8B27-4C3E-93E9-D2ACCFD9F522}" type="pres">
      <dgm:prSet presAssocID="{DE4637AA-953A-4211-A4DF-5154228E5D57}" presName="parTx" presStyleLbl="revTx" presStyleIdx="0" presStyleCnt="3">
        <dgm:presLayoutVars>
          <dgm:chMax val="0"/>
          <dgm:chPref val="0"/>
        </dgm:presLayoutVars>
      </dgm:prSet>
      <dgm:spPr/>
    </dgm:pt>
    <dgm:pt modelId="{F1B43D94-DD11-4655-A715-51F27DA19DEA}" type="pres">
      <dgm:prSet presAssocID="{6483ADA9-2A94-48E3-A752-3403EBF1F99C}" presName="sibTrans" presStyleCnt="0"/>
      <dgm:spPr/>
    </dgm:pt>
    <dgm:pt modelId="{2D1C117E-A56E-401C-A1EE-DF775A498282}" type="pres">
      <dgm:prSet presAssocID="{E1D88326-E4A9-4E07-9B11-4CDE59D552CD}" presName="compNode" presStyleCnt="0"/>
      <dgm:spPr/>
    </dgm:pt>
    <dgm:pt modelId="{343F00E3-EB7A-4ED8-A09A-E04542368F6A}" type="pres">
      <dgm:prSet presAssocID="{E1D88326-E4A9-4E07-9B11-4CDE59D552CD}" presName="bgRect" presStyleLbl="bgShp" presStyleIdx="1" presStyleCnt="3"/>
      <dgm:spPr/>
    </dgm:pt>
    <dgm:pt modelId="{1BD63597-DFEF-4743-8B84-196BAC25ABB2}" type="pres">
      <dgm:prSet presAssocID="{E1D88326-E4A9-4E07-9B11-4CDE59D552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3828549-41F5-4A92-84EC-859145317ADA}" type="pres">
      <dgm:prSet presAssocID="{E1D88326-E4A9-4E07-9B11-4CDE59D552CD}" presName="spaceRect" presStyleCnt="0"/>
      <dgm:spPr/>
    </dgm:pt>
    <dgm:pt modelId="{40985CCE-E76D-4955-B76B-3E062647FDAB}" type="pres">
      <dgm:prSet presAssocID="{E1D88326-E4A9-4E07-9B11-4CDE59D552CD}" presName="parTx" presStyleLbl="revTx" presStyleIdx="1" presStyleCnt="3">
        <dgm:presLayoutVars>
          <dgm:chMax val="0"/>
          <dgm:chPref val="0"/>
        </dgm:presLayoutVars>
      </dgm:prSet>
      <dgm:spPr/>
    </dgm:pt>
    <dgm:pt modelId="{037E77F9-C82F-4EE9-88D0-5E5F5E8E4819}" type="pres">
      <dgm:prSet presAssocID="{0995AA7E-EBBD-43AE-8840-C1DDCE75A0E2}" presName="sibTrans" presStyleCnt="0"/>
      <dgm:spPr/>
    </dgm:pt>
    <dgm:pt modelId="{BBA98F3E-C851-491D-965B-282D3F555E71}" type="pres">
      <dgm:prSet presAssocID="{9487B4D9-B1E6-42E9-AA38-F075841F78AE}" presName="compNode" presStyleCnt="0"/>
      <dgm:spPr/>
    </dgm:pt>
    <dgm:pt modelId="{F2BD96F0-BC66-4791-AD50-ADE414B49846}" type="pres">
      <dgm:prSet presAssocID="{9487B4D9-B1E6-42E9-AA38-F075841F78AE}" presName="bgRect" presStyleLbl="bgShp" presStyleIdx="2" presStyleCnt="3"/>
      <dgm:spPr/>
    </dgm:pt>
    <dgm:pt modelId="{85136B95-81B9-4F40-83A7-B4E9FAE17F38}" type="pres">
      <dgm:prSet presAssocID="{9487B4D9-B1E6-42E9-AA38-F075841F78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49D337B-A158-4850-BC01-18ED010E6B44}" type="pres">
      <dgm:prSet presAssocID="{9487B4D9-B1E6-42E9-AA38-F075841F78AE}" presName="spaceRect" presStyleCnt="0"/>
      <dgm:spPr/>
    </dgm:pt>
    <dgm:pt modelId="{9624C6B4-DDBB-475D-91CD-22FD3994BA91}" type="pres">
      <dgm:prSet presAssocID="{9487B4D9-B1E6-42E9-AA38-F075841F78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23B30B-5560-4696-8718-B6FEE47F9F66}" type="presOf" srcId="{9487B4D9-B1E6-42E9-AA38-F075841F78AE}" destId="{9624C6B4-DDBB-475D-91CD-22FD3994BA91}" srcOrd="0" destOrd="0" presId="urn:microsoft.com/office/officeart/2018/2/layout/IconVerticalSolidList"/>
    <dgm:cxn modelId="{F6396F6F-D518-4D88-9DCC-5D9D4860BE84}" srcId="{2082CAC8-E983-4304-B48D-4396B747E359}" destId="{9487B4D9-B1E6-42E9-AA38-F075841F78AE}" srcOrd="2" destOrd="0" parTransId="{DE708439-051C-42E8-8396-181958C7E15A}" sibTransId="{405240D0-044F-47A7-82DB-F82191C2C911}"/>
    <dgm:cxn modelId="{7FEB47A9-0AF3-4B00-9BFD-59ADC3180B65}" srcId="{2082CAC8-E983-4304-B48D-4396B747E359}" destId="{DE4637AA-953A-4211-A4DF-5154228E5D57}" srcOrd="0" destOrd="0" parTransId="{1A294608-70E9-4B80-B3D9-A2C40275B70C}" sibTransId="{6483ADA9-2A94-48E3-A752-3403EBF1F99C}"/>
    <dgm:cxn modelId="{F2747BB8-0B5D-44D8-A1BE-2C3A8C7F562B}" srcId="{2082CAC8-E983-4304-B48D-4396B747E359}" destId="{E1D88326-E4A9-4E07-9B11-4CDE59D552CD}" srcOrd="1" destOrd="0" parTransId="{6EA5DB64-5A78-4B25-B36C-A6C99CB972ED}" sibTransId="{0995AA7E-EBBD-43AE-8840-C1DDCE75A0E2}"/>
    <dgm:cxn modelId="{0C5CDFE6-0B05-403A-98AD-330F2561879C}" type="presOf" srcId="{DE4637AA-953A-4211-A4DF-5154228E5D57}" destId="{89DF264B-8B27-4C3E-93E9-D2ACCFD9F522}" srcOrd="0" destOrd="0" presId="urn:microsoft.com/office/officeart/2018/2/layout/IconVerticalSolidList"/>
    <dgm:cxn modelId="{882CD1EC-457B-4D62-BA6E-691B4635CB7B}" type="presOf" srcId="{2082CAC8-E983-4304-B48D-4396B747E359}" destId="{FFA88213-4916-475D-A08C-1C979C685414}" srcOrd="0" destOrd="0" presId="urn:microsoft.com/office/officeart/2018/2/layout/IconVerticalSolidList"/>
    <dgm:cxn modelId="{E5297EF0-1346-442D-A217-E2BF15DDAB3F}" type="presOf" srcId="{E1D88326-E4A9-4E07-9B11-4CDE59D552CD}" destId="{40985CCE-E76D-4955-B76B-3E062647FDAB}" srcOrd="0" destOrd="0" presId="urn:microsoft.com/office/officeart/2018/2/layout/IconVerticalSolidList"/>
    <dgm:cxn modelId="{06A9AE1C-7885-45FD-8275-A9631AFBB42E}" type="presParOf" srcId="{FFA88213-4916-475D-A08C-1C979C685414}" destId="{B8199B59-AB4F-405F-94F2-5D92A92F75A6}" srcOrd="0" destOrd="0" presId="urn:microsoft.com/office/officeart/2018/2/layout/IconVerticalSolidList"/>
    <dgm:cxn modelId="{4BEE31E1-0DE8-44E2-A1DB-4A40D528B226}" type="presParOf" srcId="{B8199B59-AB4F-405F-94F2-5D92A92F75A6}" destId="{B86E333B-5330-4FB9-BFDE-56154EF2B2CE}" srcOrd="0" destOrd="0" presId="urn:microsoft.com/office/officeart/2018/2/layout/IconVerticalSolidList"/>
    <dgm:cxn modelId="{7E3435D6-B86C-4355-BAD9-B8E00F869F51}" type="presParOf" srcId="{B8199B59-AB4F-405F-94F2-5D92A92F75A6}" destId="{02F9DEC7-A9F6-445C-886E-B45851FFA25F}" srcOrd="1" destOrd="0" presId="urn:microsoft.com/office/officeart/2018/2/layout/IconVerticalSolidList"/>
    <dgm:cxn modelId="{A30E663F-7F1E-4EB8-96BD-F16F70CC5F2B}" type="presParOf" srcId="{B8199B59-AB4F-405F-94F2-5D92A92F75A6}" destId="{E50C5AE2-02B0-417E-AC4E-F432BEEB7212}" srcOrd="2" destOrd="0" presId="urn:microsoft.com/office/officeart/2018/2/layout/IconVerticalSolidList"/>
    <dgm:cxn modelId="{4FC3ABAE-C420-4293-A754-56F6A75570FA}" type="presParOf" srcId="{B8199B59-AB4F-405F-94F2-5D92A92F75A6}" destId="{89DF264B-8B27-4C3E-93E9-D2ACCFD9F522}" srcOrd="3" destOrd="0" presId="urn:microsoft.com/office/officeart/2018/2/layout/IconVerticalSolidList"/>
    <dgm:cxn modelId="{349C796F-C03D-46D3-9079-CA17376164DB}" type="presParOf" srcId="{FFA88213-4916-475D-A08C-1C979C685414}" destId="{F1B43D94-DD11-4655-A715-51F27DA19DEA}" srcOrd="1" destOrd="0" presId="urn:microsoft.com/office/officeart/2018/2/layout/IconVerticalSolidList"/>
    <dgm:cxn modelId="{1C6963F8-F4AB-4140-A9FD-10FB7EC3DF57}" type="presParOf" srcId="{FFA88213-4916-475D-A08C-1C979C685414}" destId="{2D1C117E-A56E-401C-A1EE-DF775A498282}" srcOrd="2" destOrd="0" presId="urn:microsoft.com/office/officeart/2018/2/layout/IconVerticalSolidList"/>
    <dgm:cxn modelId="{3A12C53A-25FC-46E2-AAF7-B3926DAD4996}" type="presParOf" srcId="{2D1C117E-A56E-401C-A1EE-DF775A498282}" destId="{343F00E3-EB7A-4ED8-A09A-E04542368F6A}" srcOrd="0" destOrd="0" presId="urn:microsoft.com/office/officeart/2018/2/layout/IconVerticalSolidList"/>
    <dgm:cxn modelId="{F945A6CC-33F0-4B5F-AF1E-21CB7DC569D6}" type="presParOf" srcId="{2D1C117E-A56E-401C-A1EE-DF775A498282}" destId="{1BD63597-DFEF-4743-8B84-196BAC25ABB2}" srcOrd="1" destOrd="0" presId="urn:microsoft.com/office/officeart/2018/2/layout/IconVerticalSolidList"/>
    <dgm:cxn modelId="{EFEF12E6-D452-4CE9-99B5-A4EEDE2E9E5B}" type="presParOf" srcId="{2D1C117E-A56E-401C-A1EE-DF775A498282}" destId="{B3828549-41F5-4A92-84EC-859145317ADA}" srcOrd="2" destOrd="0" presId="urn:microsoft.com/office/officeart/2018/2/layout/IconVerticalSolidList"/>
    <dgm:cxn modelId="{3B2C6DEA-407E-4C70-86F0-686E2586024F}" type="presParOf" srcId="{2D1C117E-A56E-401C-A1EE-DF775A498282}" destId="{40985CCE-E76D-4955-B76B-3E062647FDAB}" srcOrd="3" destOrd="0" presId="urn:microsoft.com/office/officeart/2018/2/layout/IconVerticalSolidList"/>
    <dgm:cxn modelId="{89886A70-60C9-45A0-8CB4-2DAE5284958E}" type="presParOf" srcId="{FFA88213-4916-475D-A08C-1C979C685414}" destId="{037E77F9-C82F-4EE9-88D0-5E5F5E8E4819}" srcOrd="3" destOrd="0" presId="urn:microsoft.com/office/officeart/2018/2/layout/IconVerticalSolidList"/>
    <dgm:cxn modelId="{F0EF7AEE-3EEE-4A15-8AB4-9F627AECD1EE}" type="presParOf" srcId="{FFA88213-4916-475D-A08C-1C979C685414}" destId="{BBA98F3E-C851-491D-965B-282D3F555E71}" srcOrd="4" destOrd="0" presId="urn:microsoft.com/office/officeart/2018/2/layout/IconVerticalSolidList"/>
    <dgm:cxn modelId="{088835CF-85BA-4BE6-93F3-CE07BCAB19E7}" type="presParOf" srcId="{BBA98F3E-C851-491D-965B-282D3F555E71}" destId="{F2BD96F0-BC66-4791-AD50-ADE414B49846}" srcOrd="0" destOrd="0" presId="urn:microsoft.com/office/officeart/2018/2/layout/IconVerticalSolidList"/>
    <dgm:cxn modelId="{38B863A5-96F4-4293-9F0A-4A937658E793}" type="presParOf" srcId="{BBA98F3E-C851-491D-965B-282D3F555E71}" destId="{85136B95-81B9-4F40-83A7-B4E9FAE17F38}" srcOrd="1" destOrd="0" presId="urn:microsoft.com/office/officeart/2018/2/layout/IconVerticalSolidList"/>
    <dgm:cxn modelId="{5F860238-9B61-44B8-AAD7-F12D5A2E0F6B}" type="presParOf" srcId="{BBA98F3E-C851-491D-965B-282D3F555E71}" destId="{C49D337B-A158-4850-BC01-18ED010E6B44}" srcOrd="2" destOrd="0" presId="urn:microsoft.com/office/officeart/2018/2/layout/IconVerticalSolidList"/>
    <dgm:cxn modelId="{8AF25055-9908-41BA-806A-7DA0E570A84C}" type="presParOf" srcId="{BBA98F3E-C851-491D-965B-282D3F555E71}" destId="{9624C6B4-DDBB-475D-91CD-22FD3994BA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169E71-A387-4EB7-A4CC-2140E8B50F9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BCF4EE2E-3E4A-475E-B60F-3DABB6064C1E}">
      <dgm:prSet/>
      <dgm:spPr/>
      <dgm:t>
        <a:bodyPr/>
        <a:lstStyle/>
        <a:p>
          <a:pPr>
            <a:defRPr cap="all"/>
          </a:pPr>
          <a:r>
            <a:rPr lang="en-US" b="1"/>
            <a:t>Thank you for your time!</a:t>
          </a:r>
          <a:endParaRPr lang="en-US"/>
        </a:p>
      </dgm:t>
    </dgm:pt>
    <dgm:pt modelId="{36F15B6D-8CE9-4BB9-BFD0-21740710812F}" type="parTrans" cxnId="{8EFD7FDF-B0F7-4329-A513-B03CF8EC7506}">
      <dgm:prSet/>
      <dgm:spPr/>
      <dgm:t>
        <a:bodyPr/>
        <a:lstStyle/>
        <a:p>
          <a:endParaRPr lang="en-US"/>
        </a:p>
      </dgm:t>
    </dgm:pt>
    <dgm:pt modelId="{5136C74F-4E55-4190-AFF7-F8E95D0B0C09}" type="sibTrans" cxnId="{8EFD7FDF-B0F7-4329-A513-B03CF8EC7506}">
      <dgm:prSet/>
      <dgm:spPr/>
      <dgm:t>
        <a:bodyPr/>
        <a:lstStyle/>
        <a:p>
          <a:endParaRPr lang="en-US"/>
        </a:p>
      </dgm:t>
    </dgm:pt>
    <dgm:pt modelId="{8718486F-F636-489F-AFD4-43EA700CEAC2}">
      <dgm:prSet/>
      <dgm:spPr/>
      <dgm:t>
        <a:bodyPr/>
        <a:lstStyle/>
        <a:p>
          <a:pPr>
            <a:defRPr cap="all"/>
          </a:pPr>
          <a:r>
            <a:rPr lang="en-US" b="1"/>
            <a:t>Any questions?</a:t>
          </a:r>
          <a:endParaRPr lang="en-US"/>
        </a:p>
      </dgm:t>
    </dgm:pt>
    <dgm:pt modelId="{962041F8-92A0-4D7A-9A53-26386339033A}" type="parTrans" cxnId="{9908DE0E-2136-432A-814E-102C9541D94F}">
      <dgm:prSet/>
      <dgm:spPr/>
      <dgm:t>
        <a:bodyPr/>
        <a:lstStyle/>
        <a:p>
          <a:endParaRPr lang="en-US"/>
        </a:p>
      </dgm:t>
    </dgm:pt>
    <dgm:pt modelId="{8014E77B-18C8-4D75-870C-73648CEADEF6}" type="sibTrans" cxnId="{9908DE0E-2136-432A-814E-102C9541D94F}">
      <dgm:prSet/>
      <dgm:spPr/>
      <dgm:t>
        <a:bodyPr/>
        <a:lstStyle/>
        <a:p>
          <a:endParaRPr lang="en-US"/>
        </a:p>
      </dgm:t>
    </dgm:pt>
    <dgm:pt modelId="{6F1A3DA3-C5CE-4D8B-9595-33386E8D665E}" type="pres">
      <dgm:prSet presAssocID="{3A169E71-A387-4EB7-A4CC-2140E8B50F9F}" presName="root" presStyleCnt="0">
        <dgm:presLayoutVars>
          <dgm:dir/>
          <dgm:resizeHandles val="exact"/>
        </dgm:presLayoutVars>
      </dgm:prSet>
      <dgm:spPr/>
    </dgm:pt>
    <dgm:pt modelId="{736C3449-0353-47EA-A922-F50E48995DDD}" type="pres">
      <dgm:prSet presAssocID="{BCF4EE2E-3E4A-475E-B60F-3DABB6064C1E}" presName="compNode" presStyleCnt="0"/>
      <dgm:spPr/>
    </dgm:pt>
    <dgm:pt modelId="{01919DC1-08F7-4573-B18C-34674CA69C88}" type="pres">
      <dgm:prSet presAssocID="{BCF4EE2E-3E4A-475E-B60F-3DABB6064C1E}" presName="iconBgRect" presStyleLbl="bgShp" presStyleIdx="0" presStyleCnt="2"/>
      <dgm:spPr/>
    </dgm:pt>
    <dgm:pt modelId="{3F6CE4DA-102B-4D64-BA91-CE2B904BCD5C}" type="pres">
      <dgm:prSet presAssocID="{BCF4EE2E-3E4A-475E-B60F-3DABB6064C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509EE3D7-D09E-4729-81ED-AC1C55790E6E}" type="pres">
      <dgm:prSet presAssocID="{BCF4EE2E-3E4A-475E-B60F-3DABB6064C1E}" presName="spaceRect" presStyleCnt="0"/>
      <dgm:spPr/>
    </dgm:pt>
    <dgm:pt modelId="{F49FBF7E-AE13-4D22-A315-86742C4E9C20}" type="pres">
      <dgm:prSet presAssocID="{BCF4EE2E-3E4A-475E-B60F-3DABB6064C1E}" presName="textRect" presStyleLbl="revTx" presStyleIdx="0" presStyleCnt="2">
        <dgm:presLayoutVars>
          <dgm:chMax val="1"/>
          <dgm:chPref val="1"/>
        </dgm:presLayoutVars>
      </dgm:prSet>
      <dgm:spPr/>
    </dgm:pt>
    <dgm:pt modelId="{B9E148FB-C1B2-415F-A071-EA4CF3F008CA}" type="pres">
      <dgm:prSet presAssocID="{5136C74F-4E55-4190-AFF7-F8E95D0B0C09}" presName="sibTrans" presStyleCnt="0"/>
      <dgm:spPr/>
    </dgm:pt>
    <dgm:pt modelId="{6A9B8032-52A3-487E-9EAE-BA57D7FEEA30}" type="pres">
      <dgm:prSet presAssocID="{8718486F-F636-489F-AFD4-43EA700CEAC2}" presName="compNode" presStyleCnt="0"/>
      <dgm:spPr/>
    </dgm:pt>
    <dgm:pt modelId="{55BCD518-0630-45A8-BD59-73966BBB5988}" type="pres">
      <dgm:prSet presAssocID="{8718486F-F636-489F-AFD4-43EA700CEAC2}" presName="iconBgRect" presStyleLbl="bgShp" presStyleIdx="1" presStyleCnt="2"/>
      <dgm:spPr/>
    </dgm:pt>
    <dgm:pt modelId="{7AA0CEFA-67A7-4BA3-88F6-4315B85899FB}" type="pres">
      <dgm:prSet presAssocID="{8718486F-F636-489F-AFD4-43EA700CEA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F0F58D2-047E-4C06-BEC0-67226B1DAC9B}" type="pres">
      <dgm:prSet presAssocID="{8718486F-F636-489F-AFD4-43EA700CEAC2}" presName="spaceRect" presStyleCnt="0"/>
      <dgm:spPr/>
    </dgm:pt>
    <dgm:pt modelId="{1D509117-04D4-46A0-BD8F-635E1D040F55}" type="pres">
      <dgm:prSet presAssocID="{8718486F-F636-489F-AFD4-43EA700CEAC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08DE0E-2136-432A-814E-102C9541D94F}" srcId="{3A169E71-A387-4EB7-A4CC-2140E8B50F9F}" destId="{8718486F-F636-489F-AFD4-43EA700CEAC2}" srcOrd="1" destOrd="0" parTransId="{962041F8-92A0-4D7A-9A53-26386339033A}" sibTransId="{8014E77B-18C8-4D75-870C-73648CEADEF6}"/>
    <dgm:cxn modelId="{41D805A3-1EDE-4D02-BDE9-8E07EAC2F9F8}" type="presOf" srcId="{3A169E71-A387-4EB7-A4CC-2140E8B50F9F}" destId="{6F1A3DA3-C5CE-4D8B-9595-33386E8D665E}" srcOrd="0" destOrd="0" presId="urn:microsoft.com/office/officeart/2018/5/layout/IconCircleLabelList"/>
    <dgm:cxn modelId="{CF9017C6-AF32-45A2-90A5-A8DB748D6024}" type="presOf" srcId="{BCF4EE2E-3E4A-475E-B60F-3DABB6064C1E}" destId="{F49FBF7E-AE13-4D22-A315-86742C4E9C20}" srcOrd="0" destOrd="0" presId="urn:microsoft.com/office/officeart/2018/5/layout/IconCircleLabelList"/>
    <dgm:cxn modelId="{8EFD7FDF-B0F7-4329-A513-B03CF8EC7506}" srcId="{3A169E71-A387-4EB7-A4CC-2140E8B50F9F}" destId="{BCF4EE2E-3E4A-475E-B60F-3DABB6064C1E}" srcOrd="0" destOrd="0" parTransId="{36F15B6D-8CE9-4BB9-BFD0-21740710812F}" sibTransId="{5136C74F-4E55-4190-AFF7-F8E95D0B0C09}"/>
    <dgm:cxn modelId="{FC6AE4F4-7677-4061-92E6-FBFA0174BC46}" type="presOf" srcId="{8718486F-F636-489F-AFD4-43EA700CEAC2}" destId="{1D509117-04D4-46A0-BD8F-635E1D040F55}" srcOrd="0" destOrd="0" presId="urn:microsoft.com/office/officeart/2018/5/layout/IconCircleLabelList"/>
    <dgm:cxn modelId="{C184B596-C2AF-4718-86DC-391B6D61DE93}" type="presParOf" srcId="{6F1A3DA3-C5CE-4D8B-9595-33386E8D665E}" destId="{736C3449-0353-47EA-A922-F50E48995DDD}" srcOrd="0" destOrd="0" presId="urn:microsoft.com/office/officeart/2018/5/layout/IconCircleLabelList"/>
    <dgm:cxn modelId="{86F17BDB-9552-4C95-90DA-7DFAC2DAB305}" type="presParOf" srcId="{736C3449-0353-47EA-A922-F50E48995DDD}" destId="{01919DC1-08F7-4573-B18C-34674CA69C88}" srcOrd="0" destOrd="0" presId="urn:microsoft.com/office/officeart/2018/5/layout/IconCircleLabelList"/>
    <dgm:cxn modelId="{CDF6C9AA-D479-4DFA-B362-91372F508D21}" type="presParOf" srcId="{736C3449-0353-47EA-A922-F50E48995DDD}" destId="{3F6CE4DA-102B-4D64-BA91-CE2B904BCD5C}" srcOrd="1" destOrd="0" presId="urn:microsoft.com/office/officeart/2018/5/layout/IconCircleLabelList"/>
    <dgm:cxn modelId="{CBD3FAE4-A51A-43C6-B71E-5E456F6636A6}" type="presParOf" srcId="{736C3449-0353-47EA-A922-F50E48995DDD}" destId="{509EE3D7-D09E-4729-81ED-AC1C55790E6E}" srcOrd="2" destOrd="0" presId="urn:microsoft.com/office/officeart/2018/5/layout/IconCircleLabelList"/>
    <dgm:cxn modelId="{EEA82B8F-B8C6-465D-8389-9A811373CE37}" type="presParOf" srcId="{736C3449-0353-47EA-A922-F50E48995DDD}" destId="{F49FBF7E-AE13-4D22-A315-86742C4E9C20}" srcOrd="3" destOrd="0" presId="urn:microsoft.com/office/officeart/2018/5/layout/IconCircleLabelList"/>
    <dgm:cxn modelId="{040B2C37-A79F-4A63-99A9-099E522E6213}" type="presParOf" srcId="{6F1A3DA3-C5CE-4D8B-9595-33386E8D665E}" destId="{B9E148FB-C1B2-415F-A071-EA4CF3F008CA}" srcOrd="1" destOrd="0" presId="urn:microsoft.com/office/officeart/2018/5/layout/IconCircleLabelList"/>
    <dgm:cxn modelId="{36B92B9A-F9AE-4C1A-8163-D5C35DEE8EF2}" type="presParOf" srcId="{6F1A3DA3-C5CE-4D8B-9595-33386E8D665E}" destId="{6A9B8032-52A3-487E-9EAE-BA57D7FEEA30}" srcOrd="2" destOrd="0" presId="urn:microsoft.com/office/officeart/2018/5/layout/IconCircleLabelList"/>
    <dgm:cxn modelId="{5F5A0623-0966-497D-BC00-45EDF3C625E9}" type="presParOf" srcId="{6A9B8032-52A3-487E-9EAE-BA57D7FEEA30}" destId="{55BCD518-0630-45A8-BD59-73966BBB5988}" srcOrd="0" destOrd="0" presId="urn:microsoft.com/office/officeart/2018/5/layout/IconCircleLabelList"/>
    <dgm:cxn modelId="{C1CCC51C-1A26-49AC-86F0-76A2FB15DB10}" type="presParOf" srcId="{6A9B8032-52A3-487E-9EAE-BA57D7FEEA30}" destId="{7AA0CEFA-67A7-4BA3-88F6-4315B85899FB}" srcOrd="1" destOrd="0" presId="urn:microsoft.com/office/officeart/2018/5/layout/IconCircleLabelList"/>
    <dgm:cxn modelId="{F8477141-7D46-4B12-8046-86CAC09CD771}" type="presParOf" srcId="{6A9B8032-52A3-487E-9EAE-BA57D7FEEA30}" destId="{DF0F58D2-047E-4C06-BEC0-67226B1DAC9B}" srcOrd="2" destOrd="0" presId="urn:microsoft.com/office/officeart/2018/5/layout/IconCircleLabelList"/>
    <dgm:cxn modelId="{1A20A2BC-844F-4C62-9549-FDE597D02BC7}" type="presParOf" srcId="{6A9B8032-52A3-487E-9EAE-BA57D7FEEA30}" destId="{1D509117-04D4-46A0-BD8F-635E1D040F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60121-CC34-4ABA-8D8F-6CD81B829E5E}">
      <dsp:nvSpPr>
        <dsp:cNvPr id="0" name=""/>
        <dsp:cNvSpPr/>
      </dsp:nvSpPr>
      <dsp:spPr>
        <a:xfrm>
          <a:off x="2049433" y="616"/>
          <a:ext cx="2073544" cy="207354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Version Control:</a:t>
          </a:r>
          <a:r>
            <a:rPr lang="en-IN" sz="1000" kern="1200"/>
            <a:t> GitHub repository with weekly commits</a:t>
          </a:r>
          <a:endParaRPr lang="en-US" sz="1000" kern="1200"/>
        </a:p>
      </dsp:txBody>
      <dsp:txXfrm>
        <a:off x="2567819" y="616"/>
        <a:ext cx="1036772" cy="1710674"/>
      </dsp:txXfrm>
    </dsp:sp>
    <dsp:sp modelId="{760F04E3-5505-4828-A46E-F4537135B24E}">
      <dsp:nvSpPr>
        <dsp:cNvPr id="0" name=""/>
        <dsp:cNvSpPr/>
      </dsp:nvSpPr>
      <dsp:spPr>
        <a:xfrm rot="5400000">
          <a:off x="3610793" y="1561976"/>
          <a:ext cx="2073544" cy="207354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Backup &amp; Storage:</a:t>
          </a:r>
          <a:r>
            <a:rPr lang="en-IN" sz="1000" kern="1200"/>
            <a:t> OneDrive + Local backups</a:t>
          </a:r>
          <a:endParaRPr lang="en-US" sz="1000" kern="1200"/>
        </a:p>
      </dsp:txBody>
      <dsp:txXfrm rot="-5400000">
        <a:off x="3973663" y="2080362"/>
        <a:ext cx="1710674" cy="1036772"/>
      </dsp:txXfrm>
    </dsp:sp>
    <dsp:sp modelId="{33C34F00-2B8B-4492-9235-95D637ACC0CF}">
      <dsp:nvSpPr>
        <dsp:cNvPr id="0" name=""/>
        <dsp:cNvSpPr/>
      </dsp:nvSpPr>
      <dsp:spPr>
        <a:xfrm rot="10800000">
          <a:off x="2049433" y="3123336"/>
          <a:ext cx="2073544" cy="207354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Security:</a:t>
          </a:r>
          <a:r>
            <a:rPr lang="en-IN" sz="1000" kern="1200"/>
            <a:t> Anonymized data following GDPR guidelines</a:t>
          </a:r>
          <a:endParaRPr lang="en-US" sz="1000" kern="1200"/>
        </a:p>
      </dsp:txBody>
      <dsp:txXfrm rot="10800000">
        <a:off x="2567819" y="3486206"/>
        <a:ext cx="1036772" cy="1710674"/>
      </dsp:txXfrm>
    </dsp:sp>
    <dsp:sp modelId="{A8A4CD97-EB0D-4A3B-8151-A7DD667C8D84}">
      <dsp:nvSpPr>
        <dsp:cNvPr id="0" name=""/>
        <dsp:cNvSpPr/>
      </dsp:nvSpPr>
      <dsp:spPr>
        <a:xfrm rot="16200000">
          <a:off x="488073" y="1561976"/>
          <a:ext cx="2073544" cy="207354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Ethical Considerations: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/>
            <a:t>Data sourced ethically</a:t>
          </a:r>
          <a:endParaRPr lang="en-U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/>
            <a:t>Compliance with UH ethical policies</a:t>
          </a:r>
          <a:endParaRPr lang="en-US" sz="800" kern="1200"/>
        </a:p>
      </dsp:txBody>
      <dsp:txXfrm rot="5400000">
        <a:off x="488073" y="2080362"/>
        <a:ext cx="1710674" cy="1036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E333B-5330-4FB9-BFDE-56154EF2B2CE}">
      <dsp:nvSpPr>
        <dsp:cNvPr id="0" name=""/>
        <dsp:cNvSpPr/>
      </dsp:nvSpPr>
      <dsp:spPr>
        <a:xfrm>
          <a:off x="0" y="634"/>
          <a:ext cx="6172412" cy="1484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9DEC7-A9F6-445C-886E-B45851FFA25F}">
      <dsp:nvSpPr>
        <dsp:cNvPr id="0" name=""/>
        <dsp:cNvSpPr/>
      </dsp:nvSpPr>
      <dsp:spPr>
        <a:xfrm>
          <a:off x="449102" y="334677"/>
          <a:ext cx="816550" cy="816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F264B-8B27-4C3E-93E9-D2ACCFD9F522}">
      <dsp:nvSpPr>
        <dsp:cNvPr id="0" name=""/>
        <dsp:cNvSpPr/>
      </dsp:nvSpPr>
      <dsp:spPr>
        <a:xfrm>
          <a:off x="1714755" y="634"/>
          <a:ext cx="4457656" cy="1484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24" tIns="157124" rIns="157124" bIns="1571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Predicted attrition risk with high accuracy.</a:t>
          </a:r>
          <a:endParaRPr lang="en-US" sz="1900" kern="1200"/>
        </a:p>
      </dsp:txBody>
      <dsp:txXfrm>
        <a:off x="1714755" y="634"/>
        <a:ext cx="4457656" cy="1484636"/>
      </dsp:txXfrm>
    </dsp:sp>
    <dsp:sp modelId="{343F00E3-EB7A-4ED8-A09A-E04542368F6A}">
      <dsp:nvSpPr>
        <dsp:cNvPr id="0" name=""/>
        <dsp:cNvSpPr/>
      </dsp:nvSpPr>
      <dsp:spPr>
        <a:xfrm>
          <a:off x="0" y="1856430"/>
          <a:ext cx="6172412" cy="1484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63597-DFEF-4743-8B84-196BAC25ABB2}">
      <dsp:nvSpPr>
        <dsp:cNvPr id="0" name=""/>
        <dsp:cNvSpPr/>
      </dsp:nvSpPr>
      <dsp:spPr>
        <a:xfrm>
          <a:off x="449102" y="2190473"/>
          <a:ext cx="816550" cy="8165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85CCE-E76D-4955-B76B-3E062647FDAB}">
      <dsp:nvSpPr>
        <dsp:cNvPr id="0" name=""/>
        <dsp:cNvSpPr/>
      </dsp:nvSpPr>
      <dsp:spPr>
        <a:xfrm>
          <a:off x="1714755" y="1856430"/>
          <a:ext cx="4457656" cy="1484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24" tIns="157124" rIns="157124" bIns="1571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Key insights on reasons for employee turnover.</a:t>
          </a:r>
          <a:endParaRPr lang="en-US" sz="1900" kern="1200"/>
        </a:p>
      </dsp:txBody>
      <dsp:txXfrm>
        <a:off x="1714755" y="1856430"/>
        <a:ext cx="4457656" cy="1484636"/>
      </dsp:txXfrm>
    </dsp:sp>
    <dsp:sp modelId="{F2BD96F0-BC66-4791-AD50-ADE414B49846}">
      <dsp:nvSpPr>
        <dsp:cNvPr id="0" name=""/>
        <dsp:cNvSpPr/>
      </dsp:nvSpPr>
      <dsp:spPr>
        <a:xfrm>
          <a:off x="0" y="3712225"/>
          <a:ext cx="6172412" cy="1484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36B95-81B9-4F40-83A7-B4E9FAE17F38}">
      <dsp:nvSpPr>
        <dsp:cNvPr id="0" name=""/>
        <dsp:cNvSpPr/>
      </dsp:nvSpPr>
      <dsp:spPr>
        <a:xfrm>
          <a:off x="449102" y="4046269"/>
          <a:ext cx="816550" cy="8165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4C6B4-DDBB-475D-91CD-22FD3994BA91}">
      <dsp:nvSpPr>
        <dsp:cNvPr id="0" name=""/>
        <dsp:cNvSpPr/>
      </dsp:nvSpPr>
      <dsp:spPr>
        <a:xfrm>
          <a:off x="1714755" y="3712225"/>
          <a:ext cx="4457656" cy="1484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24" tIns="157124" rIns="157124" bIns="1571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Useful tool for HR decision-making and retention planning.</a:t>
          </a:r>
          <a:endParaRPr lang="en-US" sz="1900" kern="1200"/>
        </a:p>
      </dsp:txBody>
      <dsp:txXfrm>
        <a:off x="1714755" y="3712225"/>
        <a:ext cx="4457656" cy="1484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19DC1-08F7-4573-B18C-34674CA69C88}">
      <dsp:nvSpPr>
        <dsp:cNvPr id="0" name=""/>
        <dsp:cNvSpPr/>
      </dsp:nvSpPr>
      <dsp:spPr>
        <a:xfrm>
          <a:off x="2005762" y="13793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CE4DA-102B-4D64-BA91-CE2B904BCD5C}">
      <dsp:nvSpPr>
        <dsp:cNvPr id="0" name=""/>
        <dsp:cNvSpPr/>
      </dsp:nvSpPr>
      <dsp:spPr>
        <a:xfrm>
          <a:off x="2429887" y="4379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FBF7E-AE13-4D22-A315-86742C4E9C20}">
      <dsp:nvSpPr>
        <dsp:cNvPr id="0" name=""/>
        <dsp:cNvSpPr/>
      </dsp:nvSpPr>
      <dsp:spPr>
        <a:xfrm>
          <a:off x="1369574" y="262379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Thank you for your time!</a:t>
          </a:r>
          <a:endParaRPr lang="en-US" sz="1700" kern="1200"/>
        </a:p>
      </dsp:txBody>
      <dsp:txXfrm>
        <a:off x="1369574" y="2623794"/>
        <a:ext cx="3262500" cy="720000"/>
      </dsp:txXfrm>
    </dsp:sp>
    <dsp:sp modelId="{55BCD518-0630-45A8-BD59-73966BBB5988}">
      <dsp:nvSpPr>
        <dsp:cNvPr id="0" name=""/>
        <dsp:cNvSpPr/>
      </dsp:nvSpPr>
      <dsp:spPr>
        <a:xfrm>
          <a:off x="5839199" y="13793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0CEFA-67A7-4BA3-88F6-4315B85899FB}">
      <dsp:nvSpPr>
        <dsp:cNvPr id="0" name=""/>
        <dsp:cNvSpPr/>
      </dsp:nvSpPr>
      <dsp:spPr>
        <a:xfrm>
          <a:off x="6263324" y="4379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09117-04D4-46A0-BD8F-635E1D040F55}">
      <dsp:nvSpPr>
        <dsp:cNvPr id="0" name=""/>
        <dsp:cNvSpPr/>
      </dsp:nvSpPr>
      <dsp:spPr>
        <a:xfrm>
          <a:off x="5203012" y="262379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Any questions?</a:t>
          </a:r>
          <a:endParaRPr lang="en-US" sz="1700" kern="1200"/>
        </a:p>
      </dsp:txBody>
      <dsp:txXfrm>
        <a:off x="5203012" y="2623794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65DEB-EFA2-47A9-8C86-FD48204FAA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3348B-F396-48CD-AF6C-5391AA8B4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3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3348B-F396-48CD-AF6C-5391AA8B4A6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9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4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6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5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5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3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84A09C1A-E7A5-C248-BF5A-CCA4C1CF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C3116-7D57-8E03-AA09-66B9D9566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63" y="863600"/>
            <a:ext cx="6007100" cy="3366494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br>
              <a:rPr lang="en-US" sz="29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Employee Attrition and Layoff Trends Using Machine</a:t>
            </a:r>
            <a:br>
              <a:rPr lang="en-US" sz="29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br>
              <a:rPr lang="en-US" sz="2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9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B351-4EA2-DB49-70CA-3570C100D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290191"/>
            <a:ext cx="6074001" cy="1345689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1300" dirty="0">
                <a:solidFill>
                  <a:schemeClr val="bg1"/>
                </a:solidFill>
              </a:rPr>
              <a:t>Rashi Meda, University of Hertfordshire</a:t>
            </a:r>
          </a:p>
          <a:p>
            <a:pPr>
              <a:lnSpc>
                <a:spcPct val="140000"/>
              </a:lnSpc>
            </a:pPr>
            <a:r>
              <a:rPr lang="en-IN" sz="1300" dirty="0">
                <a:solidFill>
                  <a:schemeClr val="bg1"/>
                </a:solidFill>
              </a:rPr>
              <a:t>11/02/2025</a:t>
            </a:r>
          </a:p>
        </p:txBody>
      </p:sp>
    </p:spTree>
    <p:extLst>
      <p:ext uri="{BB962C8B-B14F-4D97-AF65-F5344CB8AC3E}">
        <p14:creationId xmlns:p14="http://schemas.microsoft.com/office/powerpoint/2010/main" val="14653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EF111-602F-E131-3DBC-44B3BA2B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2000" b="1">
                <a:solidFill>
                  <a:schemeClr val="bg1"/>
                </a:solidFill>
              </a:rPr>
              <a:t>Q&amp;A</a:t>
            </a:r>
            <a:br>
              <a:rPr lang="en-IN" sz="2000" b="1">
                <a:solidFill>
                  <a:schemeClr val="bg1"/>
                </a:solidFill>
              </a:rPr>
            </a:b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C8DC21E4-E37C-C7B3-BAB1-7F6D14339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218716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20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7A96-AB0E-5264-F4E5-09CDFFE4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2817-E364-6506-84E8-4E192A1F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employee attrition important?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turnover costs businesses money and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Layoffs impact industries and job markets globally.</a:t>
            </a:r>
          </a:p>
          <a:p>
            <a:r>
              <a:rPr lang="en-US" b="1" dirty="0"/>
              <a:t>Aim:</a:t>
            </a:r>
            <a:r>
              <a:rPr lang="en-US" dirty="0"/>
              <a:t> Use machine learning to analyze trends and predict attrition.</a:t>
            </a:r>
          </a:p>
          <a:p>
            <a:r>
              <a:rPr lang="en-US" b="1" dirty="0"/>
              <a:t>Key Benefits:</a:t>
            </a:r>
            <a:r>
              <a:rPr lang="en-US" dirty="0"/>
              <a:t> Helps businesses improve retention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01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BF52F-4BE2-CB82-A828-ADFC9F4A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br>
              <a:rPr lang="en-IN" sz="2800" b="1">
                <a:solidFill>
                  <a:schemeClr val="bg1"/>
                </a:solidFill>
              </a:rPr>
            </a:br>
            <a:r>
              <a:rPr lang="en-IN" sz="2800" b="1">
                <a:solidFill>
                  <a:schemeClr val="bg1"/>
                </a:solidFill>
              </a:rPr>
              <a:t>Research Question</a:t>
            </a:r>
            <a:br>
              <a:rPr lang="en-IN" sz="2800" b="1">
                <a:solidFill>
                  <a:schemeClr val="bg1"/>
                </a:solidFill>
              </a:rPr>
            </a:b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4">
            <a:extLst>
              <a:ext uri="{FF2B5EF4-FFF2-40B4-BE49-F238E27FC236}">
                <a16:creationId xmlns:a16="http://schemas.microsoft.com/office/drawing/2014/main" id="{56775DD5-413E-EEA5-A685-0438E4AB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900"/>
              <a:t>Main Question: What factors influence employee attrition and layoffs, and how accurately can ML predict trends?</a:t>
            </a:r>
          </a:p>
          <a:p>
            <a:pPr>
              <a:lnSpc>
                <a:spcPct val="130000"/>
              </a:lnSpc>
            </a:pPr>
            <a:endParaRPr lang="en-US" sz="900"/>
          </a:p>
          <a:p>
            <a:pPr>
              <a:lnSpc>
                <a:spcPct val="130000"/>
              </a:lnSpc>
            </a:pPr>
            <a:r>
              <a:rPr lang="en-US" sz="900"/>
              <a:t>Key Objectives: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900"/>
              <a:t>Collect and preprocess attrition-related data.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900"/>
              <a:t>Apply machine learning models to predict employee exits.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900"/>
              <a:t>Evaluate models for accuracy and business applications.</a:t>
            </a:r>
            <a:endParaRPr lang="en-IN" sz="9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Statistics">
            <a:extLst>
              <a:ext uri="{FF2B5EF4-FFF2-40B4-BE49-F238E27FC236}">
                <a16:creationId xmlns:a16="http://schemas.microsoft.com/office/drawing/2014/main" id="{35BF6598-A5B6-8A3B-B52F-9CD32C1A0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4569" y="1215596"/>
            <a:ext cx="4362798" cy="43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D9DC6-08D3-4612-F2B4-09A6754B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chemeClr val="bg1"/>
                </a:solidFill>
              </a:rPr>
              <a:t>Dataset Overview</a:t>
            </a:r>
            <a:br>
              <a:rPr lang="en-IN" sz="2000" b="1" dirty="0">
                <a:solidFill>
                  <a:schemeClr val="bg1"/>
                </a:solidFill>
              </a:rPr>
            </a:b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4EDC-D0F0-64BE-30C8-F1F3E7A1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705114"/>
            <a:ext cx="9935571" cy="3703114"/>
          </a:xfrm>
        </p:spPr>
        <p:txBody>
          <a:bodyPr>
            <a:normAutofit/>
          </a:bodyPr>
          <a:lstStyle/>
          <a:p>
            <a:r>
              <a:rPr lang="en-US" b="1" dirty="0"/>
              <a:t>Data Sources:</a:t>
            </a:r>
            <a:r>
              <a:rPr lang="en-US" dirty="0"/>
              <a:t> Kaggle, HR databases, public repositories</a:t>
            </a:r>
          </a:p>
          <a:p>
            <a:r>
              <a:rPr lang="en-US" b="1" dirty="0"/>
              <a:t>Attributes:</a:t>
            </a:r>
            <a:r>
              <a:rPr lang="en-US" dirty="0"/>
              <a:t> Age, Salary, Job Satisfaction, Department, Layoff Reason, etc.</a:t>
            </a:r>
          </a:p>
          <a:p>
            <a:r>
              <a:rPr lang="en-US" b="1" dirty="0"/>
              <a:t>Size:</a:t>
            </a:r>
            <a:r>
              <a:rPr lang="en-US" dirty="0"/>
              <a:t> ~100,000 employee records</a:t>
            </a:r>
          </a:p>
          <a:p>
            <a:r>
              <a:rPr lang="en-US" b="1" dirty="0"/>
              <a:t>Format:</a:t>
            </a:r>
            <a:r>
              <a:rPr lang="en-US" dirty="0"/>
              <a:t> CSV, 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23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1767385"/>
            <a:ext cx="12188950" cy="43672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149F3-1111-F325-AD1D-ACD77FBA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2138901"/>
            <a:ext cx="3411973" cy="3635693"/>
          </a:xfrm>
        </p:spPr>
        <p:txBody>
          <a:bodyPr>
            <a:normAutofit/>
          </a:bodyPr>
          <a:lstStyle/>
          <a:p>
            <a:r>
              <a:rPr lang="en-IN" b="1" dirty="0"/>
              <a:t>Machine Learning Techniques</a:t>
            </a:r>
            <a:br>
              <a:rPr lang="en-IN" b="1" dirty="0"/>
            </a:b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9C60-29DF-18CA-0858-28B00BC1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2138901"/>
            <a:ext cx="6754446" cy="3635693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Classification Models:</a:t>
            </a:r>
            <a:r>
              <a:rPr lang="en-IN" dirty="0"/>
              <a:t> Predict whether an employee will leave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Regression, Random Forest, </a:t>
            </a:r>
            <a:r>
              <a:rPr lang="en-IN" dirty="0" err="1"/>
              <a:t>XGBoost</a:t>
            </a:r>
            <a:endParaRPr lang="en-IN" dirty="0"/>
          </a:p>
          <a:p>
            <a:r>
              <a:rPr lang="en-IN" b="1" dirty="0"/>
              <a:t>Clustering Models:</a:t>
            </a:r>
            <a:r>
              <a:rPr lang="en-IN" dirty="0"/>
              <a:t> Identify high-risk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K-Means, Hierarchical Clustering</a:t>
            </a:r>
          </a:p>
          <a:p>
            <a:r>
              <a:rPr lang="en-IN" b="1" dirty="0"/>
              <a:t>NLP for Exit Interviews:</a:t>
            </a:r>
            <a:r>
              <a:rPr lang="en-IN" dirty="0"/>
              <a:t> </a:t>
            </a:r>
            <a:r>
              <a:rPr lang="en-IN" dirty="0" err="1"/>
              <a:t>Analyze</a:t>
            </a:r>
            <a:r>
              <a:rPr lang="en-IN" dirty="0"/>
              <a:t> employee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Sentiment Analysis, BERT</a:t>
            </a:r>
          </a:p>
          <a:p>
            <a:r>
              <a:rPr lang="en-IN" b="1" dirty="0"/>
              <a:t>Anomaly Detection:</a:t>
            </a:r>
            <a:r>
              <a:rPr lang="en-IN" dirty="0"/>
              <a:t> Identify unusual layoff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Isolation Forest, One-Class SVM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55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91C1E-6084-79F1-0859-FC8900F8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2500" b="1"/>
              <a:t>Project Plan &amp; Timeline</a:t>
            </a:r>
            <a:br>
              <a:rPr lang="en-IN" sz="2500" b="1"/>
            </a:br>
            <a:endParaRPr lang="en-IN" sz="25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3BA6-29DC-2165-5566-E05649B0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1100" b="1"/>
              <a:t>Key Tasks:</a:t>
            </a:r>
            <a:endParaRPr lang="en-US" sz="110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Literature Review (Weeks 1-2)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Data Collection &amp; Cleaning (Weeks 3-4)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Feature Engineering &amp; Model Training (Weeks 5-8)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Model Evaluation &amp; Optimization (Weeks 9-10)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Final Report &amp; Presentation (Weeks 11-12)</a:t>
            </a:r>
          </a:p>
          <a:p>
            <a:pPr>
              <a:lnSpc>
                <a:spcPct val="130000"/>
              </a:lnSpc>
            </a:pPr>
            <a:endParaRPr lang="en-IN"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C3C6F-6301-B380-B0B2-07C16589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1808526"/>
            <a:ext cx="6514470" cy="324094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56D9-A8B9-E716-7056-9B431512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630908" cy="5197498"/>
          </a:xfrm>
        </p:spPr>
        <p:txBody>
          <a:bodyPr/>
          <a:lstStyle/>
          <a:p>
            <a:r>
              <a:rPr lang="en-IN" b="1"/>
              <a:t>Data Management Plan</a:t>
            </a:r>
            <a:br>
              <a:rPr lang="en-IN" b="1"/>
            </a:br>
            <a:endParaRPr lang="en-IN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D1E146B-3BE9-B7B1-D4D8-D07EF368B4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02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9794-1D93-ACA7-13BD-80B6247C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Expected Outcomes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F6958E-5746-67CA-89BA-693F104113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5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FCD84AD-B2FB-A6A6-3891-EF4BCC4A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A8EA0-C4D8-1C41-1231-2C7C6680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2300" b="1">
                <a:solidFill>
                  <a:schemeClr val="bg1"/>
                </a:solidFill>
              </a:rPr>
              <a:t>Conclusion</a:t>
            </a:r>
            <a:br>
              <a:rPr lang="en-IN" sz="2300" b="1">
                <a:solidFill>
                  <a:schemeClr val="bg1"/>
                </a:solidFill>
              </a:rPr>
            </a:br>
            <a:endParaRPr lang="en-IN" sz="230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68424D8-5129-18F1-348F-DB1904AE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ML models provide actionable insights into employee 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Businesses can proactively address workforce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Future Scope: Expand data sources, improve model accuracy.</a:t>
            </a:r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3676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362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Aptos</vt:lpstr>
      <vt:lpstr>Arial</vt:lpstr>
      <vt:lpstr>Corbel</vt:lpstr>
      <vt:lpstr>Times New Roman</vt:lpstr>
      <vt:lpstr>ShojiVTI</vt:lpstr>
      <vt:lpstr> Predicting Employee Attrition and Layoff Trends Using Machine Learning  </vt:lpstr>
      <vt:lpstr>Introduction </vt:lpstr>
      <vt:lpstr> Research Question </vt:lpstr>
      <vt:lpstr>Dataset Overview </vt:lpstr>
      <vt:lpstr>Machine Learning Techniques </vt:lpstr>
      <vt:lpstr>Project Plan &amp; Timeline </vt:lpstr>
      <vt:lpstr>Data Management Plan </vt:lpstr>
      <vt:lpstr>Expected Outcomes </vt:lpstr>
      <vt:lpstr>Conclusion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Rashi Meda [Student-PECS]</dc:creator>
  <cp:lastModifiedBy>Rashi Meda [Student-PECS]</cp:lastModifiedBy>
  <cp:revision>2</cp:revision>
  <dcterms:created xsi:type="dcterms:W3CDTF">2025-02-06T15:30:41Z</dcterms:created>
  <dcterms:modified xsi:type="dcterms:W3CDTF">2025-02-06T16:06:04Z</dcterms:modified>
</cp:coreProperties>
</file>