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8" r:id="rId2"/>
    <p:sldId id="259" r:id="rId3"/>
    <p:sldId id="261" r:id="rId4"/>
    <p:sldId id="281" r:id="rId5"/>
    <p:sldId id="282" r:id="rId6"/>
    <p:sldId id="283" r:id="rId7"/>
    <p:sldId id="289" r:id="rId8"/>
    <p:sldId id="284" r:id="rId9"/>
    <p:sldId id="291" r:id="rId10"/>
    <p:sldId id="262" r:id="rId11"/>
    <p:sldId id="290" r:id="rId12"/>
    <p:sldId id="286" r:id="rId13"/>
    <p:sldId id="292" r:id="rId14"/>
    <p:sldId id="293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mière  page" id="{779CC93D-E52E-4D84-901B-11D7331DD495}">
          <p14:sldIdLst>
            <p14:sldId id="288"/>
            <p14:sldId id="259"/>
          </p14:sldIdLst>
        </p14:section>
        <p14:section name="Présentation du plan" id="{1AF376A5-E2B5-44EA-81AB-AC935DCAB3BA}">
          <p14:sldIdLst>
            <p14:sldId id="261"/>
          </p14:sldIdLst>
        </p14:section>
        <p14:section name="Corps du devoir" id="{F2FBF20F-FC5A-4D07-9948-D83768B168F0}">
          <p14:sldIdLst>
            <p14:sldId id="281"/>
            <p14:sldId id="282"/>
            <p14:sldId id="283"/>
            <p14:sldId id="289"/>
            <p14:sldId id="284"/>
            <p14:sldId id="291"/>
            <p14:sldId id="262"/>
            <p14:sldId id="290"/>
          </p14:sldIdLst>
        </p14:section>
        <p14:section name="Démonstration" id="{6D9936A3-3945-4757-BC8B-B5C252D8E036}">
          <p14:sldIdLst>
            <p14:sldId id="286"/>
            <p14:sldId id="292"/>
            <p14:sldId id="29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7331" autoAdjust="0"/>
  </p:normalViewPr>
  <p:slideViewPr>
    <p:cSldViewPr>
      <p:cViewPr varScale="1">
        <p:scale>
          <a:sx n="72" d="100"/>
          <a:sy n="72" d="100"/>
        </p:scale>
        <p:origin x="-142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fr-FR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fr-F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fr-F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Merise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fr-F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fr-F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fr-FR"/>
        </a:p>
      </dgm:t>
    </dgm:pt>
    <dgm:pt modelId="{7E429971-BC57-430F-BB25-C0574E5E39E3}" type="pres">
      <dgm:prSet presAssocID="{74EE5CD8-078F-4590-BF9C-A341A294A016}" presName="parentText" presStyleLbl="node1" presStyleIdx="0" presStyleCnt="1" custScaleY="100000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1" custScaleX="259632" custScaleY="88060" custLinFactNeighborX="130" custLinFactNeighborY="-6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</dgm:ptLst>
  <dgm:cxnLst>
    <dgm:cxn modelId="{AD1A4963-EEBD-41A5-8924-F74E1FC3AC5C}" type="presOf" srcId="{F6FEADD9-F67D-41F5-BA4C-3C84956E7F46}" destId="{AAE7A1E6-6847-453D-B55B-8A82BF138C1D}" srcOrd="0" destOrd="0" presId="urn:microsoft.com/office/officeart/2005/8/layout/vList5"/>
    <dgm:cxn modelId="{F431172B-5658-4256-BAF2-18A8AB7581C8}" type="presOf" srcId="{1E4D3931-0DBD-4211-A24A-6AF364284B1E}" destId="{D54B1729-BC98-42C1-9C6C-D65DCBA4358F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25F94B2A-903B-4A60-AEE6-16F86C56D14A}" type="presOf" srcId="{74EE5CD8-078F-4590-BF9C-A341A294A016}" destId="{7E429971-BC57-430F-BB25-C0574E5E39E3}" srcOrd="0" destOrd="0" presId="urn:microsoft.com/office/officeart/2005/8/layout/vList5"/>
    <dgm:cxn modelId="{B6F6277B-175F-4E92-8FD7-DC7172218A34}" type="presParOf" srcId="{AAE7A1E6-6847-453D-B55B-8A82BF138C1D}" destId="{C4407577-18A2-46E0-8805-2838042EB67A}" srcOrd="0" destOrd="0" presId="urn:microsoft.com/office/officeart/2005/8/layout/vList5"/>
    <dgm:cxn modelId="{18EBBBF6-52ED-4551-978F-F1B063CA4EC1}" type="presParOf" srcId="{C4407577-18A2-46E0-8805-2838042EB67A}" destId="{7E429971-BC57-430F-BB25-C0574E5E39E3}" srcOrd="0" destOrd="0" presId="urn:microsoft.com/office/officeart/2005/8/layout/vList5"/>
    <dgm:cxn modelId="{3269A2DB-3D0A-442E-9A9E-5702C6EA260F}" type="presParOf" srcId="{C4407577-18A2-46E0-8805-2838042EB67A}" destId="{D54B1729-BC98-42C1-9C6C-D65DCBA4358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fr-FR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fr-F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fr-F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fr-FR" sz="44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fr-F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fr-F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Java-Android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fr-F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fr-F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HTML, CSS, </a:t>
          </a:r>
          <a:r>
            <a:rPr lang="fr-FR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Javascript</a:t>
          </a:r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fr-FR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JQuery</a:t>
          </a:r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PHP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fr-F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fr-FR" sz="3200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fr-FR"/>
        </a:p>
      </dgm:t>
    </dgm:pt>
    <dgm:pt modelId="{7E429971-BC57-430F-BB25-C0574E5E39E3}" type="pres">
      <dgm:prSet presAssocID="{74EE5CD8-078F-4590-BF9C-A341A294A016}" presName="parentText" presStyleLbl="node1" presStyleIdx="0" presStyleCnt="2" custScaleY="75565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2" custScaleX="259632" custScaleY="7250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fr-F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fr-FR"/>
        </a:p>
      </dgm:t>
    </dgm:pt>
    <dgm:pt modelId="{C04276DC-EE64-470A-B8BC-09067B8045FA}" type="pres">
      <dgm:prSet presAssocID="{AA046201-5C4D-445E-BF0B-5C6D2B0A1945}" presName="parentText" presStyleLbl="node1" presStyleIdx="1" presStyleCnt="2" custScaleY="73595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2" custScaleX="259632" custScaleY="74591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</dgm:ptLst>
  <dgm:cxnLst>
    <dgm:cxn modelId="{AFF7133D-5E9D-4613-9299-006F9E49301B}" type="presOf" srcId="{AA046201-5C4D-445E-BF0B-5C6D2B0A1945}" destId="{C04276DC-EE64-470A-B8BC-09067B8045FA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B6416E04-E5DE-46CA-AD27-47EBE280D636}" type="presOf" srcId="{C59269D0-92A5-481C-BA64-727AFB0DD545}" destId="{B37A5355-225B-4C6F-AED7-6C620F99EECC}" srcOrd="0" destOrd="0" presId="urn:microsoft.com/office/officeart/2005/8/layout/vList5"/>
    <dgm:cxn modelId="{DBCA7E61-D822-40A0-A27A-D7E092386A0B}" type="presOf" srcId="{F6FEADD9-F67D-41F5-BA4C-3C84956E7F46}" destId="{AAE7A1E6-6847-453D-B55B-8A82BF138C1D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9A0DCB65-9DCB-4972-9768-1762E4116F3C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1D12F37E-DF42-400C-B5B5-A8FAF49EC0EC}" type="presOf" srcId="{1E4D3931-0DBD-4211-A24A-6AF364284B1E}" destId="{D54B1729-BC98-42C1-9C6C-D65DCBA4358F}" srcOrd="0" destOrd="0" presId="urn:microsoft.com/office/officeart/2005/8/layout/vList5"/>
    <dgm:cxn modelId="{1E18118B-9778-4714-A249-2B714D5427F7}" type="presParOf" srcId="{AAE7A1E6-6847-453D-B55B-8A82BF138C1D}" destId="{C4407577-18A2-46E0-8805-2838042EB67A}" srcOrd="0" destOrd="0" presId="urn:microsoft.com/office/officeart/2005/8/layout/vList5"/>
    <dgm:cxn modelId="{84152E8A-21A6-4CAF-BC09-47C13F4FFFB8}" type="presParOf" srcId="{C4407577-18A2-46E0-8805-2838042EB67A}" destId="{7E429971-BC57-430F-BB25-C0574E5E39E3}" srcOrd="0" destOrd="0" presId="urn:microsoft.com/office/officeart/2005/8/layout/vList5"/>
    <dgm:cxn modelId="{1D51832F-3B38-483B-8C08-BDD413206841}" type="presParOf" srcId="{C4407577-18A2-46E0-8805-2838042EB67A}" destId="{D54B1729-BC98-42C1-9C6C-D65DCBA4358F}" srcOrd="1" destOrd="0" presId="urn:microsoft.com/office/officeart/2005/8/layout/vList5"/>
    <dgm:cxn modelId="{F2BB24AB-7DB6-4F0F-92D8-664E0F322520}" type="presParOf" srcId="{AAE7A1E6-6847-453D-B55B-8A82BF138C1D}" destId="{AB8574CC-D4F2-4555-AEE3-F4EE58B11D03}" srcOrd="1" destOrd="0" presId="urn:microsoft.com/office/officeart/2005/8/layout/vList5"/>
    <dgm:cxn modelId="{3F47CC38-27AC-4E4E-92A2-FDE046382C80}" type="presParOf" srcId="{AAE7A1E6-6847-453D-B55B-8A82BF138C1D}" destId="{85B8F607-FDD8-476A-ADBE-E1250824F294}" srcOrd="2" destOrd="0" presId="urn:microsoft.com/office/officeart/2005/8/layout/vList5"/>
    <dgm:cxn modelId="{B4BBC5E0-69C0-4FD2-84A6-C47E62DEA28D}" type="presParOf" srcId="{85B8F607-FDD8-476A-ADBE-E1250824F294}" destId="{C04276DC-EE64-470A-B8BC-09067B8045FA}" srcOrd="0" destOrd="0" presId="urn:microsoft.com/office/officeart/2005/8/layout/vList5"/>
    <dgm:cxn modelId="{71B90C6E-E0F2-4EE1-8864-5914AAFA20A7}" type="presParOf" srcId="{85B8F607-FDD8-476A-ADBE-E1250824F294}" destId="{B37A5355-225B-4C6F-AED7-6C620F99E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FEADD9-F67D-41F5-BA4C-3C84956E7F46}" type="doc">
      <dgm:prSet loTypeId="urn:microsoft.com/office/officeart/2005/8/layout/vList5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74EE5CD8-078F-4590-BF9C-A341A294A016}">
      <dgm:prSet phldrT="[Text]" custT="1"/>
      <dgm:spPr/>
      <dgm:t>
        <a:bodyPr/>
        <a:lstStyle/>
        <a:p>
          <a:r>
            <a:rPr lang="fr-FR" sz="4400" dirty="0"/>
            <a:t>1</a:t>
          </a:r>
        </a:p>
      </dgm:t>
    </dgm:pt>
    <dgm:pt modelId="{BB568D76-3363-43D3-B00C-3359A643216C}" type="parTrans" cxnId="{F40F9561-0D4C-44CF-91EF-A92B1DBDE44B}">
      <dgm:prSet/>
      <dgm:spPr/>
      <dgm:t>
        <a:bodyPr/>
        <a:lstStyle/>
        <a:p>
          <a:endParaRPr lang="fr-FR" sz="3200"/>
        </a:p>
      </dgm:t>
    </dgm:pt>
    <dgm:pt modelId="{CF9FB981-E6ED-4440-AC98-4E4E2ABA2C55}" type="sibTrans" cxnId="{F40F9561-0D4C-44CF-91EF-A92B1DBDE44B}">
      <dgm:prSet/>
      <dgm:spPr/>
      <dgm:t>
        <a:bodyPr/>
        <a:lstStyle/>
        <a:p>
          <a:endParaRPr lang="fr-FR" sz="3200"/>
        </a:p>
      </dgm:t>
    </dgm:pt>
    <dgm:pt modelId="{AA046201-5C4D-445E-BF0B-5C6D2B0A1945}">
      <dgm:prSet phldrT="[Text]" custT="1"/>
      <dgm:spPr/>
      <dgm:t>
        <a:bodyPr/>
        <a:lstStyle/>
        <a:p>
          <a:r>
            <a:rPr lang="fr-FR" sz="4400" dirty="0"/>
            <a:t>2</a:t>
          </a:r>
        </a:p>
      </dgm:t>
    </dgm:pt>
    <dgm:pt modelId="{FE92FC33-5E0F-4302-9E80-A69E8ACDDE56}" type="parTrans" cxnId="{B8AF1086-D7BE-446F-9133-738B599E9A7D}">
      <dgm:prSet/>
      <dgm:spPr/>
      <dgm:t>
        <a:bodyPr/>
        <a:lstStyle/>
        <a:p>
          <a:endParaRPr lang="fr-FR" sz="3200"/>
        </a:p>
      </dgm:t>
    </dgm:pt>
    <dgm:pt modelId="{40767EFF-7D52-4469-ACEE-7D28E67337E2}" type="sibTrans" cxnId="{B8AF1086-D7BE-446F-9133-738B599E9A7D}">
      <dgm:prSet/>
      <dgm:spPr/>
      <dgm:t>
        <a:bodyPr/>
        <a:lstStyle/>
        <a:p>
          <a:endParaRPr lang="fr-FR" sz="3200"/>
        </a:p>
      </dgm:t>
    </dgm:pt>
    <dgm:pt modelId="{C59269D0-92A5-481C-BA64-727AFB0DD545}">
      <dgm:prSet phldrT="[Text]" custT="1"/>
      <dgm:spPr/>
      <dgm:t>
        <a:bodyPr/>
        <a:lstStyle/>
        <a:p>
          <a:r>
            <a:rPr lang="fr-FR" sz="3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Wampserver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12CC84D-092F-422A-AA24-A4619DBBB7BE}" type="parTrans" cxnId="{9071FB3B-D26B-4384-BD1A-80C12C62D02C}">
      <dgm:prSet/>
      <dgm:spPr/>
      <dgm:t>
        <a:bodyPr/>
        <a:lstStyle/>
        <a:p>
          <a:endParaRPr lang="fr-FR" sz="3200"/>
        </a:p>
      </dgm:t>
    </dgm:pt>
    <dgm:pt modelId="{266DE8E8-1339-41C4-B9A7-6148496C7FA9}" type="sibTrans" cxnId="{9071FB3B-D26B-4384-BD1A-80C12C62D02C}">
      <dgm:prSet/>
      <dgm:spPr/>
      <dgm:t>
        <a:bodyPr/>
        <a:lstStyle/>
        <a:p>
          <a:endParaRPr lang="fr-FR" sz="3200"/>
        </a:p>
      </dgm:t>
    </dgm:pt>
    <dgm:pt modelId="{1E4D3931-0DBD-4211-A24A-6AF364284B1E}">
      <dgm:prSet phldrT="[Text]" custT="1"/>
      <dgm:spPr/>
      <dgm:t>
        <a:bodyPr/>
        <a:lstStyle/>
        <a:p>
          <a:pPr marL="280988" indent="-280988"/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Notepad++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ADAA3D9-7C63-4729-85B0-64C8AF644EEF}" type="sibTrans" cxnId="{63E4D827-0083-4625-9FD6-043D8D32091E}">
      <dgm:prSet/>
      <dgm:spPr/>
      <dgm:t>
        <a:bodyPr/>
        <a:lstStyle/>
        <a:p>
          <a:endParaRPr lang="fr-FR" sz="3200"/>
        </a:p>
      </dgm:t>
    </dgm:pt>
    <dgm:pt modelId="{FC93695B-FD0E-4353-B1FD-4328F4386DEC}" type="parTrans" cxnId="{63E4D827-0083-4625-9FD6-043D8D32091E}">
      <dgm:prSet/>
      <dgm:spPr/>
      <dgm:t>
        <a:bodyPr/>
        <a:lstStyle/>
        <a:p>
          <a:endParaRPr lang="fr-FR" sz="3200"/>
        </a:p>
      </dgm:t>
    </dgm:pt>
    <dgm:pt modelId="{52E91330-0CB9-496B-9A14-DA35E8C17C38}">
      <dgm:prSet phldrT="[Text]" custT="1"/>
      <dgm:spPr/>
      <dgm:t>
        <a:bodyPr/>
        <a:lstStyle/>
        <a:p>
          <a:r>
            <a:rPr lang="fr-F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fr-FR" sz="3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DD4B908-B10E-4487-AA73-E7CC687A6339}" type="parTrans" cxnId="{ACEB8908-E723-4E8C-84EF-07FAAF73174B}">
      <dgm:prSet/>
      <dgm:spPr/>
      <dgm:t>
        <a:bodyPr/>
        <a:lstStyle/>
        <a:p>
          <a:endParaRPr lang="fr-FR"/>
        </a:p>
      </dgm:t>
    </dgm:pt>
    <dgm:pt modelId="{9D98AD24-9712-4EF8-91F5-BB73D083DB7F}" type="sibTrans" cxnId="{ACEB8908-E723-4E8C-84EF-07FAAF73174B}">
      <dgm:prSet/>
      <dgm:spPr/>
      <dgm:t>
        <a:bodyPr/>
        <a:lstStyle/>
        <a:p>
          <a:endParaRPr lang="fr-FR"/>
        </a:p>
      </dgm:t>
    </dgm:pt>
    <dgm:pt modelId="{0E688BC2-9066-4730-82EC-A6AE00624BC4}">
      <dgm:prSet custT="1"/>
      <dgm:spPr/>
      <dgm:t>
        <a:bodyPr/>
        <a:lstStyle/>
        <a:p>
          <a:r>
            <a:rPr lang="fr-FR" sz="3600" dirty="0" smtClean="0"/>
            <a:t>Eclipse + SDK Android</a:t>
          </a:r>
          <a:endParaRPr lang="fr-FR" sz="3600" dirty="0"/>
        </a:p>
      </dgm:t>
    </dgm:pt>
    <dgm:pt modelId="{5A67188B-E626-44F8-95FB-F3B6C8983BBF}" type="parTrans" cxnId="{918B8A19-34DF-4C39-A1F2-D2DFD4DD67C7}">
      <dgm:prSet/>
      <dgm:spPr/>
      <dgm:t>
        <a:bodyPr/>
        <a:lstStyle/>
        <a:p>
          <a:endParaRPr lang="fr-FR"/>
        </a:p>
      </dgm:t>
    </dgm:pt>
    <dgm:pt modelId="{446FA9D3-F2C4-49DB-89B3-1AAA18CC309B}" type="sibTrans" cxnId="{918B8A19-34DF-4C39-A1F2-D2DFD4DD67C7}">
      <dgm:prSet/>
      <dgm:spPr/>
      <dgm:t>
        <a:bodyPr/>
        <a:lstStyle/>
        <a:p>
          <a:endParaRPr lang="fr-FR"/>
        </a:p>
      </dgm:t>
    </dgm:pt>
    <dgm:pt modelId="{AAE7A1E6-6847-453D-B55B-8A82BF138C1D}" type="pres">
      <dgm:prSet presAssocID="{F6FEADD9-F67D-41F5-BA4C-3C84956E7F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C4407577-18A2-46E0-8805-2838042EB67A}" type="pres">
      <dgm:prSet presAssocID="{74EE5CD8-078F-4590-BF9C-A341A294A016}" presName="linNode" presStyleCnt="0"/>
      <dgm:spPr/>
      <dgm:t>
        <a:bodyPr/>
        <a:lstStyle/>
        <a:p>
          <a:endParaRPr lang="fr-FR"/>
        </a:p>
      </dgm:t>
    </dgm:pt>
    <dgm:pt modelId="{7E429971-BC57-430F-BB25-C0574E5E39E3}" type="pres">
      <dgm:prSet presAssocID="{74EE5CD8-078F-4590-BF9C-A341A294A016}" presName="parentText" presStyleLbl="node1" presStyleIdx="0" presStyleCnt="3" custLinFactNeighborY="-15667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D54B1729-BC98-42C1-9C6C-D65DCBA4358F}" type="pres">
      <dgm:prSet presAssocID="{74EE5CD8-078F-4590-BF9C-A341A294A016}" presName="descendantText" presStyleLbl="alignAccFollowNode1" presStyleIdx="0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AB8574CC-D4F2-4555-AEE3-F4EE58B11D03}" type="pres">
      <dgm:prSet presAssocID="{CF9FB981-E6ED-4440-AC98-4E4E2ABA2C55}" presName="sp" presStyleCnt="0"/>
      <dgm:spPr/>
      <dgm:t>
        <a:bodyPr/>
        <a:lstStyle/>
        <a:p>
          <a:endParaRPr lang="fr-FR"/>
        </a:p>
      </dgm:t>
    </dgm:pt>
    <dgm:pt modelId="{85B8F607-FDD8-476A-ADBE-E1250824F294}" type="pres">
      <dgm:prSet presAssocID="{AA046201-5C4D-445E-BF0B-5C6D2B0A1945}" presName="linNode" presStyleCnt="0"/>
      <dgm:spPr/>
      <dgm:t>
        <a:bodyPr/>
        <a:lstStyle/>
        <a:p>
          <a:endParaRPr lang="fr-FR"/>
        </a:p>
      </dgm:t>
    </dgm:pt>
    <dgm:pt modelId="{C04276DC-EE64-470A-B8BC-09067B8045FA}" type="pres">
      <dgm:prSet presAssocID="{AA046201-5C4D-445E-BF0B-5C6D2B0A1945}" presName="parentText" presStyleLbl="node1" presStyleIdx="1" presStyleCnt="3">
        <dgm:presLayoutVars>
          <dgm:chMax val="1"/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fr-FR"/>
        </a:p>
      </dgm:t>
    </dgm:pt>
    <dgm:pt modelId="{B37A5355-225B-4C6F-AED7-6C620F99EECC}" type="pres">
      <dgm:prSet presAssocID="{AA046201-5C4D-445E-BF0B-5C6D2B0A1945}" presName="descendantText" presStyleLbl="alignAccFollowNode1" presStyleIdx="1" presStyleCnt="3" custScaleX="25963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fr-FR"/>
        </a:p>
      </dgm:t>
    </dgm:pt>
    <dgm:pt modelId="{5ACAA866-A8A8-4183-97B5-CEEAB1525C60}" type="pres">
      <dgm:prSet presAssocID="{40767EFF-7D52-4469-ACEE-7D28E67337E2}" presName="sp" presStyleCnt="0"/>
      <dgm:spPr/>
      <dgm:t>
        <a:bodyPr/>
        <a:lstStyle/>
        <a:p>
          <a:endParaRPr lang="fr-FR"/>
        </a:p>
      </dgm:t>
    </dgm:pt>
    <dgm:pt modelId="{3F9A85EE-329B-4977-B3D5-DFAB4807DF48}" type="pres">
      <dgm:prSet presAssocID="{52E91330-0CB9-496B-9A14-DA35E8C17C38}" presName="linNode" presStyleCnt="0"/>
      <dgm:spPr/>
    </dgm:pt>
    <dgm:pt modelId="{31AB31FD-58EA-494E-A8AA-72DDEA68356A}" type="pres">
      <dgm:prSet presAssocID="{52E91330-0CB9-496B-9A14-DA35E8C17C38}" presName="parentText" presStyleLbl="node1" presStyleIdx="2" presStyleCnt="3" custScaleX="51564">
        <dgm:presLayoutVars>
          <dgm:chMax val="1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C721966-76D3-44DC-9DA4-C3AAF4E7E433}" type="pres">
      <dgm:prSet presAssocID="{52E91330-0CB9-496B-9A14-DA35E8C17C38}" presName="descendantText" presStyleLbl="alignAccFollowNode1" presStyleIdx="2" presStyleCnt="3" custScaleX="1430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918B8A19-34DF-4C39-A1F2-D2DFD4DD67C7}" srcId="{52E91330-0CB9-496B-9A14-DA35E8C17C38}" destId="{0E688BC2-9066-4730-82EC-A6AE00624BC4}" srcOrd="0" destOrd="0" parTransId="{5A67188B-E626-44F8-95FB-F3B6C8983BBF}" sibTransId="{446FA9D3-F2C4-49DB-89B3-1AAA18CC309B}"/>
    <dgm:cxn modelId="{F6DD642C-26E5-40C6-9E53-45247DFA8495}" type="presOf" srcId="{52E91330-0CB9-496B-9A14-DA35E8C17C38}" destId="{31AB31FD-58EA-494E-A8AA-72DDEA68356A}" srcOrd="0" destOrd="0" presId="urn:microsoft.com/office/officeart/2005/8/layout/vList5"/>
    <dgm:cxn modelId="{8EF0A933-5357-4CEB-94B8-2860E5E2CADB}" type="presOf" srcId="{F6FEADD9-F67D-41F5-BA4C-3C84956E7F46}" destId="{AAE7A1E6-6847-453D-B55B-8A82BF138C1D}" srcOrd="0" destOrd="0" presId="urn:microsoft.com/office/officeart/2005/8/layout/vList5"/>
    <dgm:cxn modelId="{C41EE03B-A20B-44B8-B5B6-43D1CB47C84A}" type="presOf" srcId="{C59269D0-92A5-481C-BA64-727AFB0DD545}" destId="{B37A5355-225B-4C6F-AED7-6C620F99EECC}" srcOrd="0" destOrd="0" presId="urn:microsoft.com/office/officeart/2005/8/layout/vList5"/>
    <dgm:cxn modelId="{F40F9561-0D4C-44CF-91EF-A92B1DBDE44B}" srcId="{F6FEADD9-F67D-41F5-BA4C-3C84956E7F46}" destId="{74EE5CD8-078F-4590-BF9C-A341A294A016}" srcOrd="0" destOrd="0" parTransId="{BB568D76-3363-43D3-B00C-3359A643216C}" sibTransId="{CF9FB981-E6ED-4440-AC98-4E4E2ABA2C55}"/>
    <dgm:cxn modelId="{167ECB89-096B-4B0A-A01A-7475F8EC1FFE}" type="presOf" srcId="{0E688BC2-9066-4730-82EC-A6AE00624BC4}" destId="{1C721966-76D3-44DC-9DA4-C3AAF4E7E433}" srcOrd="0" destOrd="0" presId="urn:microsoft.com/office/officeart/2005/8/layout/vList5"/>
    <dgm:cxn modelId="{9071FB3B-D26B-4384-BD1A-80C12C62D02C}" srcId="{AA046201-5C4D-445E-BF0B-5C6D2B0A1945}" destId="{C59269D0-92A5-481C-BA64-727AFB0DD545}" srcOrd="0" destOrd="0" parTransId="{312CC84D-092F-422A-AA24-A4619DBBB7BE}" sibTransId="{266DE8E8-1339-41C4-B9A7-6148496C7FA9}"/>
    <dgm:cxn modelId="{B8AF1086-D7BE-446F-9133-738B599E9A7D}" srcId="{F6FEADD9-F67D-41F5-BA4C-3C84956E7F46}" destId="{AA046201-5C4D-445E-BF0B-5C6D2B0A1945}" srcOrd="1" destOrd="0" parTransId="{FE92FC33-5E0F-4302-9E80-A69E8ACDDE56}" sibTransId="{40767EFF-7D52-4469-ACEE-7D28E67337E2}"/>
    <dgm:cxn modelId="{98FAD3B9-C72D-45A1-968F-7E61708773D4}" type="presOf" srcId="{74EE5CD8-078F-4590-BF9C-A341A294A016}" destId="{7E429971-BC57-430F-BB25-C0574E5E39E3}" srcOrd="0" destOrd="0" presId="urn:microsoft.com/office/officeart/2005/8/layout/vList5"/>
    <dgm:cxn modelId="{63E4D827-0083-4625-9FD6-043D8D32091E}" srcId="{74EE5CD8-078F-4590-BF9C-A341A294A016}" destId="{1E4D3931-0DBD-4211-A24A-6AF364284B1E}" srcOrd="0" destOrd="0" parTransId="{FC93695B-FD0E-4353-B1FD-4328F4386DEC}" sibTransId="{CADAA3D9-7C63-4729-85B0-64C8AF644EEF}"/>
    <dgm:cxn modelId="{ACEB8908-E723-4E8C-84EF-07FAAF73174B}" srcId="{F6FEADD9-F67D-41F5-BA4C-3C84956E7F46}" destId="{52E91330-0CB9-496B-9A14-DA35E8C17C38}" srcOrd="2" destOrd="0" parTransId="{4DD4B908-B10E-4487-AA73-E7CC687A6339}" sibTransId="{9D98AD24-9712-4EF8-91F5-BB73D083DB7F}"/>
    <dgm:cxn modelId="{3F9CBC23-2F15-47A4-A13C-0E2A348A927F}" type="presOf" srcId="{AA046201-5C4D-445E-BF0B-5C6D2B0A1945}" destId="{C04276DC-EE64-470A-B8BC-09067B8045FA}" srcOrd="0" destOrd="0" presId="urn:microsoft.com/office/officeart/2005/8/layout/vList5"/>
    <dgm:cxn modelId="{E85C1BFA-1174-4913-B16F-D544EB0A537A}" type="presOf" srcId="{1E4D3931-0DBD-4211-A24A-6AF364284B1E}" destId="{D54B1729-BC98-42C1-9C6C-D65DCBA4358F}" srcOrd="0" destOrd="0" presId="urn:microsoft.com/office/officeart/2005/8/layout/vList5"/>
    <dgm:cxn modelId="{8435A100-1559-4363-903F-FD0B36218766}" type="presParOf" srcId="{AAE7A1E6-6847-453D-B55B-8A82BF138C1D}" destId="{C4407577-18A2-46E0-8805-2838042EB67A}" srcOrd="0" destOrd="0" presId="urn:microsoft.com/office/officeart/2005/8/layout/vList5"/>
    <dgm:cxn modelId="{5BC27333-20FE-4F6C-96C2-F5BF434E8251}" type="presParOf" srcId="{C4407577-18A2-46E0-8805-2838042EB67A}" destId="{7E429971-BC57-430F-BB25-C0574E5E39E3}" srcOrd="0" destOrd="0" presId="urn:microsoft.com/office/officeart/2005/8/layout/vList5"/>
    <dgm:cxn modelId="{2A0330AF-D354-4E22-8083-67148A5E37A0}" type="presParOf" srcId="{C4407577-18A2-46E0-8805-2838042EB67A}" destId="{D54B1729-BC98-42C1-9C6C-D65DCBA4358F}" srcOrd="1" destOrd="0" presId="urn:microsoft.com/office/officeart/2005/8/layout/vList5"/>
    <dgm:cxn modelId="{150FDFD0-E5D2-4BFB-95B0-585931F06531}" type="presParOf" srcId="{AAE7A1E6-6847-453D-B55B-8A82BF138C1D}" destId="{AB8574CC-D4F2-4555-AEE3-F4EE58B11D03}" srcOrd="1" destOrd="0" presId="urn:microsoft.com/office/officeart/2005/8/layout/vList5"/>
    <dgm:cxn modelId="{C8027C10-5DB2-4E60-A889-F614BECB397E}" type="presParOf" srcId="{AAE7A1E6-6847-453D-B55B-8A82BF138C1D}" destId="{85B8F607-FDD8-476A-ADBE-E1250824F294}" srcOrd="2" destOrd="0" presId="urn:microsoft.com/office/officeart/2005/8/layout/vList5"/>
    <dgm:cxn modelId="{C891E60A-A2D6-4DFA-9BBA-0966F13213B6}" type="presParOf" srcId="{85B8F607-FDD8-476A-ADBE-E1250824F294}" destId="{C04276DC-EE64-470A-B8BC-09067B8045FA}" srcOrd="0" destOrd="0" presId="urn:microsoft.com/office/officeart/2005/8/layout/vList5"/>
    <dgm:cxn modelId="{CF59C343-4F5F-489F-9778-6437ADC7FCB0}" type="presParOf" srcId="{85B8F607-FDD8-476A-ADBE-E1250824F294}" destId="{B37A5355-225B-4C6F-AED7-6C620F99EECC}" srcOrd="1" destOrd="0" presId="urn:microsoft.com/office/officeart/2005/8/layout/vList5"/>
    <dgm:cxn modelId="{9E34711A-A648-404D-BB59-393CDD8F41CD}" type="presParOf" srcId="{AAE7A1E6-6847-453D-B55B-8A82BF138C1D}" destId="{5ACAA866-A8A8-4183-97B5-CEEAB1525C60}" srcOrd="3" destOrd="0" presId="urn:microsoft.com/office/officeart/2005/8/layout/vList5"/>
    <dgm:cxn modelId="{5FB7FF61-B144-4431-82B7-A57FE9340E69}" type="presParOf" srcId="{AAE7A1E6-6847-453D-B55B-8A82BF138C1D}" destId="{3F9A85EE-329B-4977-B3D5-DFAB4807DF48}" srcOrd="4" destOrd="0" presId="urn:microsoft.com/office/officeart/2005/8/layout/vList5"/>
    <dgm:cxn modelId="{1F512DAB-9353-4716-85F2-A89C8DB54D0D}" type="presParOf" srcId="{3F9A85EE-329B-4977-B3D5-DFAB4807DF48}" destId="{31AB31FD-58EA-494E-A8AA-72DDEA68356A}" srcOrd="0" destOrd="0" presId="urn:microsoft.com/office/officeart/2005/8/layout/vList5"/>
    <dgm:cxn modelId="{20C46B89-B716-465F-BC22-2876B9F01EC4}" type="presParOf" srcId="{3F9A85EE-329B-4977-B3D5-DFAB4807DF48}" destId="{1C721966-76D3-44DC-9DA4-C3AAF4E7E43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25725" y="-1703769"/>
          <a:ext cx="1130262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Merise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713" y="236243"/>
        <a:ext cx="5010287" cy="1130262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60439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/>
            <a:t>1</a:t>
          </a:r>
        </a:p>
      </dsp:txBody>
      <dsp:txXfrm>
        <a:off x="53098" y="52989"/>
        <a:ext cx="979514" cy="14984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2826492" y="-1508731"/>
          <a:ext cx="1528508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HTML, CSS, </a:t>
          </a:r>
          <a:r>
            <a:rPr lang="fr-FR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Javascript</a:t>
          </a: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</a:t>
          </a:r>
          <a:r>
            <a:rPr lang="fr-FR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JQuery</a:t>
          </a: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, PHP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232158"/>
        <a:ext cx="5010287" cy="1528508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991326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/>
            <a:t>1</a:t>
          </a:r>
        </a:p>
      </dsp:txBody>
      <dsp:txXfrm>
        <a:off x="53098" y="52989"/>
        <a:ext cx="979514" cy="1885348"/>
      </dsp:txXfrm>
    </dsp:sp>
    <dsp:sp modelId="{B37A5355-225B-4C6F-AED7-6C620F99EECC}">
      <dsp:nvSpPr>
        <dsp:cNvPr id="0" name=""/>
        <dsp:cNvSpPr/>
      </dsp:nvSpPr>
      <dsp:spPr>
        <a:xfrm rot="5400000">
          <a:off x="2804482" y="588400"/>
          <a:ext cx="1572527" cy="5010287"/>
        </a:xfrm>
        <a:prstGeom prst="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Java-Android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2" y="2307280"/>
        <a:ext cx="5010287" cy="1572527"/>
      </dsp:txXfrm>
    </dsp:sp>
    <dsp:sp modelId="{C04276DC-EE64-470A-B8BC-09067B8045FA}">
      <dsp:nvSpPr>
        <dsp:cNvPr id="0" name=""/>
        <dsp:cNvSpPr/>
      </dsp:nvSpPr>
      <dsp:spPr>
        <a:xfrm>
          <a:off x="109" y="2123838"/>
          <a:ext cx="1085492" cy="1939412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/>
            <a:t>2</a:t>
          </a:r>
        </a:p>
      </dsp:txBody>
      <dsp:txXfrm>
        <a:off x="53098" y="2176827"/>
        <a:ext cx="979514" cy="1833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4B1729-BC98-42C1-9C6C-D65DCBA4358F}">
      <dsp:nvSpPr>
        <dsp:cNvPr id="0" name=""/>
        <dsp:cNvSpPr/>
      </dsp:nvSpPr>
      <dsp:spPr>
        <a:xfrm rot="5400000">
          <a:off x="3066871" y="-1848315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0988" lvl="1" indent="-280988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Notepad++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32953"/>
        <a:ext cx="5010287" cy="1047750"/>
      </dsp:txXfrm>
    </dsp:sp>
    <dsp:sp modelId="{7E429971-BC57-430F-BB25-C0574E5E39E3}">
      <dsp:nvSpPr>
        <dsp:cNvPr id="0" name=""/>
        <dsp:cNvSpPr/>
      </dsp:nvSpPr>
      <dsp:spPr>
        <a:xfrm>
          <a:off x="109" y="0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/>
            <a:t>1</a:t>
          </a:r>
        </a:p>
      </dsp:txBody>
      <dsp:txXfrm>
        <a:off x="53098" y="52989"/>
        <a:ext cx="979514" cy="1203709"/>
      </dsp:txXfrm>
    </dsp:sp>
    <dsp:sp modelId="{B37A5355-225B-4C6F-AED7-6C620F99EECC}">
      <dsp:nvSpPr>
        <dsp:cNvPr id="0" name=""/>
        <dsp:cNvSpPr/>
      </dsp:nvSpPr>
      <dsp:spPr>
        <a:xfrm rot="5400000">
          <a:off x="3066871" y="-473143"/>
          <a:ext cx="1047750" cy="5010287"/>
        </a:xfrm>
        <a:prstGeom prst="rect">
          <a:avLst/>
        </a:prstGeom>
        <a:solidFill>
          <a:schemeClr val="accent3">
            <a:tint val="40000"/>
            <a:alpha val="90000"/>
            <a:hueOff val="5358425"/>
            <a:satOff val="-6896"/>
            <a:lumOff val="-537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5358425"/>
              <a:satOff val="-6896"/>
              <a:lumOff val="-53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200" kern="1200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Wampserver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1085603" y="1508125"/>
        <a:ext cx="5010287" cy="1047750"/>
      </dsp:txXfrm>
    </dsp:sp>
    <dsp:sp modelId="{C04276DC-EE64-470A-B8BC-09067B8045FA}">
      <dsp:nvSpPr>
        <dsp:cNvPr id="0" name=""/>
        <dsp:cNvSpPr/>
      </dsp:nvSpPr>
      <dsp:spPr>
        <a:xfrm>
          <a:off x="109" y="1377156"/>
          <a:ext cx="1085492" cy="1309687"/>
        </a:xfrm>
        <a:prstGeom prst="roundRect">
          <a:avLst/>
        </a:prstGeom>
        <a:gradFill rotWithShape="0">
          <a:gsLst>
            <a:gs pos="0">
              <a:schemeClr val="accent3">
                <a:hueOff val="5625132"/>
                <a:satOff val="-8440"/>
                <a:lumOff val="-1373"/>
                <a:alphaOff val="0"/>
                <a:shade val="51000"/>
                <a:satMod val="130000"/>
              </a:schemeClr>
            </a:gs>
            <a:gs pos="80000">
              <a:schemeClr val="accent3">
                <a:hueOff val="5625132"/>
                <a:satOff val="-8440"/>
                <a:lumOff val="-1373"/>
                <a:alphaOff val="0"/>
                <a:shade val="93000"/>
                <a:satMod val="130000"/>
              </a:schemeClr>
            </a:gs>
            <a:gs pos="100000">
              <a:schemeClr val="accent3">
                <a:hueOff val="5625132"/>
                <a:satOff val="-8440"/>
                <a:lumOff val="-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/>
            <a:t>2</a:t>
          </a:r>
        </a:p>
      </dsp:txBody>
      <dsp:txXfrm>
        <a:off x="53098" y="1430145"/>
        <a:ext cx="979514" cy="1203709"/>
      </dsp:txXfrm>
    </dsp:sp>
    <dsp:sp modelId="{1C721966-76D3-44DC-9DA4-C3AAF4E7E433}">
      <dsp:nvSpPr>
        <dsp:cNvPr id="0" name=""/>
        <dsp:cNvSpPr/>
      </dsp:nvSpPr>
      <dsp:spPr>
        <a:xfrm rot="5400000">
          <a:off x="3037951" y="873180"/>
          <a:ext cx="1047750" cy="5067981"/>
        </a:xfrm>
        <a:prstGeom prst="round2SameRect">
          <a:avLst/>
        </a:prstGeom>
        <a:solidFill>
          <a:schemeClr val="accent3">
            <a:tint val="40000"/>
            <a:alpha val="90000"/>
            <a:hueOff val="10716850"/>
            <a:satOff val="-13793"/>
            <a:lumOff val="-1075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10716850"/>
              <a:satOff val="-13793"/>
              <a:lumOff val="-10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3600" kern="1200" dirty="0" smtClean="0"/>
            <a:t>Eclipse + SDK Android</a:t>
          </a:r>
          <a:endParaRPr lang="fr-FR" sz="3600" kern="1200" dirty="0"/>
        </a:p>
      </dsp:txBody>
      <dsp:txXfrm rot="-5400000">
        <a:off x="1027836" y="2934443"/>
        <a:ext cx="5016834" cy="945456"/>
      </dsp:txXfrm>
    </dsp:sp>
    <dsp:sp modelId="{31AB31FD-58EA-494E-A8AA-72DDEA68356A}">
      <dsp:nvSpPr>
        <dsp:cNvPr id="0" name=""/>
        <dsp:cNvSpPr/>
      </dsp:nvSpPr>
      <dsp:spPr>
        <a:xfrm>
          <a:off x="109" y="2752328"/>
          <a:ext cx="1027725" cy="1309687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32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3</a:t>
          </a:r>
          <a:endParaRPr lang="fr-FR" sz="32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0278" y="2802497"/>
        <a:ext cx="927387" cy="1209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D83FDC75-7F73-4A4A-A77C-09AADF00E0EA}" type="datetimeFigureOut">
              <a:rPr lang="fr-FR" smtClean="0"/>
              <a:pPr/>
              <a:t>19/02/2014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459226BF-1F13-42D3-80DC-373E7ADD1EB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1510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fr-FR" sz="1200"/>
            </a:lvl1pPr>
          </a:lstStyle>
          <a:p>
            <a:fld id="{48AEF76B-3757-4A0B-AF93-28494465C1DD}" type="datetimeFigureOut">
              <a:pPr/>
              <a:t>19/02/2014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Niveau 2</a:t>
            </a:r>
          </a:p>
          <a:p>
            <a:pPr lvl="2"/>
            <a:r>
              <a:rPr lang="fr-FR"/>
              <a:t>Niveau 3</a:t>
            </a:r>
          </a:p>
          <a:p>
            <a:pPr lvl="3"/>
            <a:r>
              <a:rPr lang="fr-FR"/>
              <a:t>Niveau 4</a:t>
            </a:r>
          </a:p>
          <a:p>
            <a:pPr lvl="4"/>
            <a:r>
              <a:rPr lang="fr-FR"/>
              <a:t>Niveau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fr-FR"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fr-FR" sz="1200"/>
            </a:lvl1pPr>
          </a:lstStyle>
          <a:p>
            <a:fld id="{75693FD4-8F83-4EF7-AC3F-0DC0388986B0}" type="slidenum"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9095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Ce modèle peut être utilisé comme fichier de démarrage pour présenter des supports de formation à un groupe,</a:t>
            </a:r>
          </a:p>
          <a:p>
            <a:endParaRPr lang="fr-FR" dirty="0" smtClean="0"/>
          </a:p>
          <a:p>
            <a:pPr lvl="0"/>
            <a:r>
              <a:rPr lang="fr-FR" sz="1200" b="1" dirty="0" smtClean="0"/>
              <a:t>Sections</a:t>
            </a:r>
            <a:endParaRPr lang="fr-FR" sz="1200" b="0" dirty="0" smtClean="0"/>
          </a:p>
          <a:p>
            <a:pPr lvl="0"/>
            <a:r>
              <a:rPr lang="fr-FR" sz="1200" b="0" dirty="0" smtClean="0"/>
              <a:t>Cliquez avec le bouton droit sur une diapositive pour ajouter des sections.</a:t>
            </a:r>
            <a:r>
              <a:rPr lang="fr-FR" sz="1200" b="0" baseline="0" dirty="0" smtClean="0"/>
              <a:t> Les sections permettent d’organiser les diapositives et facilitent la collaboration entre plusieurs auteurs.</a:t>
            </a:r>
            <a:endParaRPr lang="fr-FR" sz="1200" b="0" dirty="0" smtClean="0"/>
          </a:p>
          <a:p>
            <a:pPr lvl="0"/>
            <a:endParaRPr lang="fr-FR" sz="1200" b="1" dirty="0" smtClean="0"/>
          </a:p>
          <a:p>
            <a:pPr lvl="0"/>
            <a:r>
              <a:rPr lang="fr-FR" sz="1200" b="1" dirty="0" smtClean="0"/>
              <a:t>Notes</a:t>
            </a:r>
          </a:p>
          <a:p>
            <a:pPr lvl="0"/>
            <a:r>
              <a:rPr lang="fr-FR" sz="1200" dirty="0" smtClean="0"/>
              <a:t>Utilisez la section Notes pour les notes de présentation ou pour fournir des informations  supplémentaires à l’audience.</a:t>
            </a:r>
            <a:r>
              <a:rPr lang="fr-FR" sz="1200" baseline="0" dirty="0" smtClean="0"/>
              <a:t> Affichez ces notes en mode Présentation pendant votre présentation. </a:t>
            </a:r>
          </a:p>
          <a:p>
            <a:pPr lvl="0">
              <a:buFontTx/>
              <a:buNone/>
            </a:pPr>
            <a:r>
              <a:rPr lang="fr-FR" sz="1200" dirty="0" smtClean="0"/>
              <a:t>N’oubliez pas de tenir compte de la taille de la police (critère important pour l’accessibilité, la visibilité, l’enregistrement vidéo et la production en ligne)</a:t>
            </a:r>
          </a:p>
          <a:p>
            <a:pPr lvl="0"/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Couleurs coordonnées </a:t>
            </a:r>
          </a:p>
          <a:p>
            <a:pPr lvl="0">
              <a:buFontTx/>
              <a:buNone/>
            </a:pPr>
            <a:r>
              <a:rPr lang="fr-FR" sz="1200" dirty="0" smtClean="0"/>
              <a:t>Faites tout particulièrement attention aux diagrammes, graphiques et zones de texte.</a:t>
            </a:r>
            <a:r>
              <a:rPr lang="fr-FR" sz="1200" baseline="0" dirty="0" smtClean="0"/>
              <a:t> </a:t>
            </a:r>
            <a:endParaRPr lang="fr-FR" sz="1200" dirty="0" smtClean="0"/>
          </a:p>
          <a:p>
            <a:pPr lvl="0"/>
            <a:r>
              <a:rPr lang="fr-FR" sz="1200" dirty="0" smtClean="0"/>
              <a:t>Tenez compte du fait que les participants imprimeront la présentation en noir et blanc ou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 Effectuez un test d’impression pour vérifier que vos couleurs s’impriment correctement en noir et blanc intégral et </a:t>
            </a:r>
            <a:r>
              <a:rPr lang="fr-FR" sz="1200" dirty="0" err="1" smtClean="0"/>
              <a:t>nuances de gris</a:t>
            </a:r>
            <a:r>
              <a:rPr lang="fr-FR" sz="1200" dirty="0" smtClean="0"/>
              <a:t>.</a:t>
            </a:r>
          </a:p>
          <a:p>
            <a:pPr lvl="0">
              <a:buFontTx/>
              <a:buNone/>
            </a:pPr>
            <a:endParaRPr lang="fr-FR" sz="1200" dirty="0" smtClean="0"/>
          </a:p>
          <a:p>
            <a:pPr lvl="0">
              <a:buFontTx/>
              <a:buNone/>
            </a:pPr>
            <a:r>
              <a:rPr lang="fr-FR" sz="1200" b="1" dirty="0" smtClean="0"/>
              <a:t>Graphiques, tableaux et diagrammes</a:t>
            </a:r>
          </a:p>
          <a:p>
            <a:pPr lvl="0"/>
            <a:r>
              <a:rPr lang="fr-FR" sz="1200" dirty="0" smtClean="0"/>
              <a:t>Faites en sorte que votre présentation soit simple : utilisez des styles et des couleurs identiques qui ne soient pas gênants.</a:t>
            </a:r>
          </a:p>
          <a:p>
            <a:pPr lvl="0"/>
            <a:r>
              <a:rPr lang="fr-FR" sz="1200" dirty="0" smtClean="0"/>
              <a:t>Ajoutez une étiquette à tous les graphiques et tableaux.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 de vue d’ensemble.</a:t>
            </a:r>
            <a:endParaRPr lang="fr-FR" sz="1200" dirty="0" smtClean="0"/>
          </a:p>
          <a:p>
            <a:pPr marL="228600" indent="-228600">
              <a:buFont typeface="+mj-lt"/>
              <a:buNone/>
            </a:pPr>
            <a:endParaRPr lang="fr-F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dirty="0" smtClean="0"/>
              <a:t>Utiliser un en-tête de section pour chacun des sujets afin de définir une transition claire pour l’audience. 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12</a:t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dirty="0" smtClean="0"/>
              <a:t>Fournissez une brève vue d’ensemble de la présentation.</a:t>
            </a:r>
            <a:r>
              <a:rPr lang="fr-FR" baseline="0" dirty="0" smtClean="0"/>
              <a:t> D</a:t>
            </a:r>
            <a:r>
              <a:rPr lang="fr-FR" dirty="0" smtClean="0"/>
              <a:t>écrivez l’objectif principal de la présentation et expliquez son importance.</a:t>
            </a:r>
          </a:p>
          <a:p>
            <a:pPr>
              <a:lnSpc>
                <a:spcPct val="80000"/>
              </a:lnSpc>
            </a:pPr>
            <a:r>
              <a:rPr lang="fr-FR" dirty="0" smtClean="0"/>
              <a:t>Présentez chaque sujet principal.</a:t>
            </a:r>
          </a:p>
          <a:p>
            <a:r>
              <a:rPr lang="fr-FR" dirty="0" smtClean="0"/>
              <a:t>Pour fournir une feuille de route à votre audience, vous</a:t>
            </a:r>
            <a:r>
              <a:rPr lang="fr-FR" baseline="0" dirty="0" smtClean="0"/>
              <a:t> pouvez </a:t>
            </a:r>
            <a:r>
              <a:rPr lang="fr-FR" dirty="0" smtClean="0"/>
              <a:t>répéter cette diapositive de vue d’ensemble tout au long de la présentation afin de mettre en évidence le sujet suivant.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diapositives de vue d’ensemble utilisant des transitions.</a:t>
            </a:r>
            <a:endParaRPr lang="fr-FR" sz="120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 de vue d’ensemble.</a:t>
            </a:r>
            <a:endParaRPr lang="fr-FR" sz="1200" dirty="0" smtClean="0"/>
          </a:p>
          <a:p>
            <a:pPr marL="228600" indent="-228600">
              <a:buFont typeface="+mj-lt"/>
              <a:buNone/>
            </a:pPr>
            <a:endParaRPr lang="fr-F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 lang="fr-FR"/>
            </a:pPr>
            <a:r>
              <a:rPr lang="fr-FR" sz="1200" dirty="0" smtClean="0"/>
              <a:t>Voici un autre exemple</a:t>
            </a:r>
            <a:r>
              <a:rPr lang="fr-FR" sz="1200" baseline="0" dirty="0" smtClean="0"/>
              <a:t> de diapositive de vue d’ensemble.</a:t>
            </a:r>
            <a:endParaRPr lang="fr-FR" sz="1200" dirty="0" smtClean="0"/>
          </a:p>
          <a:p>
            <a:pPr marL="228600" indent="-228600">
              <a:buFont typeface="+mj-lt"/>
              <a:buNone/>
            </a:pPr>
            <a:endParaRPr lang="fr-FR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fr-FR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fr-FR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fr-F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fr-FR" smtClean="0"/>
              <a:t>Modifiez le style des sous-titres du masque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2000" baseline="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ière-plan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fr-F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fr-FR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fr-FR" sz="1800"/>
            </a:lvl1pPr>
          </a:lstStyle>
          <a:p>
            <a:r>
              <a:rPr kumimoji="0" lang="fr-FR"/>
              <a:t>Logo de la société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fr-FR"/>
            </a:lvl1pPr>
          </a:lstStyle>
          <a:p>
            <a:r>
              <a:rPr kumimoji="0" lang="fr-FR"/>
              <a:t>Modifiez le style du titre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fr-FR" sz="3200">
                <a:latin typeface="+mn-lt"/>
              </a:defRPr>
            </a:lvl1pPr>
            <a:lvl2pPr eaLnBrk="1" latinLnBrk="0" hangingPunct="1">
              <a:defRPr kumimoji="0" lang="fr-FR" sz="2800">
                <a:latin typeface="+mn-lt"/>
              </a:defRPr>
            </a:lvl2pPr>
            <a:lvl3pPr eaLnBrk="1" latinLnBrk="0" hangingPunct="1">
              <a:defRPr kumimoji="0" lang="fr-FR" sz="2400">
                <a:latin typeface="+mn-lt"/>
              </a:defRPr>
            </a:lvl3pPr>
            <a:lvl4pPr eaLnBrk="1" latinLnBrk="0" hangingPunct="1">
              <a:defRPr kumimoji="0" lang="fr-FR" sz="2400">
                <a:latin typeface="+mn-lt"/>
              </a:defRPr>
            </a:lvl4pPr>
            <a:lvl5pPr eaLnBrk="1" latinLnBrk="0" hangingPunct="1">
              <a:defRPr kumimoji="0" lang="fr-FR" sz="2400">
                <a:latin typeface="+mn-lt"/>
              </a:defRPr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fr-FR" sz="2800"/>
            </a:lvl1pPr>
            <a:lvl2pPr eaLnBrk="1" latinLnBrk="0" hangingPunct="1">
              <a:defRPr kumimoji="0" lang="fr-FR" sz="2400"/>
            </a:lvl2pPr>
            <a:lvl3pPr eaLnBrk="1" latinLnBrk="0" hangingPunct="1">
              <a:defRPr kumimoji="0" lang="fr-FR" sz="2000"/>
            </a:lvl3pPr>
            <a:lvl4pPr eaLnBrk="1" latinLnBrk="0" hangingPunct="1">
              <a:defRPr kumimoji="0" lang="fr-FR" sz="1800"/>
            </a:lvl4pPr>
            <a:lvl5pPr eaLnBrk="1" latinLnBrk="0" hangingPunct="1">
              <a:defRPr kumimoji="0" lang="fr-FR" sz="1800"/>
            </a:lvl5pPr>
            <a:lvl6pPr eaLnBrk="1" latinLnBrk="0" hangingPunct="1">
              <a:defRPr kumimoji="0" lang="fr-FR" sz="1800"/>
            </a:lvl6pPr>
            <a:lvl7pPr eaLnBrk="1" latinLnBrk="0" hangingPunct="1">
              <a:defRPr kumimoji="0" lang="fr-FR" sz="1800"/>
            </a:lvl7pPr>
            <a:lvl8pPr eaLnBrk="1" latinLnBrk="0" hangingPunct="1">
              <a:defRPr kumimoji="0" lang="fr-FR" sz="1800"/>
            </a:lvl8pPr>
            <a:lvl9pPr eaLnBrk="1" latinLnBrk="0" hangingPunct="1">
              <a:defRPr kumimoji="0" lang="fr-FR" sz="18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fr-FR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fr-FR" sz="2400" b="1"/>
            </a:lvl1pPr>
            <a:lvl2pPr marL="457200" indent="0" eaLnBrk="1" latinLnBrk="0" hangingPunct="1">
              <a:buNone/>
              <a:defRPr kumimoji="0" lang="fr-FR" sz="2000" b="1"/>
            </a:lvl2pPr>
            <a:lvl3pPr marL="914400" indent="0" eaLnBrk="1" latinLnBrk="0" hangingPunct="1">
              <a:buNone/>
              <a:defRPr kumimoji="0" lang="fr-FR" sz="1800" b="1"/>
            </a:lvl3pPr>
            <a:lvl4pPr marL="1371600" indent="0" eaLnBrk="1" latinLnBrk="0" hangingPunct="1">
              <a:buNone/>
              <a:defRPr kumimoji="0" lang="fr-FR" sz="1600" b="1"/>
            </a:lvl4pPr>
            <a:lvl5pPr marL="1828800" indent="0" eaLnBrk="1" latinLnBrk="0" hangingPunct="1">
              <a:buNone/>
              <a:defRPr kumimoji="0" lang="fr-FR" sz="1600" b="1"/>
            </a:lvl5pPr>
            <a:lvl6pPr marL="2286000" indent="0" eaLnBrk="1" latinLnBrk="0" hangingPunct="1">
              <a:buNone/>
              <a:defRPr kumimoji="0" lang="fr-FR" sz="1600" b="1"/>
            </a:lvl6pPr>
            <a:lvl7pPr marL="2743200" indent="0" eaLnBrk="1" latinLnBrk="0" hangingPunct="1">
              <a:buNone/>
              <a:defRPr kumimoji="0" lang="fr-FR" sz="1600" b="1"/>
            </a:lvl7pPr>
            <a:lvl8pPr marL="3200400" indent="0" eaLnBrk="1" latinLnBrk="0" hangingPunct="1">
              <a:buNone/>
              <a:defRPr kumimoji="0" lang="fr-FR" sz="1600" b="1"/>
            </a:lvl8pPr>
            <a:lvl9pPr marL="3657600" indent="0" eaLnBrk="1" latinLnBrk="0" hangingPunct="1">
              <a:buNone/>
              <a:defRPr kumimoji="0" lang="fr-FR" sz="1600" b="1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fr-FR" sz="2400"/>
            </a:lvl1pPr>
            <a:lvl2pPr eaLnBrk="1" latinLnBrk="0" hangingPunct="1">
              <a:defRPr kumimoji="0" lang="fr-FR" sz="2000"/>
            </a:lvl2pPr>
            <a:lvl3pPr eaLnBrk="1" latinLnBrk="0" hangingPunct="1">
              <a:defRPr kumimoji="0" lang="fr-FR" sz="1800"/>
            </a:lvl3pPr>
            <a:lvl4pPr eaLnBrk="1" latinLnBrk="0" hangingPunct="1">
              <a:defRPr kumimoji="0" lang="fr-FR" sz="1600"/>
            </a:lvl4pPr>
            <a:lvl5pPr eaLnBrk="1" latinLnBrk="0" hangingPunct="1">
              <a:defRPr kumimoji="0" lang="fr-FR" sz="1600"/>
            </a:lvl5pPr>
            <a:lvl6pPr eaLnBrk="1" latinLnBrk="0" hangingPunct="1">
              <a:defRPr kumimoji="0" lang="fr-FR" sz="1600"/>
            </a:lvl6pPr>
            <a:lvl7pPr eaLnBrk="1" latinLnBrk="0" hangingPunct="1">
              <a:defRPr kumimoji="0" lang="fr-FR" sz="1600"/>
            </a:lvl7pPr>
            <a:lvl8pPr eaLnBrk="1" latinLnBrk="0" hangingPunct="1">
              <a:defRPr kumimoji="0" lang="fr-FR" sz="1600"/>
            </a:lvl8pPr>
            <a:lvl9pPr eaLnBrk="1" latinLnBrk="0" hangingPunct="1">
              <a:defRPr kumimoji="0" lang="fr-FR" sz="16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fr-FR" sz="3200"/>
            </a:lvl1pPr>
            <a:lvl2pPr eaLnBrk="1" latinLnBrk="0" hangingPunct="1">
              <a:defRPr kumimoji="0" lang="fr-FR" sz="2800"/>
            </a:lvl2pPr>
            <a:lvl3pPr eaLnBrk="1" latinLnBrk="0" hangingPunct="1">
              <a:defRPr kumimoji="0" lang="fr-FR" sz="2400"/>
            </a:lvl3pPr>
            <a:lvl4pPr eaLnBrk="1" latinLnBrk="0" hangingPunct="1">
              <a:defRPr kumimoji="0" lang="fr-FR" sz="2000"/>
            </a:lvl4pPr>
            <a:lvl5pPr eaLnBrk="1" latinLnBrk="0" hangingPunct="1">
              <a:defRPr kumimoji="0" lang="fr-FR" sz="2000"/>
            </a:lvl5pPr>
            <a:lvl6pPr eaLnBrk="1" latinLnBrk="0" hangingPunct="1">
              <a:defRPr kumimoji="0" lang="fr-FR" sz="2000"/>
            </a:lvl6pPr>
            <a:lvl7pPr eaLnBrk="1" latinLnBrk="0" hangingPunct="1">
              <a:defRPr kumimoji="0" lang="fr-FR" sz="2000"/>
            </a:lvl7pPr>
            <a:lvl8pPr eaLnBrk="1" latinLnBrk="0" hangingPunct="1">
              <a:defRPr kumimoji="0" lang="fr-FR" sz="2000"/>
            </a:lvl8pPr>
            <a:lvl9pPr eaLnBrk="1" latinLnBrk="0" hangingPunct="1">
              <a:defRPr kumimoji="0" lang="fr-FR" sz="20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fr-FR" sz="2000" b="1"/>
            </a:lvl1pPr>
          </a:lstStyle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fr-FR" sz="3200"/>
            </a:lvl1pPr>
            <a:lvl2pPr marL="457200" indent="0" eaLnBrk="1" latinLnBrk="0" hangingPunct="1">
              <a:buNone/>
              <a:defRPr kumimoji="0" lang="fr-FR" sz="2800"/>
            </a:lvl2pPr>
            <a:lvl3pPr marL="914400" indent="0" eaLnBrk="1" latinLnBrk="0" hangingPunct="1">
              <a:buNone/>
              <a:defRPr kumimoji="0" lang="fr-FR" sz="2400"/>
            </a:lvl3pPr>
            <a:lvl4pPr marL="1371600" indent="0" eaLnBrk="1" latinLnBrk="0" hangingPunct="1">
              <a:buNone/>
              <a:defRPr kumimoji="0" lang="fr-FR" sz="2000"/>
            </a:lvl4pPr>
            <a:lvl5pPr marL="1828800" indent="0" eaLnBrk="1" latinLnBrk="0" hangingPunct="1">
              <a:buNone/>
              <a:defRPr kumimoji="0" lang="fr-FR" sz="2000"/>
            </a:lvl5pPr>
            <a:lvl6pPr marL="2286000" indent="0" eaLnBrk="1" latinLnBrk="0" hangingPunct="1">
              <a:buNone/>
              <a:defRPr kumimoji="0" lang="fr-FR" sz="2000"/>
            </a:lvl6pPr>
            <a:lvl7pPr marL="2743200" indent="0" eaLnBrk="1" latinLnBrk="0" hangingPunct="1">
              <a:buNone/>
              <a:defRPr kumimoji="0" lang="fr-FR" sz="2000"/>
            </a:lvl7pPr>
            <a:lvl8pPr marL="3200400" indent="0" eaLnBrk="1" latinLnBrk="0" hangingPunct="1">
              <a:buNone/>
              <a:defRPr kumimoji="0" lang="fr-FR" sz="2000"/>
            </a:lvl8pPr>
            <a:lvl9pPr marL="3657600" indent="0" eaLnBrk="1" latinLnBrk="0" hangingPunct="1">
              <a:buNone/>
              <a:defRPr kumimoji="0" lang="fr-FR" sz="2000"/>
            </a:lvl9pPr>
          </a:lstStyle>
          <a:p>
            <a:pPr eaLnBrk="1" latinLnBrk="0" hangingPunct="1"/>
            <a:r>
              <a:rPr lang="fr-FR" smtClean="0"/>
              <a:t>Cliquez sur l'icône pour ajouter une image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fr-FR" sz="1400"/>
            </a:lvl1pPr>
            <a:lvl2pPr marL="457200" indent="0" eaLnBrk="1" latinLnBrk="0" hangingPunct="1">
              <a:buNone/>
              <a:defRPr kumimoji="0" lang="fr-FR" sz="1200"/>
            </a:lvl2pPr>
            <a:lvl3pPr marL="914400" indent="0" eaLnBrk="1" latinLnBrk="0" hangingPunct="1">
              <a:buNone/>
              <a:defRPr kumimoji="0" lang="fr-FR" sz="1000"/>
            </a:lvl3pPr>
            <a:lvl4pPr marL="1371600" indent="0" eaLnBrk="1" latinLnBrk="0" hangingPunct="1">
              <a:buNone/>
              <a:defRPr kumimoji="0" lang="fr-FR" sz="900"/>
            </a:lvl4pPr>
            <a:lvl5pPr marL="1828800" indent="0" eaLnBrk="1" latinLnBrk="0" hangingPunct="1">
              <a:buNone/>
              <a:defRPr kumimoji="0" lang="fr-FR" sz="900"/>
            </a:lvl5pPr>
            <a:lvl6pPr marL="2286000" indent="0" eaLnBrk="1" latinLnBrk="0" hangingPunct="1">
              <a:buNone/>
              <a:defRPr kumimoji="0" lang="fr-FR" sz="900"/>
            </a:lvl6pPr>
            <a:lvl7pPr marL="2743200" indent="0" eaLnBrk="1" latinLnBrk="0" hangingPunct="1">
              <a:buNone/>
              <a:defRPr kumimoji="0" lang="fr-FR" sz="900"/>
            </a:lvl7pPr>
            <a:lvl8pPr marL="3200400" indent="0" eaLnBrk="1" latinLnBrk="0" hangingPunct="1">
              <a:buNone/>
              <a:defRPr kumimoji="0" lang="fr-FR" sz="900"/>
            </a:lvl8pPr>
            <a:lvl9pPr marL="3657600" indent="0" eaLnBrk="1" latinLnBrk="0" hangingPunct="1">
              <a:buNone/>
              <a:defRPr kumimoji="0" lang="fr-FR" sz="900"/>
            </a:lvl9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fr-FR" smtClean="0"/>
              <a:t>Modifiez le style du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fr-FR" smtClean="0"/>
              <a:t>Modifiez le style du titre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pPr/>
              <a:t>19/02/2014</a:t>
            </a:fld>
            <a:endParaRPr kumimoji="0"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‹N°›</a:t>
            </a:fld>
            <a:endParaRPr kumimoji="0"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0"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fr-F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fr-FR"/>
      </a:defPPr>
      <a:lvl1pPr marL="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idx="4294967295"/>
          </p:nvPr>
        </p:nvSpPr>
        <p:spPr>
          <a:xfrm>
            <a:off x="971600" y="1196752"/>
            <a:ext cx="7777162" cy="1800225"/>
          </a:xfrm>
        </p:spPr>
        <p:txBody>
          <a:bodyPr>
            <a:normAutofit/>
          </a:bodyPr>
          <a:lstStyle/>
          <a:p>
            <a:pPr algn="ctr"/>
            <a:r>
              <a:rPr lang="fr-FR" sz="4400" dirty="0" smtClean="0">
                <a:solidFill>
                  <a:schemeClr val="tx2">
                    <a:lumMod val="50000"/>
                  </a:schemeClr>
                </a:solidFill>
              </a:rPr>
              <a:t>Veuillez éteindre les téléphones s’il vous plait</a:t>
            </a:r>
            <a:endParaRPr lang="fr-FR" sz="44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5" name="Picture 3" descr="F:\big_387699_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24944"/>
            <a:ext cx="3168352" cy="316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85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5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246358122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Langage de programmation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708280222"/>
              </p:ext>
            </p:extLst>
          </p:nvPr>
        </p:nvGraphicFramePr>
        <p:xfrm>
          <a:off x="1828800" y="1752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Outils de développement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8913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/>
        </p:nvSpPr>
        <p:spPr>
          <a:xfrm>
            <a:off x="4355976" y="3180792"/>
            <a:ext cx="2448272" cy="680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Partie III :</a:t>
            </a:r>
            <a:endParaRPr lang="fr-FR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4355976" y="4077072"/>
            <a:ext cx="3384376" cy="73099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Démonstration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098" name="Picture 2" descr="F:\Documents\Boky soutenance\img\discours-de-presentation-d-une-entreprise-francais-des-affaire-index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50" y="2899554"/>
            <a:ext cx="3528392" cy="2355035"/>
          </a:xfrm>
          <a:prstGeom prst="ellipse">
            <a:avLst/>
          </a:prstGeom>
          <a:ln w="63500" cap="rnd">
            <a:solidFill>
              <a:schemeClr val="tx2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355976" y="3429000"/>
            <a:ext cx="4343400" cy="837059"/>
          </a:xfrm>
        </p:spPr>
        <p:txBody>
          <a:bodyPr>
            <a:normAutofit fontScale="90000"/>
          </a:bodyPr>
          <a:lstStyle/>
          <a:p>
            <a:pPr algn="ctr"/>
            <a:r>
              <a:rPr lang="fr-FR" sz="6000" b="1" dirty="0" smtClean="0">
                <a:solidFill>
                  <a:schemeClr val="tx2">
                    <a:lumMod val="75000"/>
                  </a:schemeClr>
                </a:solidFill>
              </a:rPr>
              <a:t>Remerciements</a:t>
            </a:r>
            <a:endParaRPr lang="fr-FR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 descr="F:\Documents\Boky soutenance\img\4658584-business-partners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3240360" cy="2592288"/>
          </a:xfrm>
          <a:prstGeom prst="ellipse">
            <a:avLst/>
          </a:prstGeom>
          <a:ln w="63500" cap="rnd">
            <a:solidFill>
              <a:schemeClr val="accent1">
                <a:lumMod val="50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9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067944" y="1268760"/>
            <a:ext cx="4608512" cy="1368152"/>
          </a:xfrm>
        </p:spPr>
        <p:txBody>
          <a:bodyPr>
            <a:noAutofit/>
          </a:bodyPr>
          <a:lstStyle/>
          <a:p>
            <a:pPr algn="ctr"/>
            <a:r>
              <a:rPr lang="fr-FR" sz="4400" dirty="0" smtClean="0">
                <a:solidFill>
                  <a:schemeClr val="tx2">
                    <a:lumMod val="75000"/>
                  </a:schemeClr>
                </a:solidFill>
              </a:rPr>
              <a:t>Merci de votre aimable attention !</a:t>
            </a:r>
            <a:endParaRPr lang="fr-FR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Espace réservé du contenu 3" descr="G:\ispm-edu_com\prix.php_files\ispm7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76722" y="2852937"/>
            <a:ext cx="6855718" cy="3672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 descr="F:\Documents\Boky soutenance\img\isp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026"/>
            <a:ext cx="1091927" cy="10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75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540195" y="2924944"/>
            <a:ext cx="4848229" cy="1146518"/>
          </a:xfrm>
        </p:spPr>
        <p:txBody>
          <a:bodyPr>
            <a:noAutofit/>
          </a:bodyPr>
          <a:lstStyle/>
          <a:p>
            <a:pPr algn="ctr"/>
            <a:r>
              <a:rPr lang="fr-FR" sz="3700" dirty="0" smtClean="0">
                <a:solidFill>
                  <a:schemeClr val="tx2">
                    <a:lumMod val="75000"/>
                  </a:schemeClr>
                </a:solidFill>
              </a:rPr>
              <a:t>Gestion d’intervention:</a:t>
            </a:r>
            <a:br>
              <a:rPr lang="fr-FR" sz="3700" dirty="0" smtClean="0">
                <a:solidFill>
                  <a:schemeClr val="tx2">
                    <a:lumMod val="75000"/>
                  </a:schemeClr>
                </a:solidFill>
              </a:rPr>
            </a:br>
            <a:r>
              <a:rPr lang="fr-FR" sz="3700" dirty="0" err="1" smtClean="0">
                <a:solidFill>
                  <a:schemeClr val="tx2">
                    <a:lumMod val="75000"/>
                  </a:schemeClr>
                </a:solidFill>
              </a:rPr>
              <a:t>livingstone</a:t>
            </a:r>
            <a:endParaRPr lang="fr-FR" sz="37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  <p:custDataLst>
              <p:tags r:id="rId3"/>
            </p:custDataLst>
          </p:nvPr>
        </p:nvSpPr>
        <p:spPr>
          <a:xfrm>
            <a:off x="323528" y="4293096"/>
            <a:ext cx="5616575" cy="1223962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fr-FR" sz="2300" b="1" dirty="0" smtClean="0">
                <a:latin typeface="+mn-lt"/>
              </a:rPr>
              <a:t>Présenté par :</a:t>
            </a:r>
          </a:p>
          <a:p>
            <a:pPr marL="342900" indent="-342900" algn="l">
              <a:buFontTx/>
              <a:buChar char="-"/>
            </a:pPr>
            <a:r>
              <a:rPr lang="fr-FR" dirty="0" smtClean="0">
                <a:latin typeface="+mn-lt"/>
              </a:rPr>
              <a:t>Monsieur RAJAONARISON </a:t>
            </a:r>
            <a:r>
              <a:rPr lang="fr-FR" dirty="0" err="1" smtClean="0">
                <a:latin typeface="+mn-lt"/>
              </a:rPr>
              <a:t>Maminiaina</a:t>
            </a:r>
            <a:endParaRPr lang="fr-FR" dirty="0" smtClean="0">
              <a:latin typeface="+mn-lt"/>
            </a:endParaRPr>
          </a:p>
          <a:p>
            <a:pPr marL="342900" indent="-342900" algn="l">
              <a:buFontTx/>
              <a:buChar char="-"/>
            </a:pPr>
            <a:r>
              <a:rPr lang="fr-FR" dirty="0" smtClean="0">
                <a:latin typeface="+mn-lt"/>
              </a:rPr>
              <a:t>Monsieur RATSIMANDEFITRA </a:t>
            </a:r>
            <a:r>
              <a:rPr lang="fr-FR" dirty="0" err="1" smtClean="0">
                <a:latin typeface="+mn-lt"/>
              </a:rPr>
              <a:t>Miora</a:t>
            </a:r>
            <a:r>
              <a:rPr lang="fr-FR" dirty="0" smtClean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Manitra</a:t>
            </a:r>
            <a:endParaRPr lang="fr-FR" dirty="0">
              <a:latin typeface="+mn-lt"/>
            </a:endParaRPr>
          </a:p>
        </p:txBody>
      </p:sp>
      <p:sp>
        <p:nvSpPr>
          <p:cNvPr id="4" name="Subtitle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2500710" y="1484784"/>
            <a:ext cx="6624736" cy="7560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400" b="1" dirty="0" smtClean="0">
                <a:latin typeface="+mn-lt"/>
              </a:rPr>
              <a:t>Mémoire de fin d’études en vue de l’obtention du diplôme de licence en Informatique</a:t>
            </a:r>
            <a:endParaRPr lang="fr-FR" sz="2400" b="1" dirty="0">
              <a:latin typeface="+mn-lt"/>
            </a:endParaRPr>
          </a:p>
        </p:txBody>
      </p:sp>
      <p:sp>
        <p:nvSpPr>
          <p:cNvPr id="5" name="Subtitle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2639718" y="2252936"/>
            <a:ext cx="6468785" cy="6776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>
                <a:latin typeface="+mn-lt"/>
              </a:rPr>
              <a:t>Filière : Informatique de gestion, génie logiciel et intelligence artificielle</a:t>
            </a:r>
            <a:endParaRPr lang="fr-FR" dirty="0">
              <a:latin typeface="+mn-lt"/>
            </a:endParaRPr>
          </a:p>
        </p:txBody>
      </p:sp>
      <p:pic>
        <p:nvPicPr>
          <p:cNvPr id="1026" name="Picture 2" descr="F:\Documents\Boky soutenance\img\ispm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8520" y="0"/>
            <a:ext cx="1429423" cy="14294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23528" y="5445224"/>
            <a:ext cx="7704856" cy="12241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b="0" kern="1200">
                <a:solidFill>
                  <a:schemeClr val="tx1"/>
                </a:solidFill>
                <a:latin typeface="Georgia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0" lang="fr-FR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dirty="0" smtClean="0">
                <a:latin typeface="+mn-lt"/>
              </a:rPr>
              <a:t>Président du jury: </a:t>
            </a:r>
            <a:r>
              <a:rPr lang="fr-FR" dirty="0" smtClean="0">
                <a:latin typeface="+mn-lt"/>
              </a:rPr>
              <a:t>Professeur</a:t>
            </a:r>
            <a:r>
              <a:rPr lang="fr-FR" b="1" dirty="0" smtClean="0">
                <a:latin typeface="+mn-lt"/>
              </a:rPr>
              <a:t> </a:t>
            </a:r>
            <a:r>
              <a:rPr lang="fr-FR" dirty="0" smtClean="0">
                <a:latin typeface="+mn-lt"/>
              </a:rPr>
              <a:t>RABOANARY Julien Amédée</a:t>
            </a:r>
          </a:p>
          <a:p>
            <a:pPr algn="l"/>
            <a:r>
              <a:rPr lang="fr-FR" b="1" dirty="0" smtClean="0">
                <a:latin typeface="+mn-lt"/>
              </a:rPr>
              <a:t>Encadreur professionnel: </a:t>
            </a:r>
            <a:r>
              <a:rPr lang="fr-FR" dirty="0" smtClean="0">
                <a:latin typeface="+mn-lt"/>
              </a:rPr>
              <a:t>Monsieur RAJAONARISON </a:t>
            </a:r>
            <a:r>
              <a:rPr lang="fr-FR" dirty="0" err="1" smtClean="0">
                <a:latin typeface="+mn-lt"/>
              </a:rPr>
              <a:t>Lanto</a:t>
            </a:r>
            <a:r>
              <a:rPr lang="fr-FR" dirty="0" smtClean="0">
                <a:latin typeface="+mn-lt"/>
              </a:rPr>
              <a:t> Eliot</a:t>
            </a:r>
          </a:p>
          <a:p>
            <a:pPr algn="l"/>
            <a:r>
              <a:rPr lang="fr-FR" b="1" dirty="0" smtClean="0">
                <a:latin typeface="+mn-lt"/>
              </a:rPr>
              <a:t>Encadreur pédagogique: </a:t>
            </a:r>
            <a:r>
              <a:rPr lang="fr-FR" dirty="0" smtClean="0">
                <a:latin typeface="+mn-lt"/>
              </a:rPr>
              <a:t>Monsieur RASANDIMANANA </a:t>
            </a:r>
            <a:r>
              <a:rPr lang="fr-FR" dirty="0" err="1" smtClean="0">
                <a:latin typeface="+mn-lt"/>
              </a:rPr>
              <a:t>Tanjona</a:t>
            </a:r>
            <a:r>
              <a:rPr lang="fr-FR" dirty="0">
                <a:latin typeface="+mn-lt"/>
              </a:rPr>
              <a:t> </a:t>
            </a:r>
            <a:r>
              <a:rPr lang="fr-FR" dirty="0" err="1" smtClean="0">
                <a:latin typeface="+mn-lt"/>
              </a:rPr>
              <a:t>Tsioharana</a:t>
            </a:r>
            <a:r>
              <a:rPr lang="fr-FR" dirty="0" smtClean="0">
                <a:latin typeface="+mn-lt"/>
              </a:rPr>
              <a:t>  </a:t>
            </a:r>
            <a:endParaRPr lang="fr-FR" dirty="0">
              <a:latin typeface="+mn-lt"/>
            </a:endParaRPr>
          </a:p>
        </p:txBody>
      </p:sp>
      <p:pic>
        <p:nvPicPr>
          <p:cNvPr id="1028" name="Picture 4" descr="F:\Documents\Boky soutenance\img\Logo ELIOTEK.png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11" y="5082783"/>
            <a:ext cx="1603345" cy="100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260648"/>
            <a:ext cx="4602088" cy="1071136"/>
          </a:xfrm>
        </p:spPr>
        <p:txBody>
          <a:bodyPr>
            <a:normAutofit/>
          </a:bodyPr>
          <a:lstStyle/>
          <a:p>
            <a:r>
              <a:rPr lang="fr-FR" sz="4000" u="sng" dirty="0" smtClean="0">
                <a:solidFill>
                  <a:schemeClr val="tx2">
                    <a:lumMod val="75000"/>
                  </a:schemeClr>
                </a:solidFill>
              </a:rPr>
              <a:t>Plan de l’exposé :</a:t>
            </a:r>
            <a:endParaRPr lang="fr-FR" sz="4000" u="sng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1259632" y="1988841"/>
            <a:ext cx="7632848" cy="5760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3000" b="1" dirty="0" smtClean="0">
                <a:solidFill>
                  <a:schemeClr val="accent1">
                    <a:lumMod val="75000"/>
                  </a:schemeClr>
                </a:solidFill>
              </a:rPr>
              <a:t>Partie I :  </a:t>
            </a:r>
            <a:r>
              <a:rPr lang="fr-FR" sz="3000" dirty="0" smtClean="0"/>
              <a:t>Présentation du thème</a:t>
            </a:r>
          </a:p>
          <a:p>
            <a:pPr marL="0" indent="0">
              <a:buNone/>
            </a:pPr>
            <a:endParaRPr lang="fr-FR" sz="3000" dirty="0"/>
          </a:p>
        </p:txBody>
      </p:sp>
      <p:pic>
        <p:nvPicPr>
          <p:cNvPr id="2050" name="Picture 2" descr="F:\Documents\Boky soutenance\img\ispm.png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88640"/>
            <a:ext cx="90872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4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259632" y="2924944"/>
            <a:ext cx="7632848" cy="5760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</a:rPr>
              <a:t>Partie II : </a:t>
            </a:r>
            <a:r>
              <a:rPr lang="fr-FR" dirty="0" smtClean="0"/>
              <a:t>Méthodes et outils de développement</a:t>
            </a:r>
            <a:endParaRPr lang="fr-FR" dirty="0"/>
          </a:p>
        </p:txBody>
      </p:sp>
      <p:sp>
        <p:nvSpPr>
          <p:cNvPr id="7" name="Content Placeholder 4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1259632" y="3717032"/>
            <a:ext cx="7632848" cy="57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0" lang="fr-F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0" lang="fr-F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3000" b="1" dirty="0" smtClean="0">
                <a:solidFill>
                  <a:schemeClr val="accent1">
                    <a:lumMod val="75000"/>
                  </a:schemeClr>
                </a:solidFill>
              </a:rPr>
              <a:t>Partie III : </a:t>
            </a:r>
            <a:r>
              <a:rPr lang="fr-FR" sz="3000" dirty="0" smtClean="0"/>
              <a:t>Démonstration</a:t>
            </a:r>
            <a:endParaRPr lang="fr-FR" sz="30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51920" y="2964768"/>
            <a:ext cx="2448272" cy="680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Partie I :</a:t>
            </a:r>
            <a:endParaRPr lang="fr-FR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3851920" y="3681028"/>
            <a:ext cx="5040560" cy="6840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Présentation du thème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1" name="Picture 3" descr="F:\Documents\Boky soutenance\img\fotolia_42613560_xs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51155"/>
            <a:ext cx="3456649" cy="2362021"/>
          </a:xfrm>
          <a:prstGeom prst="ellipse">
            <a:avLst/>
          </a:prstGeom>
          <a:ln w="63500" cap="rnd">
            <a:solidFill>
              <a:schemeClr val="tx2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83768" y="1052736"/>
            <a:ext cx="6418940" cy="465290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</a:rPr>
              <a:t>Titre : </a:t>
            </a:r>
            <a:r>
              <a:rPr lang="fr-FR" sz="3600" dirty="0" smtClean="0"/>
              <a:t>«</a:t>
            </a:r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</a:rPr>
              <a:t> </a:t>
            </a:r>
            <a:r>
              <a:rPr lang="fr-FR" sz="3600" dirty="0" smtClean="0"/>
              <a:t>Livingstone » ;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 smtClean="0">
                <a:solidFill>
                  <a:schemeClr val="accent1">
                    <a:lumMod val="50000"/>
                  </a:schemeClr>
                </a:solidFill>
              </a:rPr>
              <a:t>Description :</a:t>
            </a:r>
          </a:p>
          <a:p>
            <a:r>
              <a:rPr lang="fr-FR" sz="3600" dirty="0" smtClean="0"/>
              <a:t>      Il comporte deux                 </a:t>
            </a:r>
          </a:p>
          <a:p>
            <a:r>
              <a:rPr lang="fr-FR" sz="3600" dirty="0"/>
              <a:t> </a:t>
            </a:r>
            <a:r>
              <a:rPr lang="fr-FR" sz="3600" dirty="0" smtClean="0"/>
              <a:t>     applications: une application  </a:t>
            </a:r>
          </a:p>
          <a:p>
            <a:r>
              <a:rPr lang="fr-FR" sz="3600" dirty="0"/>
              <a:t> </a:t>
            </a:r>
            <a:r>
              <a:rPr lang="fr-FR" sz="3600" dirty="0" smtClean="0"/>
              <a:t>     web et une application </a:t>
            </a:r>
          </a:p>
          <a:p>
            <a:r>
              <a:rPr lang="fr-FR" sz="3600" dirty="0"/>
              <a:t> </a:t>
            </a:r>
            <a:r>
              <a:rPr lang="fr-FR" sz="3600" dirty="0" smtClean="0"/>
              <a:t>     mobile </a:t>
            </a:r>
            <a:r>
              <a:rPr lang="fr-FR" sz="3600" dirty="0" smtClean="0"/>
              <a:t>;</a:t>
            </a:r>
            <a:endParaRPr lang="fr-FR" sz="36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b="1" dirty="0" smtClean="0">
                <a:solidFill>
                  <a:schemeClr val="tx2">
                    <a:lumMod val="75000"/>
                  </a:schemeClr>
                </a:solidFill>
              </a:rPr>
              <a:t>Avantages.</a:t>
            </a:r>
            <a:endParaRPr lang="fr-FR" sz="36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085184" y="-23905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523" y="-6832879"/>
            <a:ext cx="6799028" cy="1647612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3123279" y="3438146"/>
            <a:ext cx="2895600" cy="3390489"/>
          </a:xfrm>
          <a:prstGeom prst="rect">
            <a:avLst/>
          </a:prstGeom>
        </p:spPr>
      </p:pic>
      <p:pic>
        <p:nvPicPr>
          <p:cNvPr id="1026" name="Picture 2" descr="F:\Documents\Boky soutenance\img\icon_mediasmartserv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91" y="260648"/>
            <a:ext cx="13049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246025" y="199419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de données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F:\Documents\Boky soutenance\img\images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05429"/>
            <a:ext cx="1565101" cy="156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66089" y="547053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Application web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9" name="Picture 5" descr="F:\Documents\Boky soutenance\img\Smartphone-Android-Jelly-Bean-LG-Nexus-4-icon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89040"/>
            <a:ext cx="1909920" cy="159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660232" y="547053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Application mobile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660232" y="2489991"/>
            <a:ext cx="700440" cy="98347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843808" y="2363530"/>
            <a:ext cx="936104" cy="110993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6120172" y="2515929"/>
            <a:ext cx="792088" cy="110993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311860" y="2489991"/>
            <a:ext cx="927720" cy="113586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508186" y="2489991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Echange</a:t>
            </a:r>
          </a:p>
          <a:p>
            <a:pPr algn="ctr"/>
            <a:r>
              <a:rPr lang="fr-FR" dirty="0" smtClean="0"/>
              <a:t> de données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472308" y="2421621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Echange </a:t>
            </a:r>
          </a:p>
          <a:p>
            <a:pPr algn="ctr"/>
            <a:r>
              <a:rPr lang="fr-FR" dirty="0" smtClean="0"/>
              <a:t>de données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2598208" y="6188315"/>
            <a:ext cx="552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Schéma du fonctionnement de Livingstone</a:t>
            </a:r>
            <a:endParaRPr lang="fr-FR" sz="2400" u="sng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953523" y="-6832879"/>
            <a:ext cx="6799028" cy="16476125"/>
          </a:xfrm>
          <a:prstGeom prst="rect">
            <a:avLst/>
          </a:prstGeom>
        </p:spPr>
      </p:pic>
      <p:pic>
        <p:nvPicPr>
          <p:cNvPr id="1026" name="Picture 2" descr="F:\Documents\Boky soutenance\img\icon_mediasmartserv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91" y="260648"/>
            <a:ext cx="1304925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216476" y="1994198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Base de données</a:t>
            </a:r>
            <a:endParaRPr lang="fr-FR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F:\Documents\Boky soutenance\img\images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05429"/>
            <a:ext cx="1565101" cy="156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66089" y="5470530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6">
                    <a:lumMod val="50000"/>
                  </a:schemeClr>
                </a:solidFill>
              </a:rPr>
              <a:t>Application web</a:t>
            </a:r>
            <a:endParaRPr lang="fr-FR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9" name="Picture 5" descr="F:\Documents\Boky soutenance\img\Smartphone-Android-Jelly-Bean-LG-Nexus-4-icon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789040"/>
            <a:ext cx="1909920" cy="1598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6660232" y="5470530"/>
            <a:ext cx="1978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chemeClr val="accent4">
                    <a:lumMod val="75000"/>
                  </a:schemeClr>
                </a:solidFill>
              </a:rPr>
              <a:t>Application mobile</a:t>
            </a:r>
            <a:endParaRPr lang="fr-FR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6660232" y="2489991"/>
            <a:ext cx="700440" cy="98347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2843808" y="2363530"/>
            <a:ext cx="936104" cy="110993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flipH="1" flipV="1">
            <a:off x="6120172" y="2515929"/>
            <a:ext cx="792088" cy="1109931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/>
          <p:cNvCxnSpPr/>
          <p:nvPr/>
        </p:nvCxnSpPr>
        <p:spPr>
          <a:xfrm flipH="1">
            <a:off x="3311860" y="2489991"/>
            <a:ext cx="927720" cy="1135869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1508186" y="2489991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Echange</a:t>
            </a:r>
          </a:p>
          <a:p>
            <a:pPr algn="ctr"/>
            <a:r>
              <a:rPr lang="fr-FR" dirty="0" smtClean="0"/>
              <a:t> de données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7472308" y="2421621"/>
            <a:ext cx="12827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Echange </a:t>
            </a:r>
          </a:p>
          <a:p>
            <a:pPr algn="ctr"/>
            <a:r>
              <a:rPr lang="fr-FR" dirty="0" smtClean="0"/>
              <a:t>de données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2598208" y="6188315"/>
            <a:ext cx="5521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u="sng" dirty="0" smtClean="0"/>
              <a:t>Schéma du fonctionnement de Livingstone</a:t>
            </a:r>
            <a:endParaRPr lang="fr-FR" sz="2400" u="sng" dirty="0"/>
          </a:p>
        </p:txBody>
      </p:sp>
    </p:spTree>
    <p:extLst>
      <p:ext uri="{BB962C8B-B14F-4D97-AF65-F5344CB8AC3E}">
        <p14:creationId xmlns:p14="http://schemas.microsoft.com/office/powerpoint/2010/main" val="408089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20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-251933" y="-3142205"/>
            <a:ext cx="2895600" cy="6861081"/>
          </a:xfrm>
          <a:prstGeom prst="rect">
            <a:avLst/>
          </a:prstGeom>
        </p:spPr>
      </p:pic>
      <p:sp>
        <p:nvSpPr>
          <p:cNvPr id="5" name="TextBox 6"/>
          <p:cNvSpPr txBox="1"/>
          <p:nvPr/>
        </p:nvSpPr>
        <p:spPr>
          <a:xfrm>
            <a:off x="4355976" y="2204864"/>
            <a:ext cx="2448272" cy="68025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4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Partie II :</a:t>
            </a:r>
            <a:endParaRPr lang="fr-FR" sz="4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55976" y="2996952"/>
            <a:ext cx="5040560" cy="14619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Méthode et outils </a:t>
            </a:r>
          </a:p>
          <a:p>
            <a:r>
              <a:rPr lang="fr-FR" sz="4000" dirty="0" smtClean="0">
                <a:solidFill>
                  <a:schemeClr val="tx2">
                    <a:lumMod val="75000"/>
                  </a:schemeClr>
                </a:solidFill>
              </a:rPr>
              <a:t>de développement</a:t>
            </a:r>
            <a:endParaRPr lang="fr-FR" sz="4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074" name="Picture 2" descr="F:\Documents\Boky soutenance\img\GT_9_Entreprise_futur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7"/>
            <a:ext cx="3307399" cy="2398087"/>
          </a:xfrm>
          <a:prstGeom prst="ellipse">
            <a:avLst/>
          </a:prstGeom>
          <a:ln w="63500" cap="rnd">
            <a:solidFill>
              <a:schemeClr val="tx2">
                <a:lumMod val="75000"/>
              </a:schemeClr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945814530"/>
              </p:ext>
            </p:extLst>
          </p:nvPr>
        </p:nvGraphicFramePr>
        <p:xfrm>
          <a:off x="1835696" y="1484784"/>
          <a:ext cx="6096000" cy="1604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Méthode d’analyse </a:t>
            </a:r>
            <a:endParaRPr lang="fr-F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899592" y="4126711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3200" dirty="0" smtClean="0"/>
              <a:t>C’est une </a:t>
            </a:r>
            <a:r>
              <a:rPr lang="fr-FR" sz="3200" b="1" dirty="0" smtClean="0"/>
              <a:t>méthode </a:t>
            </a:r>
            <a:r>
              <a:rPr lang="fr-FR" sz="3200" b="1" dirty="0"/>
              <a:t>de conception</a:t>
            </a:r>
            <a:r>
              <a:rPr lang="fr-FR" sz="3200" dirty="0"/>
              <a:t>, de développement </a:t>
            </a:r>
            <a:r>
              <a:rPr lang="fr-FR" sz="3200" dirty="0" smtClean="0"/>
              <a:t>et </a:t>
            </a:r>
            <a:r>
              <a:rPr lang="fr-FR" sz="3200" dirty="0"/>
              <a:t>de réalisation </a:t>
            </a:r>
            <a:r>
              <a:rPr lang="fr-FR" sz="3200" dirty="0" smtClean="0"/>
              <a:t>de </a:t>
            </a:r>
            <a:r>
              <a:rPr lang="fr-FR" sz="3200" dirty="0"/>
              <a:t>projets </a:t>
            </a:r>
            <a:r>
              <a:rPr lang="fr-FR" sz="3200" dirty="0" smtClean="0"/>
              <a:t>informatiques.</a:t>
            </a:r>
            <a:endParaRPr lang="fr-FR" sz="3200" dirty="0"/>
          </a:p>
        </p:txBody>
      </p:sp>
      <p:sp>
        <p:nvSpPr>
          <p:cNvPr id="5" name="ZoneTexte 4"/>
          <p:cNvSpPr txBox="1"/>
          <p:nvPr/>
        </p:nvSpPr>
        <p:spPr>
          <a:xfrm>
            <a:off x="1847350" y="3356992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dirty="0" smtClean="0">
                <a:solidFill>
                  <a:schemeClr val="accent1">
                    <a:lumMod val="75000"/>
                  </a:schemeClr>
                </a:solidFill>
              </a:rPr>
              <a:t>Définition</a:t>
            </a:r>
            <a:endParaRPr lang="fr-FR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81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4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heme/theme1.xml><?xml version="1.0" encoding="utf-8"?>
<a:theme xmlns:a="http://schemas.openxmlformats.org/drawingml/2006/main" name="Form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</Template>
  <TotalTime>0</TotalTime>
  <Words>502</Words>
  <Application>Microsoft Office PowerPoint</Application>
  <PresentationFormat>Affichage à l'écran (4:3)</PresentationFormat>
  <Paragraphs>96</Paragraphs>
  <Slides>14</Slides>
  <Notes>11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Formation</vt:lpstr>
      <vt:lpstr>Veuillez éteindre les téléphones s’il vous plait</vt:lpstr>
      <vt:lpstr>Gestion d’intervention: livingstone</vt:lpstr>
      <vt:lpstr>Plan de l’exposé 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Méthode d’analyse </vt:lpstr>
      <vt:lpstr>Langage de programmation </vt:lpstr>
      <vt:lpstr>Outils de développement</vt:lpstr>
      <vt:lpstr>Présentation PowerPoint</vt:lpstr>
      <vt:lpstr>Remerciements</vt:lpstr>
      <vt:lpstr>Merci de votre aimable attention !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2014-02-17T08:15:51Z</dcterms:created>
  <dcterms:modified xsi:type="dcterms:W3CDTF">2014-02-19T16:00:32Z</dcterms:modified>
</cp:coreProperties>
</file>