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sldIdLst>
    <p:sldId id="273" r:id="rId5"/>
    <p:sldId id="272" r:id="rId6"/>
    <p:sldId id="274" r:id="rId7"/>
    <p:sldId id="275" r:id="rId8"/>
    <p:sldId id="276" r:id="rId9"/>
    <p:sldId id="279" r:id="rId10"/>
    <p:sldId id="277" r:id="rId11"/>
    <p:sldId id="281" r:id="rId12"/>
    <p:sldId id="278" r:id="rId13"/>
    <p:sldId id="280" r:id="rId14"/>
    <p:sldId id="282" r:id="rId15"/>
    <p:sldId id="283" r:id="rId16"/>
    <p:sldId id="284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594C05-AA5C-4F09-A6B7-D3A3193AA5D7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King Labs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ar-YE" dirty="0"/>
              <a:t>دليل المستخدم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10" y="10"/>
            <a:ext cx="5638800" cy="20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96578"/>
          </a:xfrm>
        </p:spPr>
        <p:txBody>
          <a:bodyPr/>
          <a:lstStyle/>
          <a:p>
            <a:pPr algn="r" rtl="1"/>
            <a:r>
              <a:rPr lang="ar-YE" dirty="0"/>
              <a:t>اظافة عميل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31967"/>
            <a:ext cx="5867400" cy="5026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1831967"/>
            <a:ext cx="2428875" cy="10953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423275" y="1927763"/>
            <a:ext cx="365760" cy="38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34478" y="3326673"/>
            <a:ext cx="6559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dirty="0"/>
              <a:t>1- قم بالضغط على زر إظافة عميل.</a:t>
            </a:r>
          </a:p>
          <a:p>
            <a:pPr algn="r" rtl="1"/>
            <a:r>
              <a:rPr lang="ar-YE" dirty="0"/>
              <a:t>2- حدد نوع العميل.</a:t>
            </a:r>
          </a:p>
          <a:p>
            <a:pPr algn="r" rtl="1"/>
            <a:r>
              <a:rPr lang="ar-YE" dirty="0"/>
              <a:t>3- ادخل البيانات المطلوبة.</a:t>
            </a:r>
          </a:p>
          <a:p>
            <a:pPr algn="r" rtl="1"/>
            <a:r>
              <a:rPr lang="ar-YE" dirty="0"/>
              <a:t>4- قم بالضغط على زر حفظ لحفظ العميل بدون اظافة فحص او حفظ واظافة فاتورة لاظافة فحص مباشرة.</a:t>
            </a:r>
          </a:p>
          <a:p>
            <a:pPr algn="r" rtl="1"/>
            <a:endParaRPr lang="ar-YE" dirty="0"/>
          </a:p>
          <a:p>
            <a:pPr algn="r" rtl="1"/>
            <a:r>
              <a:rPr lang="ar-YE" dirty="0"/>
              <a:t>5- لتعديل او حذف عميل استخدم الازرار الموجودة في خانة الادارة:</a:t>
            </a:r>
          </a:p>
          <a:p>
            <a:pPr algn="r" rtl="1"/>
            <a:r>
              <a:rPr lang="ar-YE" dirty="0"/>
              <a:t>الزر الاخضر لتعديل البيانات و الاحمر للحذف.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82375" y="2004554"/>
            <a:ext cx="365760" cy="38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60375" y="3223754"/>
            <a:ext cx="365760" cy="38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75975" y="4709654"/>
            <a:ext cx="365760" cy="38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22075" y="6373354"/>
            <a:ext cx="365760" cy="38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4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7382375" y="3956859"/>
            <a:ext cx="1778000" cy="19105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9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96578"/>
          </a:xfrm>
        </p:spPr>
        <p:txBody>
          <a:bodyPr/>
          <a:lstStyle/>
          <a:p>
            <a:pPr algn="r" rtl="1"/>
            <a:r>
              <a:rPr lang="ar-YE" dirty="0"/>
              <a:t>اظافة فحص لعميل 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80" y="1831967"/>
            <a:ext cx="7599020" cy="502603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1645900" y="5778500"/>
            <a:ext cx="3048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31459" y="3193323"/>
            <a:ext cx="3048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5600" y="3193323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dirty="0"/>
              <a:t>1- قم بتحديد العميل.</a:t>
            </a:r>
          </a:p>
          <a:p>
            <a:pPr algn="r" rtl="1"/>
            <a:r>
              <a:rPr lang="ar-YE" dirty="0"/>
              <a:t>2- قم بالضغط على زر إظافة فحص.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4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96578"/>
          </a:xfrm>
        </p:spPr>
        <p:txBody>
          <a:bodyPr/>
          <a:lstStyle/>
          <a:p>
            <a:pPr algn="r" rtl="1"/>
            <a:r>
              <a:rPr lang="ar-YE" dirty="0"/>
              <a:t>اظافة فحص لعميل 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831967"/>
            <a:ext cx="5994400" cy="500591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718675" y="3280723"/>
            <a:ext cx="32258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79260" y="2286000"/>
            <a:ext cx="32258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31320" y="2202180"/>
            <a:ext cx="32258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566400" y="4137660"/>
            <a:ext cx="32258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77635" y="5364480"/>
            <a:ext cx="32258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3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6779260" y="4733925"/>
            <a:ext cx="1221740" cy="156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" y="2286000"/>
            <a:ext cx="6194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dirty="0"/>
              <a:t>1- قم بتحديد الفحص.</a:t>
            </a:r>
          </a:p>
          <a:p>
            <a:pPr algn="r" rtl="1"/>
            <a:r>
              <a:rPr lang="ar-YE" dirty="0"/>
              <a:t>2- حدد هل تريد اظافة تخقيض.</a:t>
            </a:r>
          </a:p>
          <a:p>
            <a:pPr algn="r" rtl="1"/>
            <a:r>
              <a:rPr lang="ar-YE" dirty="0"/>
              <a:t>3- ادخل البيانات المطلوبة.</a:t>
            </a:r>
          </a:p>
          <a:p>
            <a:pPr algn="r" rtl="1"/>
            <a:r>
              <a:rPr lang="ar-YE" dirty="0"/>
              <a:t>4- قم بالضغط على زر حفظ لحفظ العميل بدون طباعة سند او حفظ و طباعة لطباعة السند مباشرة.</a:t>
            </a:r>
          </a:p>
          <a:p>
            <a:pPr algn="r" rtl="1"/>
            <a:endParaRPr lang="ar-YE" dirty="0"/>
          </a:p>
          <a:p>
            <a:pPr algn="r" rtl="1"/>
            <a:r>
              <a:rPr lang="ar-YE" dirty="0"/>
              <a:t>5- للخروج من الواجهه.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80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96578"/>
          </a:xfrm>
        </p:spPr>
        <p:txBody>
          <a:bodyPr/>
          <a:lstStyle/>
          <a:p>
            <a:pPr algn="r" rtl="1"/>
            <a:r>
              <a:rPr lang="ar-YE" dirty="0"/>
              <a:t>ادارة العمليات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1831966"/>
            <a:ext cx="6686550" cy="502603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077074" y="4657725"/>
            <a:ext cx="291465" cy="295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77074" y="5175885"/>
            <a:ext cx="291465" cy="295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84694" y="5663565"/>
            <a:ext cx="291465" cy="295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92314" y="6158865"/>
            <a:ext cx="291465" cy="295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50" y="3219450"/>
            <a:ext cx="529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dirty="0"/>
              <a:t>1- ادخال نتيجة الفحص.</a:t>
            </a:r>
          </a:p>
          <a:p>
            <a:pPr algn="r" rtl="1"/>
            <a:r>
              <a:rPr lang="ar-YE" dirty="0"/>
              <a:t>2- دفع المبلغ المتبقي.</a:t>
            </a:r>
          </a:p>
          <a:p>
            <a:pPr algn="r" rtl="1"/>
            <a:r>
              <a:rPr lang="ar-YE" dirty="0"/>
              <a:t>3- طباعة النتيجة. (بعد دفع المبلغ المتبقي)</a:t>
            </a:r>
          </a:p>
          <a:p>
            <a:pPr algn="r" rtl="1"/>
            <a:r>
              <a:rPr lang="ar-YE" dirty="0"/>
              <a:t>4- طباعة </a:t>
            </a:r>
            <a:r>
              <a:rPr lang="en-US" dirty="0"/>
              <a:t>QR Code</a:t>
            </a:r>
            <a:r>
              <a:rPr lang="ar-Y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96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96578"/>
          </a:xfrm>
        </p:spPr>
        <p:txBody>
          <a:bodyPr/>
          <a:lstStyle/>
          <a:p>
            <a:pPr algn="r" rtl="1"/>
            <a:r>
              <a:rPr lang="ar-YE" dirty="0"/>
              <a:t>عملاء الشركات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400175"/>
            <a:ext cx="7053263" cy="54578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476875" y="1831967"/>
            <a:ext cx="304800" cy="292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57925" y="2292976"/>
            <a:ext cx="304800" cy="292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2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6534150" y="1930095"/>
            <a:ext cx="1457325" cy="10178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10325" y="4988551"/>
            <a:ext cx="304800" cy="292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3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6700837" y="4331326"/>
            <a:ext cx="1876425" cy="1581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39362" y="5690852"/>
            <a:ext cx="304800" cy="292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381750" y="6486521"/>
            <a:ext cx="304800" cy="292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2932083"/>
            <a:ext cx="50975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dirty="0"/>
              <a:t>1- قم بالضغط على زر إظافة دفعة.</a:t>
            </a:r>
          </a:p>
          <a:p>
            <a:pPr algn="r" rtl="1"/>
            <a:r>
              <a:rPr lang="ar-YE" dirty="0"/>
              <a:t>2- ادخل البيانات الدفعة.</a:t>
            </a:r>
          </a:p>
          <a:p>
            <a:pPr algn="r" rtl="1"/>
            <a:r>
              <a:rPr lang="ar-YE" dirty="0"/>
              <a:t>3- ادخل البيانات العميل.</a:t>
            </a:r>
          </a:p>
          <a:p>
            <a:pPr algn="r" rtl="1"/>
            <a:r>
              <a:rPr lang="ar-YE" dirty="0"/>
              <a:t>4- قم بالضغط على زر اظافة لاظافة العميل الى الدفعة.</a:t>
            </a:r>
          </a:p>
          <a:p>
            <a:pPr algn="r" rtl="1"/>
            <a:endParaRPr lang="ar-YE" dirty="0"/>
          </a:p>
          <a:p>
            <a:pPr algn="r" rtl="1"/>
            <a:r>
              <a:rPr lang="ar-YE" dirty="0"/>
              <a:t>5- قم بالضغط على زر حفظ.</a:t>
            </a:r>
          </a:p>
        </p:txBody>
      </p:sp>
    </p:spTree>
    <p:extLst>
      <p:ext uri="{BB962C8B-B14F-4D97-AF65-F5344CB8AC3E}">
        <p14:creationId xmlns:p14="http://schemas.microsoft.com/office/powerpoint/2010/main" val="2573122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2338" y="1831967"/>
            <a:ext cx="3649662" cy="50260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96578"/>
          </a:xfrm>
        </p:spPr>
        <p:txBody>
          <a:bodyPr/>
          <a:lstStyle/>
          <a:p>
            <a:pPr algn="r" rtl="1"/>
            <a:r>
              <a:rPr lang="ar-YE" dirty="0"/>
              <a:t>تسجيل الدخول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370422" y="4101737"/>
            <a:ext cx="330926" cy="3396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1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8952411" y="4598126"/>
            <a:ext cx="748937" cy="12279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22822" y="5055326"/>
            <a:ext cx="330926" cy="3396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9006" y="3477886"/>
            <a:ext cx="8333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dirty="0"/>
              <a:t>1- قم بتحديد نوع المستخدم اختر (مستخدم) ان كنت من موظفي المختبر او اختر (شركة) ان كنت احد الوكلاء</a:t>
            </a:r>
          </a:p>
          <a:p>
            <a:pPr algn="r" rtl="1"/>
            <a:endParaRPr lang="ar-YE" dirty="0"/>
          </a:p>
          <a:p>
            <a:pPr algn="r" rtl="1"/>
            <a:r>
              <a:rPr lang="ar-YE" dirty="0"/>
              <a:t>2- قم بادخال بيانات تسجيل الدخول</a:t>
            </a:r>
          </a:p>
          <a:p>
            <a:pPr algn="r" rtl="1"/>
            <a:r>
              <a:rPr lang="ar-YE" dirty="0"/>
              <a:t>3- قم بالضغط على زر تسجيل الدخول</a:t>
            </a:r>
          </a:p>
        </p:txBody>
      </p:sp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96578"/>
          </a:xfrm>
        </p:spPr>
        <p:txBody>
          <a:bodyPr/>
          <a:lstStyle/>
          <a:p>
            <a:pPr algn="r" rtl="1"/>
            <a:r>
              <a:rPr lang="ar-YE" dirty="0"/>
              <a:t>اظافة شركة (وكيل)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446" y="1831967"/>
            <a:ext cx="5033553" cy="50260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318" y="3421653"/>
            <a:ext cx="6966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dirty="0"/>
              <a:t>1- قم بالضغط على زر إظافة شركة.</a:t>
            </a:r>
          </a:p>
          <a:p>
            <a:pPr algn="r" rtl="1"/>
            <a:r>
              <a:rPr lang="ar-YE" dirty="0"/>
              <a:t>2- ادخل البيانات المطلوبة.</a:t>
            </a:r>
          </a:p>
          <a:p>
            <a:pPr algn="r" rtl="1"/>
            <a:r>
              <a:rPr lang="ar-YE" dirty="0"/>
              <a:t>3- قم بالضغط على زر حفظ.</a:t>
            </a:r>
          </a:p>
          <a:p>
            <a:pPr algn="r" rtl="1"/>
            <a:endParaRPr lang="ar-YE" dirty="0"/>
          </a:p>
          <a:p>
            <a:pPr algn="r" rtl="1"/>
            <a:r>
              <a:rPr lang="ar-YE" dirty="0"/>
              <a:t>4- لتعديل او حذف شركة استخدم الازرار الموجودة في خانة الادارة:</a:t>
            </a:r>
          </a:p>
          <a:p>
            <a:pPr algn="r" rtl="1"/>
            <a:r>
              <a:rPr lang="ar-YE" dirty="0"/>
              <a:t>الزر الاخضر لتعديل البيانات و الاحمر للحذف.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994466" y="1994261"/>
            <a:ext cx="313509" cy="3135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881256" y="4576358"/>
            <a:ext cx="313509" cy="3135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776748" y="5869581"/>
            <a:ext cx="313509" cy="3135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3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7881257" y="3561806"/>
            <a:ext cx="1994263" cy="16981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550" y="1994261"/>
            <a:ext cx="2428875" cy="1095375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5181600" y="2090057"/>
            <a:ext cx="365760" cy="38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2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96578"/>
          </a:xfrm>
        </p:spPr>
        <p:txBody>
          <a:bodyPr/>
          <a:lstStyle/>
          <a:p>
            <a:pPr algn="r" rtl="1"/>
            <a:r>
              <a:rPr lang="ar-YE" dirty="0"/>
              <a:t>اظافة فرع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6" y="1831966"/>
            <a:ext cx="5399314" cy="502603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733213" y="2055225"/>
            <a:ext cx="287381" cy="2873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485017" y="4637317"/>
            <a:ext cx="287381" cy="2873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376155" y="5895703"/>
            <a:ext cx="287381" cy="2873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0629" y="3329320"/>
            <a:ext cx="6559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dirty="0"/>
              <a:t>1- قم بالضغط على زر إظافة فرع.</a:t>
            </a:r>
          </a:p>
          <a:p>
            <a:pPr algn="r" rtl="1"/>
            <a:r>
              <a:rPr lang="ar-YE" dirty="0"/>
              <a:t>2- ادخل البيانات المطلوبة.</a:t>
            </a:r>
          </a:p>
          <a:p>
            <a:pPr algn="r" rtl="1"/>
            <a:r>
              <a:rPr lang="ar-YE" dirty="0"/>
              <a:t>3- قم بالضغط على زر حفظ.</a:t>
            </a:r>
          </a:p>
          <a:p>
            <a:pPr algn="r" rtl="1"/>
            <a:endParaRPr lang="ar-YE" dirty="0"/>
          </a:p>
          <a:p>
            <a:pPr algn="r" rtl="1"/>
            <a:r>
              <a:rPr lang="ar-YE" dirty="0"/>
              <a:t>4- لتعديل او حذف فرع استخدم الازرار الموجودة في خانة الادارة:</a:t>
            </a:r>
          </a:p>
          <a:p>
            <a:pPr algn="r" rtl="1"/>
            <a:r>
              <a:rPr lang="ar-YE" dirty="0"/>
              <a:t>الزر الاخضر لتعديل البيانات و الاحمر للحذف.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32" y="1930095"/>
            <a:ext cx="2428875" cy="10953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978882" y="2025891"/>
            <a:ext cx="365760" cy="38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4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7772398" y="3831771"/>
            <a:ext cx="1214848" cy="15762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91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96578"/>
          </a:xfrm>
        </p:spPr>
        <p:txBody>
          <a:bodyPr/>
          <a:lstStyle/>
          <a:p>
            <a:pPr algn="r" rtl="1"/>
            <a:r>
              <a:rPr lang="ar-YE" dirty="0"/>
              <a:t>تحديد الفرع الرئيسي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834" y="1831967"/>
            <a:ext cx="6061166" cy="502603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463247" y="2865118"/>
            <a:ext cx="278674" cy="269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94916" y="4428307"/>
            <a:ext cx="278674" cy="269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63843" y="5599611"/>
            <a:ext cx="278674" cy="269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794" y="3213463"/>
            <a:ext cx="5904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dirty="0"/>
              <a:t>1- قم بالضغظ على زر تحديد الفرع الرئيسي.</a:t>
            </a:r>
          </a:p>
          <a:p>
            <a:pPr algn="r" rtl="1"/>
            <a:r>
              <a:rPr lang="ar-YE" dirty="0"/>
              <a:t>2- قم بتحديد الفرع المطلوب.</a:t>
            </a:r>
          </a:p>
          <a:p>
            <a:pPr algn="r" rtl="1"/>
            <a:r>
              <a:rPr lang="ar-YE" dirty="0"/>
              <a:t>3- قم بالضغط على زر حفظ.</a:t>
            </a:r>
          </a:p>
          <a:p>
            <a:pPr algn="r" rtl="1"/>
            <a:endParaRPr lang="ar-YE" dirty="0"/>
          </a:p>
          <a:p>
            <a:pPr algn="r" rtl="1"/>
            <a:r>
              <a:rPr lang="ar-YE" dirty="0"/>
              <a:t>يظهر الفرع الرئيسي بالون الاخضر في جدول الفروع.</a:t>
            </a:r>
          </a:p>
        </p:txBody>
      </p:sp>
    </p:spTree>
    <p:extLst>
      <p:ext uri="{BB962C8B-B14F-4D97-AF65-F5344CB8AC3E}">
        <p14:creationId xmlns:p14="http://schemas.microsoft.com/office/powerpoint/2010/main" val="216019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96578"/>
          </a:xfrm>
        </p:spPr>
        <p:txBody>
          <a:bodyPr/>
          <a:lstStyle/>
          <a:p>
            <a:pPr algn="r" rtl="1"/>
            <a:r>
              <a:rPr lang="ar-YE" dirty="0"/>
              <a:t>اظافة مستخدم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897" y="1831967"/>
            <a:ext cx="5286103" cy="5001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" y="3329320"/>
            <a:ext cx="6807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dirty="0"/>
              <a:t>1- قم بالضغط على زر إظافة مستخدم.</a:t>
            </a:r>
          </a:p>
          <a:p>
            <a:pPr algn="r" rtl="1"/>
            <a:r>
              <a:rPr lang="ar-YE" dirty="0"/>
              <a:t>2- ادخل البيانات المطلوبة.</a:t>
            </a:r>
          </a:p>
          <a:p>
            <a:pPr algn="r" rtl="1"/>
            <a:r>
              <a:rPr lang="ar-YE" dirty="0"/>
              <a:t>3- قم بالضغط على زر حفظ.</a:t>
            </a:r>
          </a:p>
          <a:p>
            <a:pPr algn="r" rtl="1"/>
            <a:endParaRPr lang="ar-YE" dirty="0"/>
          </a:p>
          <a:p>
            <a:pPr algn="r" rtl="1"/>
            <a:r>
              <a:rPr lang="ar-YE" dirty="0"/>
              <a:t>4- لتعديل او حذف مستخدم استخدم الازرار الموجودة في خانة الادارة:</a:t>
            </a:r>
          </a:p>
          <a:p>
            <a:pPr algn="r" rtl="1"/>
            <a:r>
              <a:rPr lang="ar-YE" dirty="0"/>
              <a:t>الزر التعديل لتعديل البيانات و الاحمر للحذف.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" y="1831967"/>
            <a:ext cx="1887014" cy="245459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959633" y="2072639"/>
            <a:ext cx="269965" cy="287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467595" y="4376057"/>
            <a:ext cx="269965" cy="287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19698" y="6061166"/>
            <a:ext cx="269965" cy="287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9647" y="2293260"/>
            <a:ext cx="269965" cy="287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4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7737560" y="3762103"/>
            <a:ext cx="1380314" cy="1515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73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96578"/>
          </a:xfrm>
        </p:spPr>
        <p:txBody>
          <a:bodyPr/>
          <a:lstStyle/>
          <a:p>
            <a:pPr algn="r" rtl="1"/>
            <a:r>
              <a:rPr lang="ar-YE" dirty="0"/>
              <a:t>اظافة صلاحيات للمستخدم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679" y="4925922"/>
            <a:ext cx="1485321" cy="1932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949" y="1831967"/>
            <a:ext cx="4929051" cy="30939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845327" y="5994403"/>
            <a:ext cx="269965" cy="287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491042" y="3477886"/>
            <a:ext cx="269965" cy="287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451852" y="4666609"/>
            <a:ext cx="269965" cy="287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5029" y="2510624"/>
            <a:ext cx="5904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dirty="0"/>
              <a:t>1- قم بالضغظ على زر الصلاحيات.</a:t>
            </a:r>
          </a:p>
          <a:p>
            <a:pPr algn="r" rtl="1"/>
            <a:r>
              <a:rPr lang="ar-YE" dirty="0"/>
              <a:t>2- قم بتحديد الصلاحيات المطلوبة.</a:t>
            </a:r>
          </a:p>
          <a:p>
            <a:pPr algn="r" rtl="1"/>
            <a:r>
              <a:rPr lang="ar-YE" dirty="0"/>
              <a:t>3- قم بالضغط على زر حفظ.</a:t>
            </a:r>
          </a:p>
        </p:txBody>
      </p:sp>
    </p:spTree>
    <p:extLst>
      <p:ext uri="{BB962C8B-B14F-4D97-AF65-F5344CB8AC3E}">
        <p14:creationId xmlns:p14="http://schemas.microsoft.com/office/powerpoint/2010/main" val="2564193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96578"/>
          </a:xfrm>
        </p:spPr>
        <p:txBody>
          <a:bodyPr/>
          <a:lstStyle/>
          <a:p>
            <a:pPr algn="r" rtl="1"/>
            <a:r>
              <a:rPr lang="ar-YE" dirty="0"/>
              <a:t>التقارير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1831967"/>
            <a:ext cx="6426200" cy="502603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199442" y="2652386"/>
            <a:ext cx="269965" cy="287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094542" y="4176386"/>
            <a:ext cx="269965" cy="287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237542" y="4544686"/>
            <a:ext cx="269965" cy="287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" y="2554556"/>
            <a:ext cx="5762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dirty="0"/>
              <a:t>1- فلترة البيانات حسب الفرع و التاريخ، بعد تحديد الفروع والتاريخ قم بالضغظ على زر تطبيق.</a:t>
            </a:r>
          </a:p>
          <a:p>
            <a:pPr algn="r" rtl="1"/>
            <a:endParaRPr lang="ar-YE" dirty="0"/>
          </a:p>
          <a:p>
            <a:pPr algn="r" rtl="1"/>
            <a:r>
              <a:rPr lang="ar-YE" dirty="0"/>
              <a:t>2- قم بتغيير نوع التقرير.</a:t>
            </a:r>
          </a:p>
          <a:p>
            <a:pPr algn="r" rtl="1"/>
            <a:r>
              <a:rPr lang="ar-YE" dirty="0"/>
              <a:t>3- قم بالضغط على زر طباعة لطباعة بيانات التقرير.</a:t>
            </a:r>
          </a:p>
        </p:txBody>
      </p:sp>
    </p:spTree>
    <p:extLst>
      <p:ext uri="{BB962C8B-B14F-4D97-AF65-F5344CB8AC3E}">
        <p14:creationId xmlns:p14="http://schemas.microsoft.com/office/powerpoint/2010/main" val="1984935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96578"/>
          </a:xfrm>
        </p:spPr>
        <p:txBody>
          <a:bodyPr/>
          <a:lstStyle/>
          <a:p>
            <a:pPr algn="r" rtl="1"/>
            <a:r>
              <a:rPr lang="ar-YE" dirty="0"/>
              <a:t>اظافة فحص الى النظام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1831967"/>
            <a:ext cx="5765800" cy="5026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75" y="1831967"/>
            <a:ext cx="2428875" cy="10953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524875" y="1927763"/>
            <a:ext cx="365760" cy="38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32878" y="3326673"/>
            <a:ext cx="6559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dirty="0"/>
              <a:t>1- قم بالضغط على زر إظافة فحص.</a:t>
            </a:r>
          </a:p>
          <a:p>
            <a:pPr algn="r" rtl="1"/>
            <a:r>
              <a:rPr lang="ar-YE" dirty="0"/>
              <a:t>2- ادخل البيانات المطلوبة.</a:t>
            </a:r>
          </a:p>
          <a:p>
            <a:pPr algn="r" rtl="1"/>
            <a:r>
              <a:rPr lang="ar-YE" dirty="0"/>
              <a:t>3- قم بالضغط على زر حفظ.</a:t>
            </a:r>
          </a:p>
          <a:p>
            <a:pPr algn="r" rtl="1"/>
            <a:endParaRPr lang="ar-YE" dirty="0"/>
          </a:p>
          <a:p>
            <a:pPr algn="r" rtl="1"/>
            <a:r>
              <a:rPr lang="ar-YE" dirty="0"/>
              <a:t>4- لتعديل او حذف فحص استخدم الازرار الموجودة في خانة الادارة:</a:t>
            </a:r>
          </a:p>
          <a:p>
            <a:pPr algn="r" rtl="1"/>
            <a:r>
              <a:rPr lang="ar-YE" dirty="0"/>
              <a:t>الزر الاخضر لتعديل البيانات و الاحمر للحذف.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60175" y="2838442"/>
            <a:ext cx="365760" cy="38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255375" y="4972042"/>
            <a:ext cx="365760" cy="38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88675" y="6102342"/>
            <a:ext cx="365760" cy="38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dirty="0"/>
              <a:t>3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7560175" y="4228094"/>
            <a:ext cx="1439045" cy="1448806"/>
          </a:xfrm>
          <a:prstGeom prst="leftBrace">
            <a:avLst>
              <a:gd name="adj1" fmla="val 8333"/>
              <a:gd name="adj2" fmla="val 577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98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71af3243-3dd4-4a8d-8c0d-dd76da1f02a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Banded design</Template>
  <TotalTime>0</TotalTime>
  <Words>541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Tahoma</vt:lpstr>
      <vt:lpstr>Wingdings</vt:lpstr>
      <vt:lpstr>Banded</vt:lpstr>
      <vt:lpstr>King Labs</vt:lpstr>
      <vt:lpstr>تسجيل الدخول</vt:lpstr>
      <vt:lpstr>اظافة شركة (وكيل)</vt:lpstr>
      <vt:lpstr>اظافة فرع</vt:lpstr>
      <vt:lpstr>تحديد الفرع الرئيسي</vt:lpstr>
      <vt:lpstr>اظافة مستخدم</vt:lpstr>
      <vt:lpstr>اظافة صلاحيات للمستخدم</vt:lpstr>
      <vt:lpstr>التقارير</vt:lpstr>
      <vt:lpstr>اظافة فحص الى النظام</vt:lpstr>
      <vt:lpstr>اظافة عميل</vt:lpstr>
      <vt:lpstr>اظافة فحص لعميل 1</vt:lpstr>
      <vt:lpstr>اظافة فحص لعميل 2</vt:lpstr>
      <vt:lpstr>ادارة العمليات</vt:lpstr>
      <vt:lpstr>عملاء الشركات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2021-02-21T08:38:10Z</dcterms:created>
  <dcterms:modified xsi:type="dcterms:W3CDTF">2021-02-21T10:53:17Z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