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943AA-9FD3-4FB5-8F6C-4EE5B1E042C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90C17-DF2E-4FDB-BF5A-B515291C26A8}">
      <dgm:prSet/>
      <dgm:spPr>
        <a:solidFill>
          <a:schemeClr val="accent2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Generare</a:t>
          </a:r>
          <a:r>
            <a:rPr lang="en-US" dirty="0">
              <a:solidFill>
                <a:schemeClr val="tx1"/>
              </a:solidFill>
            </a:rPr>
            <a:t> un PDF senza parsing</a:t>
          </a:r>
        </a:p>
      </dgm:t>
    </dgm:pt>
    <dgm:pt modelId="{37F4FE83-AE30-4114-929C-0FA36C9946CA}" type="parTrans" cxnId="{E47393F6-B831-4F38-BACE-B2D9711DC5A3}">
      <dgm:prSet/>
      <dgm:spPr/>
      <dgm:t>
        <a:bodyPr/>
        <a:lstStyle/>
        <a:p>
          <a:endParaRPr lang="en-US"/>
        </a:p>
      </dgm:t>
    </dgm:pt>
    <dgm:pt modelId="{44512352-AF7E-4B07-86F3-6AC351091CD3}" type="sibTrans" cxnId="{E47393F6-B831-4F38-BACE-B2D9711DC5A3}">
      <dgm:prSet/>
      <dgm:spPr/>
      <dgm:t>
        <a:bodyPr/>
        <a:lstStyle/>
        <a:p>
          <a:endParaRPr lang="en-US"/>
        </a:p>
      </dgm:t>
    </dgm:pt>
    <dgm:pt modelId="{2B543C0C-DC09-479D-A438-07C3A189EE38}">
      <dgm:prSet/>
      <dgm:spPr>
        <a:solidFill>
          <a:schemeClr val="accent2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Ridurre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risorse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usate</a:t>
          </a:r>
          <a:endParaRPr lang="en-US" dirty="0">
            <a:solidFill>
              <a:schemeClr val="tx1"/>
            </a:solidFill>
          </a:endParaRPr>
        </a:p>
      </dgm:t>
    </dgm:pt>
    <dgm:pt modelId="{5806A912-4A97-4EFB-986C-AC2A8F65A739}" type="parTrans" cxnId="{0913F42F-7FEB-451A-B5AC-B9F5510F3A55}">
      <dgm:prSet/>
      <dgm:spPr/>
      <dgm:t>
        <a:bodyPr/>
        <a:lstStyle/>
        <a:p>
          <a:endParaRPr lang="en-US"/>
        </a:p>
      </dgm:t>
    </dgm:pt>
    <dgm:pt modelId="{FB2514AF-75E8-4E03-A708-0A83D69D1042}" type="sibTrans" cxnId="{0913F42F-7FEB-451A-B5AC-B9F5510F3A55}">
      <dgm:prSet/>
      <dgm:spPr/>
      <dgm:t>
        <a:bodyPr/>
        <a:lstStyle/>
        <a:p>
          <a:endParaRPr lang="en-US"/>
        </a:p>
      </dgm:t>
    </dgm:pt>
    <dgm:pt modelId="{4335F299-B818-4C01-9438-185779F956A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Possibilità</a:t>
          </a:r>
          <a:r>
            <a:rPr lang="en-US" dirty="0">
              <a:solidFill>
                <a:schemeClr val="tx1"/>
              </a:solidFill>
            </a:rPr>
            <a:t> di </a:t>
          </a:r>
          <a:r>
            <a:rPr lang="en-US" dirty="0" err="1">
              <a:solidFill>
                <a:schemeClr val="tx1"/>
              </a:solidFill>
            </a:rPr>
            <a:t>aggiungere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diversi</a:t>
          </a:r>
          <a:r>
            <a:rPr lang="en-US" dirty="0">
              <a:solidFill>
                <a:schemeClr val="tx1"/>
              </a:solidFill>
            </a:rPr>
            <a:t> tipi di PDF</a:t>
          </a:r>
        </a:p>
      </dgm:t>
    </dgm:pt>
    <dgm:pt modelId="{49DA0CEA-874D-4FC1-8B21-5884DD5DAF6F}" type="parTrans" cxnId="{D8B3404C-33B1-472A-A621-C5EFD856C6E3}">
      <dgm:prSet/>
      <dgm:spPr/>
      <dgm:t>
        <a:bodyPr/>
        <a:lstStyle/>
        <a:p>
          <a:endParaRPr lang="en-US"/>
        </a:p>
      </dgm:t>
    </dgm:pt>
    <dgm:pt modelId="{014DD182-7D2C-465D-B997-AAE104F2DC83}" type="sibTrans" cxnId="{D8B3404C-33B1-472A-A621-C5EFD856C6E3}">
      <dgm:prSet/>
      <dgm:spPr/>
      <dgm:t>
        <a:bodyPr/>
        <a:lstStyle/>
        <a:p>
          <a:endParaRPr lang="en-US"/>
        </a:p>
      </dgm:t>
    </dgm:pt>
    <dgm:pt modelId="{00A08DBF-1A47-4317-8151-D32620E8F21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Possibilità</a:t>
          </a:r>
          <a:r>
            <a:rPr lang="en-US" dirty="0">
              <a:solidFill>
                <a:schemeClr val="tx1"/>
              </a:solidFill>
            </a:rPr>
            <a:t> di </a:t>
          </a:r>
          <a:r>
            <a:rPr lang="en-US" dirty="0" err="1">
              <a:solidFill>
                <a:schemeClr val="tx1"/>
              </a:solidFill>
            </a:rPr>
            <a:t>aggiungere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estensioni</a:t>
          </a:r>
          <a:endParaRPr lang="en-US" dirty="0">
            <a:solidFill>
              <a:schemeClr val="tx1"/>
            </a:solidFill>
          </a:endParaRPr>
        </a:p>
      </dgm:t>
    </dgm:pt>
    <dgm:pt modelId="{2F7627C6-C65D-4460-BDD3-792C9A69EFE7}" type="parTrans" cxnId="{BF8BFEDE-5E9E-4755-A94A-BF2A44ECA6A6}">
      <dgm:prSet/>
      <dgm:spPr/>
      <dgm:t>
        <a:bodyPr/>
        <a:lstStyle/>
        <a:p>
          <a:endParaRPr lang="en-US"/>
        </a:p>
      </dgm:t>
    </dgm:pt>
    <dgm:pt modelId="{D9BFE416-3803-475E-9FC5-8C89ACD910E0}" type="sibTrans" cxnId="{BF8BFEDE-5E9E-4755-A94A-BF2A44ECA6A6}">
      <dgm:prSet/>
      <dgm:spPr/>
      <dgm:t>
        <a:bodyPr/>
        <a:lstStyle/>
        <a:p>
          <a:endParaRPr lang="en-US"/>
        </a:p>
      </dgm:t>
    </dgm:pt>
    <dgm:pt modelId="{67BDE2C0-0D45-4D1E-BC35-DE874630CDE2}" type="pres">
      <dgm:prSet presAssocID="{2F8943AA-9FD3-4FB5-8F6C-4EE5B1E042CD}" presName="matrix" presStyleCnt="0">
        <dgm:presLayoutVars>
          <dgm:chMax val="1"/>
          <dgm:dir/>
          <dgm:resizeHandles val="exact"/>
        </dgm:presLayoutVars>
      </dgm:prSet>
      <dgm:spPr/>
    </dgm:pt>
    <dgm:pt modelId="{34A89B44-3995-4857-B2A1-6A562D76A8FA}" type="pres">
      <dgm:prSet presAssocID="{2F8943AA-9FD3-4FB5-8F6C-4EE5B1E042CD}" presName="diamond" presStyleLbl="bgShp" presStyleIdx="0" presStyleCnt="1"/>
      <dgm:spPr/>
    </dgm:pt>
    <dgm:pt modelId="{F20680D8-5559-4467-AF05-0C5607E3D5C3}" type="pres">
      <dgm:prSet presAssocID="{2F8943AA-9FD3-4FB5-8F6C-4EE5B1E042C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8088EFA-F738-41D2-BBAB-BDDCEC634466}" type="pres">
      <dgm:prSet presAssocID="{2F8943AA-9FD3-4FB5-8F6C-4EE5B1E042C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315ACBA-A680-45D4-9461-BED3DC2F888C}" type="pres">
      <dgm:prSet presAssocID="{2F8943AA-9FD3-4FB5-8F6C-4EE5B1E042C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91EA28-A26D-405F-B87A-91D61F122345}" type="pres">
      <dgm:prSet presAssocID="{2F8943AA-9FD3-4FB5-8F6C-4EE5B1E042C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A6D6006-3638-44D3-A1D2-1A5D6A2B57DC}" type="presOf" srcId="{2B543C0C-DC09-479D-A438-07C3A189EE38}" destId="{A8088EFA-F738-41D2-BBAB-BDDCEC634466}" srcOrd="0" destOrd="0" presId="urn:microsoft.com/office/officeart/2005/8/layout/matrix3"/>
    <dgm:cxn modelId="{AA74B00C-91F8-4C0D-9C45-4BD8FCBFBA07}" type="presOf" srcId="{71A90C17-DF2E-4FDB-BF5A-B515291C26A8}" destId="{F20680D8-5559-4467-AF05-0C5607E3D5C3}" srcOrd="0" destOrd="0" presId="urn:microsoft.com/office/officeart/2005/8/layout/matrix3"/>
    <dgm:cxn modelId="{0913F42F-7FEB-451A-B5AC-B9F5510F3A55}" srcId="{2F8943AA-9FD3-4FB5-8F6C-4EE5B1E042CD}" destId="{2B543C0C-DC09-479D-A438-07C3A189EE38}" srcOrd="1" destOrd="0" parTransId="{5806A912-4A97-4EFB-986C-AC2A8F65A739}" sibTransId="{FB2514AF-75E8-4E03-A708-0A83D69D1042}"/>
    <dgm:cxn modelId="{B9E54245-DC00-402C-AF32-F1357BAF7FB4}" type="presOf" srcId="{00A08DBF-1A47-4317-8151-D32620E8F211}" destId="{A291EA28-A26D-405F-B87A-91D61F122345}" srcOrd="0" destOrd="0" presId="urn:microsoft.com/office/officeart/2005/8/layout/matrix3"/>
    <dgm:cxn modelId="{D8B3404C-33B1-472A-A621-C5EFD856C6E3}" srcId="{2F8943AA-9FD3-4FB5-8F6C-4EE5B1E042CD}" destId="{4335F299-B818-4C01-9438-185779F956A4}" srcOrd="2" destOrd="0" parTransId="{49DA0CEA-874D-4FC1-8B21-5884DD5DAF6F}" sibTransId="{014DD182-7D2C-465D-B997-AAE104F2DC83}"/>
    <dgm:cxn modelId="{07E79C8D-F26A-4D52-BA3E-B8EF3D50B275}" type="presOf" srcId="{2F8943AA-9FD3-4FB5-8F6C-4EE5B1E042CD}" destId="{67BDE2C0-0D45-4D1E-BC35-DE874630CDE2}" srcOrd="0" destOrd="0" presId="urn:microsoft.com/office/officeart/2005/8/layout/matrix3"/>
    <dgm:cxn modelId="{BF8BFEDE-5E9E-4755-A94A-BF2A44ECA6A6}" srcId="{2F8943AA-9FD3-4FB5-8F6C-4EE5B1E042CD}" destId="{00A08DBF-1A47-4317-8151-D32620E8F211}" srcOrd="3" destOrd="0" parTransId="{2F7627C6-C65D-4460-BDD3-792C9A69EFE7}" sibTransId="{D9BFE416-3803-475E-9FC5-8C89ACD910E0}"/>
    <dgm:cxn modelId="{E6591BE4-C462-4A1F-B430-C966A373155F}" type="presOf" srcId="{4335F299-B818-4C01-9438-185779F956A4}" destId="{A315ACBA-A680-45D4-9461-BED3DC2F888C}" srcOrd="0" destOrd="0" presId="urn:microsoft.com/office/officeart/2005/8/layout/matrix3"/>
    <dgm:cxn modelId="{E47393F6-B831-4F38-BACE-B2D9711DC5A3}" srcId="{2F8943AA-9FD3-4FB5-8F6C-4EE5B1E042CD}" destId="{71A90C17-DF2E-4FDB-BF5A-B515291C26A8}" srcOrd="0" destOrd="0" parTransId="{37F4FE83-AE30-4114-929C-0FA36C9946CA}" sibTransId="{44512352-AF7E-4B07-86F3-6AC351091CD3}"/>
    <dgm:cxn modelId="{62F106A8-8F41-47C9-BB28-5FEE8BBDEC04}" type="presParOf" srcId="{67BDE2C0-0D45-4D1E-BC35-DE874630CDE2}" destId="{34A89B44-3995-4857-B2A1-6A562D76A8FA}" srcOrd="0" destOrd="0" presId="urn:microsoft.com/office/officeart/2005/8/layout/matrix3"/>
    <dgm:cxn modelId="{5D293C3C-8DEF-4587-9C8D-230FD6D7947E}" type="presParOf" srcId="{67BDE2C0-0D45-4D1E-BC35-DE874630CDE2}" destId="{F20680D8-5559-4467-AF05-0C5607E3D5C3}" srcOrd="1" destOrd="0" presId="urn:microsoft.com/office/officeart/2005/8/layout/matrix3"/>
    <dgm:cxn modelId="{B8C510C7-5F13-4464-BB2B-7ABC8B13A52F}" type="presParOf" srcId="{67BDE2C0-0D45-4D1E-BC35-DE874630CDE2}" destId="{A8088EFA-F738-41D2-BBAB-BDDCEC634466}" srcOrd="2" destOrd="0" presId="urn:microsoft.com/office/officeart/2005/8/layout/matrix3"/>
    <dgm:cxn modelId="{6B323E24-8E9A-4081-ABBD-76C14B6EE017}" type="presParOf" srcId="{67BDE2C0-0D45-4D1E-BC35-DE874630CDE2}" destId="{A315ACBA-A680-45D4-9461-BED3DC2F888C}" srcOrd="3" destOrd="0" presId="urn:microsoft.com/office/officeart/2005/8/layout/matrix3"/>
    <dgm:cxn modelId="{E6A4DCDD-A677-4DBB-96D0-03073721DEE9}" type="presParOf" srcId="{67BDE2C0-0D45-4D1E-BC35-DE874630CDE2}" destId="{A291EA28-A26D-405F-B87A-91D61F12234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89B44-3995-4857-B2A1-6A562D76A8FA}">
      <dsp:nvSpPr>
        <dsp:cNvPr id="0" name=""/>
        <dsp:cNvSpPr/>
      </dsp:nvSpPr>
      <dsp:spPr>
        <a:xfrm>
          <a:off x="718517" y="0"/>
          <a:ext cx="3522569" cy="352256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680D8-5559-4467-AF05-0C5607E3D5C3}">
      <dsp:nvSpPr>
        <dsp:cNvPr id="0" name=""/>
        <dsp:cNvSpPr/>
      </dsp:nvSpPr>
      <dsp:spPr>
        <a:xfrm>
          <a:off x="1053161" y="334644"/>
          <a:ext cx="1373801" cy="137380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tx1"/>
              </a:solidFill>
            </a:rPr>
            <a:t>Generare</a:t>
          </a:r>
          <a:r>
            <a:rPr lang="en-US" sz="1700" kern="1200" dirty="0">
              <a:solidFill>
                <a:schemeClr val="tx1"/>
              </a:solidFill>
            </a:rPr>
            <a:t> un PDF senza parsing</a:t>
          </a:r>
        </a:p>
      </dsp:txBody>
      <dsp:txXfrm>
        <a:off x="1120224" y="401707"/>
        <a:ext cx="1239675" cy="1239675"/>
      </dsp:txXfrm>
    </dsp:sp>
    <dsp:sp modelId="{A8088EFA-F738-41D2-BBAB-BDDCEC634466}">
      <dsp:nvSpPr>
        <dsp:cNvPr id="0" name=""/>
        <dsp:cNvSpPr/>
      </dsp:nvSpPr>
      <dsp:spPr>
        <a:xfrm>
          <a:off x="2532640" y="334644"/>
          <a:ext cx="1373801" cy="137380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tx1"/>
              </a:solidFill>
            </a:rPr>
            <a:t>Ridurre</a:t>
          </a:r>
          <a:r>
            <a:rPr lang="en-US" sz="1700" kern="1200" dirty="0">
              <a:solidFill>
                <a:schemeClr val="tx1"/>
              </a:solidFill>
            </a:rPr>
            <a:t> </a:t>
          </a:r>
          <a:r>
            <a:rPr lang="en-US" sz="1700" kern="1200" dirty="0" err="1">
              <a:solidFill>
                <a:schemeClr val="tx1"/>
              </a:solidFill>
            </a:rPr>
            <a:t>risorse</a:t>
          </a:r>
          <a:r>
            <a:rPr lang="en-US" sz="1700" kern="1200" dirty="0">
              <a:solidFill>
                <a:schemeClr val="tx1"/>
              </a:solidFill>
            </a:rPr>
            <a:t> </a:t>
          </a:r>
          <a:r>
            <a:rPr lang="en-US" sz="1700" kern="1200" dirty="0" err="1">
              <a:solidFill>
                <a:schemeClr val="tx1"/>
              </a:solidFill>
            </a:rPr>
            <a:t>usate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2599703" y="401707"/>
        <a:ext cx="1239675" cy="1239675"/>
      </dsp:txXfrm>
    </dsp:sp>
    <dsp:sp modelId="{A315ACBA-A680-45D4-9461-BED3DC2F888C}">
      <dsp:nvSpPr>
        <dsp:cNvPr id="0" name=""/>
        <dsp:cNvSpPr/>
      </dsp:nvSpPr>
      <dsp:spPr>
        <a:xfrm>
          <a:off x="1053161" y="1814123"/>
          <a:ext cx="1373801" cy="137380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tx1"/>
              </a:solidFill>
            </a:rPr>
            <a:t>Possibilità</a:t>
          </a:r>
          <a:r>
            <a:rPr lang="en-US" sz="1700" kern="1200" dirty="0">
              <a:solidFill>
                <a:schemeClr val="tx1"/>
              </a:solidFill>
            </a:rPr>
            <a:t> di </a:t>
          </a:r>
          <a:r>
            <a:rPr lang="en-US" sz="1700" kern="1200" dirty="0" err="1">
              <a:solidFill>
                <a:schemeClr val="tx1"/>
              </a:solidFill>
            </a:rPr>
            <a:t>aggiungere</a:t>
          </a:r>
          <a:r>
            <a:rPr lang="en-US" sz="1700" kern="1200" dirty="0">
              <a:solidFill>
                <a:schemeClr val="tx1"/>
              </a:solidFill>
            </a:rPr>
            <a:t> </a:t>
          </a:r>
          <a:r>
            <a:rPr lang="en-US" sz="1700" kern="1200" dirty="0" err="1">
              <a:solidFill>
                <a:schemeClr val="tx1"/>
              </a:solidFill>
            </a:rPr>
            <a:t>diversi</a:t>
          </a:r>
          <a:r>
            <a:rPr lang="en-US" sz="1700" kern="1200" dirty="0">
              <a:solidFill>
                <a:schemeClr val="tx1"/>
              </a:solidFill>
            </a:rPr>
            <a:t> tipi di PDF</a:t>
          </a:r>
        </a:p>
      </dsp:txBody>
      <dsp:txXfrm>
        <a:off x="1120224" y="1881186"/>
        <a:ext cx="1239675" cy="1239675"/>
      </dsp:txXfrm>
    </dsp:sp>
    <dsp:sp modelId="{A291EA28-A26D-405F-B87A-91D61F122345}">
      <dsp:nvSpPr>
        <dsp:cNvPr id="0" name=""/>
        <dsp:cNvSpPr/>
      </dsp:nvSpPr>
      <dsp:spPr>
        <a:xfrm>
          <a:off x="2532640" y="1814123"/>
          <a:ext cx="1373801" cy="137380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tx1"/>
              </a:solidFill>
            </a:rPr>
            <a:t>Possibilità</a:t>
          </a:r>
          <a:r>
            <a:rPr lang="en-US" sz="1700" kern="1200" dirty="0">
              <a:solidFill>
                <a:schemeClr val="tx1"/>
              </a:solidFill>
            </a:rPr>
            <a:t> di </a:t>
          </a:r>
          <a:r>
            <a:rPr lang="en-US" sz="1700" kern="1200" dirty="0" err="1">
              <a:solidFill>
                <a:schemeClr val="tx1"/>
              </a:solidFill>
            </a:rPr>
            <a:t>aggiungere</a:t>
          </a:r>
          <a:r>
            <a:rPr lang="en-US" sz="1700" kern="1200" dirty="0">
              <a:solidFill>
                <a:schemeClr val="tx1"/>
              </a:solidFill>
            </a:rPr>
            <a:t> </a:t>
          </a:r>
          <a:r>
            <a:rPr lang="en-US" sz="1700" kern="1200" dirty="0" err="1">
              <a:solidFill>
                <a:schemeClr val="tx1"/>
              </a:solidFill>
            </a:rPr>
            <a:t>estensioni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2599703" y="1881186"/>
        <a:ext cx="1239675" cy="123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9E26D-8B15-BA0F-2D7D-60E4BBD0D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D678F0-DCE3-7450-5B6B-DCABC991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694BA4-5107-E8D0-EC32-9AE73182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3FF6E5-DEF5-2061-6EA3-902EA7A7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0F2D9-D767-7C16-FB44-060DD44D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6F013-2F74-1733-6CE7-4D6B0DA4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21FAD4-E4C6-2212-1720-74DF02C0E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FFF67F-ECDA-D09B-A840-D8EE80D9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463AEB-48EE-02EE-A57E-08ECA538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2D9DED-9314-07E7-1F0A-68839708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1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D20FA0-29A6-9D6B-6657-5A8A0C10F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B6E38A-7D2B-1324-24EB-E9226702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335993-A77B-A35A-AEA8-34E7C4E1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9F0C14-65EC-9559-67D6-D93E6F5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07AE16-BC08-7BC1-A8D5-404FFC35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508BE-5C6F-0F5D-4DFE-CF32A450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2E4EA2-FBCB-EFEE-490A-D4E7EE03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E2824E-779B-9450-2E5D-46B8727F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ED5C8-AED0-0208-4C10-0BC2CAD9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C77272-19D9-79DF-8C8E-D394A459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972DB-54B1-BCAE-AC74-AE86CF17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5BDF34-114B-F259-99F5-5EB884F6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3E5623-0D2E-F8A0-8012-5D5E263D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54EA0C-7EDC-D8B9-23CE-636BE726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094BD4-19FE-4756-6714-CA24622D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DF572-73B5-DC35-1137-613C12B3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311C7D-BF79-6897-04F7-064F90DA3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36C02-07E7-9530-57CC-0F027831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94D93F-1F8E-A444-E2AE-46D6C88E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9ED277-062A-CC63-36E5-D2B1F3E6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426249-FFF2-0DB4-EFF3-D01BB500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CFCF9-A9AC-E08B-44B6-B578F046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732D3C-2513-3323-7EF0-96A0C5D2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3A0633-CEAC-C473-D5C9-DA581331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3E3184-859F-898E-D883-C684D5B4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87AB9E-2576-EB66-F7CC-637A822B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73B917-CDFC-58EF-3B5B-FA68C415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12A24B-690A-C03C-61AD-F1EFCD59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05BFF1-5467-6BAE-B9CA-01EB7519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15F00-9706-169A-8796-FFDF271D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F88FC9-AAEB-ED65-DFFA-4AF3A34B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33748A-35B5-6AA6-DC5A-F07161B9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018EF9-982E-C8AD-ACB5-58769CBB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36CCD0-4B47-6D88-786D-AF268097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3F2C2C1-7D10-3CF0-C228-1D7801A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92A4E-A4A4-9EDC-1152-FE9F79E2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A3BC1-AC5A-249D-5CDC-428D93C6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540512-E1A2-D8CB-E6D7-EEDFA126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CD85BA-9852-ACBA-BF67-CBD00BF7E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2821C4-2EAB-D041-B7EE-334E51A1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824936-AE15-A874-72E7-765F64CC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3602C1-5EE7-BE45-3B54-D3B90B40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884E6D-4ACE-44B7-F061-9EB60180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E6DDE3-02D3-457C-4A6C-19D1F01BB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44EB24-572F-20E2-18CF-6CE1586F5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8ECC93-5383-AF63-5178-AE2BB1A6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39D5B9-390D-79E5-3528-BB61555C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0D9E8E-B107-C785-7EA3-74E47373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90BECF-2E71-8593-617D-0C28F212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4DDAB1-9E53-3565-BD06-ABB4F543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94CBDC-0C1A-0967-D346-CC8AE4648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FA62-592F-4D79-9192-4AF6049C1673}" type="datetimeFigureOut">
              <a:rPr lang="en-US" smtClean="0"/>
              <a:t>2023-04-14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BEBA2E-5B80-5D00-D982-0E96539C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303E90-BA98-F639-F5DF-4C2541A5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9A9F-225B-42F0-86BD-9ED919A2B2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0F8427-4BD6-6DCA-E1BF-918E2778C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Engim Report System</a:t>
            </a:r>
            <a:br>
              <a:rPr lang="en-US" sz="7200"/>
            </a:br>
            <a:endParaRPr lang="en-US" sz="7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A4975A-AC2D-359D-C848-7E558CD5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Dumitru Frunza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05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C3F18A-0D1D-FBCA-9002-2BD0180C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/>
              <a:t>Performance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D410D49-6202-A89F-CB4B-ED5C5739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Performance </a:t>
            </a:r>
            <a:r>
              <a:rPr lang="en-US" sz="2200" dirty="0" err="1"/>
              <a:t>lineare</a:t>
            </a:r>
            <a:endParaRPr lang="en-US" sz="2200" dirty="0"/>
          </a:p>
          <a:p>
            <a:r>
              <a:rPr lang="en-US" sz="2200" dirty="0"/>
              <a:t>Nessun crash al </a:t>
            </a:r>
            <a:r>
              <a:rPr lang="en-US" sz="2200" dirty="0" err="1"/>
              <a:t>crescere</a:t>
            </a:r>
            <a:r>
              <a:rPr lang="en-US" sz="2200" dirty="0"/>
              <a:t> del document</a:t>
            </a:r>
          </a:p>
          <a:p>
            <a:endParaRPr lang="en-US" sz="2200" dirty="0"/>
          </a:p>
        </p:txBody>
      </p:sp>
      <p:pic>
        <p:nvPicPr>
          <p:cNvPr id="11" name="Segnaposto contenuto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9FB1E02-2478-35C3-D309-B74C28E48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6C1B2B-F448-E56E-28E1-ED720680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Grazie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l’attenzione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AA0210-5372-A318-F304-1D0DE76F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Engim</a:t>
            </a:r>
            <a:r>
              <a:rPr lang="en-US" sz="5400" dirty="0"/>
              <a:t> SRL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698AAA-C4F1-E13E-F6E6-D8814579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ServizioGPS</a:t>
            </a:r>
            <a:endParaRPr lang="en-US" sz="2200" dirty="0"/>
          </a:p>
          <a:p>
            <a:pPr lvl="1"/>
            <a:r>
              <a:rPr lang="en-US" sz="1600" dirty="0" err="1"/>
              <a:t>Dispositivi</a:t>
            </a:r>
            <a:r>
              <a:rPr lang="en-US" sz="1600" dirty="0"/>
              <a:t> </a:t>
            </a:r>
            <a:r>
              <a:rPr lang="en-US" sz="1600" dirty="0" err="1"/>
              <a:t>Fissi</a:t>
            </a:r>
            <a:endParaRPr lang="en-US" sz="1600" dirty="0"/>
          </a:p>
          <a:p>
            <a:pPr lvl="1"/>
            <a:r>
              <a:rPr lang="en-US" sz="1600" dirty="0" err="1"/>
              <a:t>Dipositivi</a:t>
            </a:r>
            <a:r>
              <a:rPr lang="en-US" sz="1600" dirty="0"/>
              <a:t> </a:t>
            </a:r>
            <a:r>
              <a:rPr lang="en-US" sz="1600" dirty="0" err="1"/>
              <a:t>Mobili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App</a:t>
            </a:r>
          </a:p>
          <a:p>
            <a:r>
              <a:rPr lang="en-US" sz="2200" dirty="0" err="1"/>
              <a:t>Twicetouch</a:t>
            </a:r>
            <a:endParaRPr lang="en-US" sz="2200" dirty="0"/>
          </a:p>
          <a:p>
            <a:pPr lvl="1"/>
            <a:r>
              <a:rPr lang="en-US" sz="1600" dirty="0"/>
              <a:t>Badge</a:t>
            </a:r>
          </a:p>
          <a:p>
            <a:pPr lvl="1"/>
            <a:r>
              <a:rPr lang="en-US" sz="1600" dirty="0"/>
              <a:t>App</a:t>
            </a:r>
          </a:p>
          <a:p>
            <a:endParaRPr lang="en-US" sz="22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8911EE3-51E6-F020-9FA5-9E3B8A758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32" y="640080"/>
            <a:ext cx="668004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92FD13-5BD7-33D3-34BA-0E0066EB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Infrastruttura</a:t>
            </a: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egnaposto contenuto 4" descr="Schema infrastrutturale">
            <a:extLst>
              <a:ext uri="{FF2B5EF4-FFF2-40B4-BE49-F238E27FC236}">
                <a16:creationId xmlns:a16="http://schemas.microsoft.com/office/drawing/2014/main" id="{D11BE8D1-64FA-BB8B-16A4-FD2C5E2B8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20" y="961812"/>
            <a:ext cx="714635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6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8D6A65-CCF0-7BCB-C402-5DDB1DE4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di report</a:t>
            </a:r>
          </a:p>
        </p:txBody>
      </p:sp>
      <p:sp>
        <p:nvSpPr>
          <p:cNvPr id="118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2BE55E2A-813E-B406-7258-01D884D8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Tempo di </a:t>
            </a:r>
            <a:r>
              <a:rPr lang="en-US" sz="2200" dirty="0" err="1">
                <a:solidFill>
                  <a:srgbClr val="FFFFFF"/>
                </a:solidFill>
              </a:rPr>
              <a:t>esecuzione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esponenziale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Alto </a:t>
            </a:r>
            <a:r>
              <a:rPr lang="en-US" sz="2200" dirty="0" err="1">
                <a:solidFill>
                  <a:srgbClr val="FFFFFF"/>
                </a:solidFill>
              </a:rPr>
              <a:t>utilizzo</a:t>
            </a:r>
            <a:r>
              <a:rPr lang="en-US" sz="2200" dirty="0">
                <a:solidFill>
                  <a:srgbClr val="FFFFFF"/>
                </a:solidFill>
              </a:rPr>
              <a:t> di </a:t>
            </a:r>
            <a:r>
              <a:rPr lang="en-US" sz="2200" dirty="0" err="1">
                <a:solidFill>
                  <a:srgbClr val="FFFFFF"/>
                </a:solidFill>
              </a:rPr>
              <a:t>risorse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 err="1">
                <a:solidFill>
                  <a:srgbClr val="FFFFFF"/>
                </a:solidFill>
              </a:rPr>
              <a:t>Stampe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incoerenti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D4E53A4-7DBC-5A7B-759D-17FFCFB0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246300"/>
            <a:ext cx="10917936" cy="27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6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642885-C8CB-B7D5-086F-F53BCB1C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b="1" dirty="0" err="1"/>
              <a:t>Requisiti</a:t>
            </a:r>
            <a:r>
              <a:rPr lang="en-US" sz="4000" b="1" dirty="0"/>
              <a:t> del </a:t>
            </a:r>
            <a:r>
              <a:rPr lang="en-US" sz="4000" b="1" dirty="0" err="1"/>
              <a:t>progetto</a:t>
            </a:r>
            <a:endParaRPr lang="en-US" sz="4000" b="1" dirty="0"/>
          </a:p>
        </p:txBody>
      </p:sp>
      <p:graphicFrame>
        <p:nvGraphicFramePr>
          <p:cNvPr id="22" name="Content Placeholder 8">
            <a:extLst>
              <a:ext uri="{FF2B5EF4-FFF2-40B4-BE49-F238E27FC236}">
                <a16:creationId xmlns:a16="http://schemas.microsoft.com/office/drawing/2014/main" id="{CF5F22BD-A2D1-BA55-18FB-EC7B01A7F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864668"/>
              </p:ext>
            </p:extLst>
          </p:nvPr>
        </p:nvGraphicFramePr>
        <p:xfrm>
          <a:off x="1136397" y="2418408"/>
          <a:ext cx="4959603" cy="352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72036B9-B116-8F99-9732-10C5D30EB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1102705"/>
            <a:ext cx="5201023" cy="42388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8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116133-3B3E-0A7F-5682-35EAF1E87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7" r="14604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155312-3417-E7E8-8E98-C306AE22B7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r="15451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8FAE35-6030-F8E0-753B-0C0D3073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Cloud computing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B41250-2468-E68B-C88F-9A41948A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3263788" cy="3918792"/>
          </a:xfrm>
        </p:spPr>
        <p:txBody>
          <a:bodyPr>
            <a:normAutofit/>
          </a:bodyPr>
          <a:lstStyle/>
          <a:p>
            <a:r>
              <a:rPr lang="en-US" sz="2400" dirty="0" err="1"/>
              <a:t>Condivisione</a:t>
            </a:r>
            <a:r>
              <a:rPr lang="en-US" sz="2400" dirty="0"/>
              <a:t> di </a:t>
            </a:r>
            <a:r>
              <a:rPr lang="en-US" sz="2400" dirty="0" err="1"/>
              <a:t>risorse</a:t>
            </a:r>
            <a:endParaRPr lang="en-US" sz="2400" dirty="0"/>
          </a:p>
          <a:p>
            <a:r>
              <a:rPr lang="en-US" sz="2400" dirty="0"/>
              <a:t>Pay as you go </a:t>
            </a:r>
          </a:p>
          <a:p>
            <a:r>
              <a:rPr lang="en-US" sz="2400" dirty="0" err="1"/>
              <a:t>Microservizi</a:t>
            </a:r>
            <a:endParaRPr lang="en-US" sz="2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77B612-B46F-D16C-D74F-B4FC0AF8CC8D}"/>
              </a:ext>
            </a:extLst>
          </p:cNvPr>
          <p:cNvSpPr txBox="1"/>
          <p:nvPr/>
        </p:nvSpPr>
        <p:spPr>
          <a:xfrm>
            <a:off x="4736530" y="313445"/>
            <a:ext cx="17319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Amazon S3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BC943FE-2216-DBD8-C73F-1BB6267BCD33}"/>
              </a:ext>
            </a:extLst>
          </p:cNvPr>
          <p:cNvSpPr txBox="1"/>
          <p:nvPr/>
        </p:nvSpPr>
        <p:spPr>
          <a:xfrm>
            <a:off x="8762761" y="313444"/>
            <a:ext cx="20305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139233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egnaposto contenuto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70C39EA-5EA5-467E-854B-F1155769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56678" cy="517236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5" name="Content Placeholder 26">
            <a:extLst>
              <a:ext uri="{FF2B5EF4-FFF2-40B4-BE49-F238E27FC236}">
                <a16:creationId xmlns:a16="http://schemas.microsoft.com/office/drawing/2014/main" id="{BA9F5E48-DF8F-463A-494F-2C44CD75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545" y="2281423"/>
            <a:ext cx="1549504" cy="4192520"/>
          </a:xfrm>
        </p:spPr>
        <p:txBody>
          <a:bodyPr>
            <a:normAutofit/>
          </a:bodyPr>
          <a:lstStyle/>
          <a:p>
            <a:r>
              <a:rPr lang="en-US" sz="2400" dirty="0"/>
              <a:t>File JSON</a:t>
            </a:r>
          </a:p>
          <a:p>
            <a:r>
              <a:rPr lang="en-US" sz="2400" dirty="0"/>
              <a:t>Header</a:t>
            </a:r>
          </a:p>
          <a:p>
            <a:r>
              <a:rPr lang="en-US" sz="2400" dirty="0"/>
              <a:t>Body</a:t>
            </a:r>
          </a:p>
          <a:p>
            <a:r>
              <a:rPr lang="en-US" sz="2400" dirty="0"/>
              <a:t>Table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C4F702-1D86-75F8-FF9C-5D9945F5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678" y="868721"/>
            <a:ext cx="3686938" cy="1412702"/>
          </a:xfrm>
        </p:spPr>
        <p:txBody>
          <a:bodyPr>
            <a:normAutofit/>
          </a:bodyPr>
          <a:lstStyle/>
          <a:p>
            <a:r>
              <a:rPr lang="en-US" dirty="0"/>
              <a:t>Schema </a:t>
            </a:r>
            <a:r>
              <a:rPr lang="en-US" dirty="0" err="1"/>
              <a:t>progettuale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0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2C7CC3-A30A-9B8A-A62A-EAE43EBA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Lambda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6153045-BF96-0909-AA61-93583546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Unica </a:t>
            </a:r>
            <a:r>
              <a:rPr lang="en-US" sz="2200" dirty="0" err="1"/>
              <a:t>classe</a:t>
            </a:r>
            <a:endParaRPr lang="en-US" sz="2200" dirty="0"/>
          </a:p>
          <a:p>
            <a:r>
              <a:rPr lang="en-US" sz="2200" dirty="0" err="1"/>
              <a:t>Stampe</a:t>
            </a:r>
            <a:r>
              <a:rPr lang="en-US" sz="2200" dirty="0"/>
              <a:t> </a:t>
            </a:r>
            <a:r>
              <a:rPr lang="en-US" sz="2200" dirty="0" err="1"/>
              <a:t>dinamiche</a:t>
            </a:r>
            <a:r>
              <a:rPr lang="en-US" sz="2200" dirty="0"/>
              <a:t> </a:t>
            </a:r>
          </a:p>
          <a:p>
            <a:r>
              <a:rPr lang="en-US" sz="2200" dirty="0"/>
              <a:t>Nodejs</a:t>
            </a:r>
          </a:p>
          <a:p>
            <a:r>
              <a:rPr lang="en-US" sz="2200" dirty="0" err="1"/>
              <a:t>Errore</a:t>
            </a:r>
            <a:r>
              <a:rPr lang="en-US" sz="2200" dirty="0"/>
              <a:t> 400</a:t>
            </a:r>
          </a:p>
          <a:p>
            <a:r>
              <a:rPr lang="en-US" sz="2200" dirty="0" err="1"/>
              <a:t>Errore</a:t>
            </a:r>
            <a:r>
              <a:rPr lang="en-US" sz="2200" dirty="0"/>
              <a:t> 500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2692C1-362A-D71F-ADAB-1F098FB4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40" y="640080"/>
            <a:ext cx="3176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DF1F41-89BE-8C35-C46B-2B3EB64C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Risultati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7A0BC75-0E62-FF04-EAFD-A56DC159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Report di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lista</a:t>
            </a:r>
            <a:r>
              <a:rPr lang="en-US" sz="1800" dirty="0"/>
              <a:t> di </a:t>
            </a:r>
            <a:r>
              <a:rPr lang="en-US" sz="1800" dirty="0" err="1"/>
              <a:t>attività</a:t>
            </a:r>
            <a:r>
              <a:rPr lang="en-US" sz="1800" dirty="0"/>
              <a:t> </a:t>
            </a:r>
          </a:p>
          <a:p>
            <a:r>
              <a:rPr lang="en-US" sz="1800" dirty="0"/>
              <a:t>Report di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singola</a:t>
            </a:r>
            <a:r>
              <a:rPr lang="en-US" sz="1800" dirty="0"/>
              <a:t> </a:t>
            </a:r>
            <a:r>
              <a:rPr lang="en-US" sz="1800" dirty="0" err="1"/>
              <a:t>attività</a:t>
            </a:r>
            <a:r>
              <a:rPr lang="en-US" sz="1800" dirty="0"/>
              <a:t> </a:t>
            </a:r>
          </a:p>
        </p:txBody>
      </p:sp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7A9E49-319A-5785-8B72-6937C971D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6" y="2729397"/>
            <a:ext cx="4569002" cy="3483864"/>
          </a:xfrm>
          <a:prstGeom prst="rect">
            <a:avLst/>
          </a:prstGeom>
        </p:spPr>
      </p:pic>
      <p:pic>
        <p:nvPicPr>
          <p:cNvPr id="9" name="Segnaposto contenuto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AB81DB6-8AE8-8486-7527-3FCEB819B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58" y="2729397"/>
            <a:ext cx="512332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08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598</TotalTime>
  <Words>108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Engim Report System </vt:lpstr>
      <vt:lpstr>Engim SRL</vt:lpstr>
      <vt:lpstr>Infrastruttura</vt:lpstr>
      <vt:lpstr>Sistema di report</vt:lpstr>
      <vt:lpstr>Requisiti del progetto</vt:lpstr>
      <vt:lpstr>Cloud computing</vt:lpstr>
      <vt:lpstr>Schema progettuale</vt:lpstr>
      <vt:lpstr>Lambda</vt:lpstr>
      <vt:lpstr>Risultati</vt:lpstr>
      <vt:lpstr>Performance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Engim Report System </dc:title>
  <dc:creator>DUMITRU FRUNZA</dc:creator>
  <cp:lastModifiedBy>DUMITRU FRUNZA</cp:lastModifiedBy>
  <cp:revision>11</cp:revision>
  <dcterms:created xsi:type="dcterms:W3CDTF">2023-04-03T05:44:16Z</dcterms:created>
  <dcterms:modified xsi:type="dcterms:W3CDTF">2023-04-14T06:22:46Z</dcterms:modified>
</cp:coreProperties>
</file>