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56" r:id="rId3"/>
    <p:sldId id="262" r:id="rId4"/>
    <p:sldId id="276" r:id="rId5"/>
    <p:sldId id="261" r:id="rId6"/>
    <p:sldId id="278" r:id="rId7"/>
    <p:sldId id="281" r:id="rId8"/>
    <p:sldId id="280" r:id="rId9"/>
    <p:sldId id="282" r:id="rId10"/>
    <p:sldId id="279" r:id="rId11"/>
    <p:sldId id="283" r:id="rId12"/>
    <p:sldId id="284" r:id="rId13"/>
    <p:sldId id="285" r:id="rId14"/>
    <p:sldId id="286" r:id="rId15"/>
    <p:sldId id="277" r:id="rId16"/>
    <p:sldId id="263" r:id="rId17"/>
    <p:sldId id="264" r:id="rId18"/>
    <p:sldId id="265" r:id="rId19"/>
    <p:sldId id="266" r:id="rId20"/>
    <p:sldId id="267" r:id="rId21"/>
    <p:sldId id="268" r:id="rId22"/>
    <p:sldId id="270" r:id="rId23"/>
    <p:sldId id="272" r:id="rId24"/>
    <p:sldId id="273" r:id="rId25"/>
    <p:sldId id="274" r:id="rId26"/>
    <p:sldId id="275" r:id="rId27"/>
  </p:sldIdLst>
  <p:sldSz cx="10693400" cy="7562850"/>
  <p:notesSz cx="6858000" cy="9144000"/>
  <p:custDataLst>
    <p:tags r:id="rId30"/>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0100" autoAdjust="0"/>
  </p:normalViewPr>
  <p:slideViewPr>
    <p:cSldViewPr showGuides="1">
      <p:cViewPr varScale="1">
        <p:scale>
          <a:sx n="84" d="100"/>
          <a:sy n="84" d="100"/>
        </p:scale>
        <p:origin x="966" y="102"/>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714828897338399E-2"/>
          <c:y val="2.5806451612903201E-2"/>
          <c:w val="0.95437262357414498"/>
          <c:h val="0.78709677419354795"/>
        </c:manualLayout>
      </c:layout>
      <c:barChart>
        <c:barDir val="col"/>
        <c:grouping val="clustered"/>
        <c:varyColors val="0"/>
        <c:ser>
          <c:idx val="0"/>
          <c:order val="0"/>
          <c:tx>
            <c:strRef>
              <c:f>Sheet1!$A$2</c:f>
              <c:strCache>
                <c:ptCount val="1"/>
                <c:pt idx="0">
                  <c:v>East</c:v>
                </c:pt>
              </c:strCache>
            </c:strRef>
          </c:tx>
          <c:spPr>
            <a:solidFill>
              <a:schemeClr val="accent1"/>
            </a:solidFill>
            <a:ln w="25485">
              <a:noFill/>
            </a:ln>
          </c:spPr>
          <c:invertIfNegative val="0"/>
          <c:dPt>
            <c:idx val="1"/>
            <c:invertIfNegative val="0"/>
            <c:bubble3D val="0"/>
            <c:spPr>
              <a:solidFill>
                <a:schemeClr val="accent1">
                  <a:lumMod val="40000"/>
                  <a:lumOff val="60000"/>
                </a:schemeClr>
              </a:solidFill>
              <a:ln w="25485">
                <a:noFill/>
              </a:ln>
            </c:spPr>
            <c:extLst>
              <c:ext xmlns:c16="http://schemas.microsoft.com/office/drawing/2014/chart" uri="{C3380CC4-5D6E-409C-BE32-E72D297353CC}">
                <c16:uniqueId val="{00000001-33D6-4D65-AFA7-6FF568E97C3A}"/>
              </c:ext>
            </c:extLst>
          </c:dPt>
          <c:cat>
            <c:numRef>
              <c:f>Sheet1!$B$1:$F$1</c:f>
              <c:numCache>
                <c:formatCode>General</c:formatCode>
                <c:ptCount val="5"/>
                <c:pt idx="0">
                  <c:v>17</c:v>
                </c:pt>
                <c:pt idx="1">
                  <c:v>27</c:v>
                </c:pt>
                <c:pt idx="2">
                  <c:v>32</c:v>
                </c:pt>
                <c:pt idx="3">
                  <c:v>20</c:v>
                </c:pt>
                <c:pt idx="4">
                  <c:v>15</c:v>
                </c:pt>
              </c:numCache>
            </c:num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2-33D6-4D65-AFA7-6FF568E97C3A}"/>
            </c:ext>
          </c:extLst>
        </c:ser>
        <c:dLbls>
          <c:showLegendKey val="0"/>
          <c:showVal val="0"/>
          <c:showCatName val="0"/>
          <c:showSerName val="0"/>
          <c:showPercent val="0"/>
          <c:showBubbleSize val="0"/>
        </c:dLbls>
        <c:gapWidth val="150"/>
        <c:axId val="138288112"/>
        <c:axId val="138288656"/>
      </c:barChart>
      <c:catAx>
        <c:axId val="138288112"/>
        <c:scaling>
          <c:orientation val="minMax"/>
        </c:scaling>
        <c:delete val="0"/>
        <c:axPos val="b"/>
        <c:numFmt formatCode="General" sourceLinked="1"/>
        <c:majorTickMark val="none"/>
        <c:minorTickMark val="none"/>
        <c:tickLblPos val="low"/>
        <c:spPr>
          <a:ln w="38227">
            <a:solidFill>
              <a:schemeClr val="tx1"/>
            </a:solidFill>
            <a:prstDash val="solid"/>
          </a:ln>
        </c:spPr>
        <c:txPr>
          <a:bodyPr rot="0" vert="horz"/>
          <a:lstStyle/>
          <a:p>
            <a:pPr>
              <a:defRPr sz="1706" b="1" i="0" u="none" strike="noStrike" baseline="0">
                <a:solidFill>
                  <a:schemeClr val="tx2"/>
                </a:solidFill>
                <a:latin typeface="Arial"/>
                <a:ea typeface="Arial"/>
                <a:cs typeface="Arial"/>
              </a:defRPr>
            </a:pPr>
            <a:endParaRPr lang="de-DE"/>
          </a:p>
        </c:txPr>
        <c:crossAx val="138288656"/>
        <c:crosses val="autoZero"/>
        <c:auto val="1"/>
        <c:lblAlgn val="ctr"/>
        <c:lblOffset val="100"/>
        <c:tickLblSkip val="1"/>
        <c:tickMarkSkip val="1"/>
        <c:noMultiLvlLbl val="0"/>
      </c:catAx>
      <c:valAx>
        <c:axId val="138288656"/>
        <c:scaling>
          <c:orientation val="minMax"/>
        </c:scaling>
        <c:delete val="1"/>
        <c:axPos val="l"/>
        <c:numFmt formatCode="General" sourceLinked="1"/>
        <c:majorTickMark val="out"/>
        <c:minorTickMark val="none"/>
        <c:tickLblPos val="nextTo"/>
        <c:crossAx val="138288112"/>
        <c:crosses val="autoZero"/>
        <c:crossBetween val="between"/>
      </c:valAx>
      <c:spPr>
        <a:noFill/>
        <a:ln w="25485">
          <a:noFill/>
        </a:ln>
      </c:spPr>
    </c:plotArea>
    <c:plotVisOnly val="1"/>
    <c:dispBlanksAs val="gap"/>
    <c:showDLblsOverMax val="0"/>
  </c:chart>
  <c:spPr>
    <a:noFill/>
    <a:ln>
      <a:noFill/>
    </a:ln>
  </c:spPr>
  <c:txPr>
    <a:bodyPr/>
    <a:lstStyle/>
    <a:p>
      <a:pPr>
        <a:defRPr sz="1706" b="1" i="0" u="none" strike="noStrike" baseline="0">
          <a:solidFill>
            <a:schemeClr val="tx1"/>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8497409326401"/>
          <c:y val="7.0731707317073206E-2"/>
          <c:w val="0.44170984455958501"/>
          <c:h val="0.83170731707317103"/>
        </c:manualLayout>
      </c:layout>
      <c:pieChart>
        <c:varyColors val="1"/>
        <c:ser>
          <c:idx val="0"/>
          <c:order val="0"/>
          <c:tx>
            <c:strRef>
              <c:f>Sheet1!$A$2</c:f>
              <c:strCache>
                <c:ptCount val="1"/>
                <c:pt idx="0">
                  <c:v>East</c:v>
                </c:pt>
              </c:strCache>
            </c:strRef>
          </c:tx>
          <c:spPr>
            <a:solidFill>
              <a:schemeClr val="accent1"/>
            </a:solidFill>
            <a:ln w="25396">
              <a:noFill/>
            </a:ln>
          </c:spPr>
          <c:dPt>
            <c:idx val="0"/>
            <c:bubble3D val="0"/>
            <c:extLst>
              <c:ext xmlns:c16="http://schemas.microsoft.com/office/drawing/2014/chart" uri="{C3380CC4-5D6E-409C-BE32-E72D297353CC}">
                <c16:uniqueId val="{00000000-B7E5-4D33-ABD9-EBE0C229A760}"/>
              </c:ext>
            </c:extLst>
          </c:dPt>
          <c:dPt>
            <c:idx val="1"/>
            <c:bubble3D val="0"/>
            <c:spPr>
              <a:solidFill>
                <a:srgbClr val="FFB932"/>
              </a:solidFill>
              <a:ln w="25396">
                <a:noFill/>
              </a:ln>
            </c:spPr>
            <c:extLst>
              <c:ext xmlns:c16="http://schemas.microsoft.com/office/drawing/2014/chart" uri="{C3380CC4-5D6E-409C-BE32-E72D297353CC}">
                <c16:uniqueId val="{00000002-B7E5-4D33-ABD9-EBE0C229A760}"/>
              </c:ext>
            </c:extLst>
          </c:dPt>
          <c:dPt>
            <c:idx val="2"/>
            <c:bubble3D val="0"/>
            <c:spPr>
              <a:solidFill>
                <a:srgbClr val="FFC864"/>
              </a:solidFill>
              <a:ln w="25396">
                <a:noFill/>
              </a:ln>
            </c:spPr>
            <c:extLst>
              <c:ext xmlns:c16="http://schemas.microsoft.com/office/drawing/2014/chart" uri="{C3380CC4-5D6E-409C-BE32-E72D297353CC}">
                <c16:uniqueId val="{00000004-B7E5-4D33-ABD9-EBE0C229A760}"/>
              </c:ext>
            </c:extLst>
          </c:dPt>
          <c:dPt>
            <c:idx val="3"/>
            <c:bubble3D val="0"/>
            <c:spPr>
              <a:solidFill>
                <a:srgbClr val="FFDC96"/>
              </a:solidFill>
              <a:ln w="25396">
                <a:noFill/>
              </a:ln>
            </c:spPr>
            <c:extLst>
              <c:ext xmlns:c16="http://schemas.microsoft.com/office/drawing/2014/chart" uri="{C3380CC4-5D6E-409C-BE32-E72D297353CC}">
                <c16:uniqueId val="{00000006-B7E5-4D33-ABD9-EBE0C229A760}"/>
              </c:ext>
            </c:extLst>
          </c:dPt>
          <c:dPt>
            <c:idx val="4"/>
            <c:bubble3D val="0"/>
            <c:spPr>
              <a:solidFill>
                <a:srgbClr val="FFF0CD"/>
              </a:solidFill>
              <a:ln w="25396">
                <a:noFill/>
              </a:ln>
            </c:spPr>
            <c:extLst>
              <c:ext xmlns:c16="http://schemas.microsoft.com/office/drawing/2014/chart" uri="{C3380CC4-5D6E-409C-BE32-E72D297353CC}">
                <c16:uniqueId val="{00000008-B7E5-4D33-ABD9-EBE0C229A760}"/>
              </c:ext>
            </c:extLst>
          </c:dPt>
          <c:dLbls>
            <c:dLbl>
              <c:idx val="0"/>
              <c:layout>
                <c:manualLayout>
                  <c:x val="0.124523222306247"/>
                  <c:y val="5.31799775921788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7E5-4D33-ABD9-EBE0C229A760}"/>
                </c:ext>
              </c:extLst>
            </c:dLbl>
            <c:dLbl>
              <c:idx val="1"/>
              <c:layout>
                <c:manualLayout>
                  <c:x val="4.81137357486957E-2"/>
                  <c:y val="6.02529981877314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7E5-4D33-ABD9-EBE0C229A760}"/>
                </c:ext>
              </c:extLst>
            </c:dLbl>
            <c:dLbl>
              <c:idx val="2"/>
              <c:layout>
                <c:manualLayout>
                  <c:x val="-0.13656124355586299"/>
                  <c:y val="-0.1319471220463059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7E5-4D33-ABD9-EBE0C229A760}"/>
                </c:ext>
              </c:extLst>
            </c:dLbl>
            <c:dLbl>
              <c:idx val="3"/>
              <c:layout>
                <c:manualLayout>
                  <c:x val="-1.39162467854683E-2"/>
                  <c:y val="1.320012085960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B7E5-4D33-ABD9-EBE0C229A760}"/>
                </c:ext>
              </c:extLst>
            </c:dLbl>
            <c:dLbl>
              <c:idx val="4"/>
              <c:layout>
                <c:manualLayout>
                  <c:x val="-0.142280529193855"/>
                  <c:y val="4.437746981794119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8-B7E5-4D33-ABD9-EBE0C229A760}"/>
                </c:ext>
              </c:extLst>
            </c:dLbl>
            <c:numFmt formatCode="0%" sourceLinked="0"/>
            <c:spPr>
              <a:noFill/>
              <a:ln w="25396">
                <a:noFill/>
              </a:ln>
            </c:spPr>
            <c:txPr>
              <a:bodyPr/>
              <a:lstStyle/>
              <a:p>
                <a:pPr>
                  <a:defRPr sz="1700" b="1" i="0" u="none" strike="noStrike" baseline="0">
                    <a:solidFill>
                      <a:srgbClr val="000000"/>
                    </a:solidFill>
                    <a:latin typeface="Arial"/>
                    <a:ea typeface="Arial"/>
                    <a:cs typeface="Arial"/>
                  </a:defRPr>
                </a:pPr>
                <a:endParaRPr lang="de-DE"/>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Angabe 1</c:v>
                </c:pt>
                <c:pt idx="1">
                  <c:v>Angabe 2</c:v>
                </c:pt>
                <c:pt idx="2">
                  <c:v>Angabe 3</c:v>
                </c:pt>
                <c:pt idx="3">
                  <c:v>Angabe 4</c:v>
                </c:pt>
                <c:pt idx="4">
                  <c:v>Angabe 5</c:v>
                </c:pt>
              </c:strCache>
            </c:strRef>
          </c:cat>
          <c:val>
            <c:numRef>
              <c:f>Sheet1!$B$2:$F$2</c:f>
              <c:numCache>
                <c:formatCode>General</c:formatCode>
                <c:ptCount val="5"/>
                <c:pt idx="0">
                  <c:v>17</c:v>
                </c:pt>
                <c:pt idx="1">
                  <c:v>27</c:v>
                </c:pt>
                <c:pt idx="2">
                  <c:v>32</c:v>
                </c:pt>
                <c:pt idx="3">
                  <c:v>20</c:v>
                </c:pt>
                <c:pt idx="4">
                  <c:v>15</c:v>
                </c:pt>
              </c:numCache>
            </c:numRef>
          </c:val>
          <c:extLst>
            <c:ext xmlns:c16="http://schemas.microsoft.com/office/drawing/2014/chart" uri="{C3380CC4-5D6E-409C-BE32-E72D297353CC}">
              <c16:uniqueId val="{00000009-B7E5-4D33-ABD9-EBE0C229A760}"/>
            </c:ext>
          </c:extLst>
        </c:ser>
        <c:dLbls>
          <c:showLegendKey val="0"/>
          <c:showVal val="0"/>
          <c:showCatName val="0"/>
          <c:showSerName val="0"/>
          <c:showPercent val="0"/>
          <c:showBubbleSize val="0"/>
          <c:showLeaderLines val="0"/>
        </c:dLbls>
        <c:firstSliceAng val="0"/>
      </c:pieChart>
      <c:spPr>
        <a:noFill/>
        <a:ln w="25396">
          <a:noFill/>
        </a:ln>
      </c:spPr>
    </c:plotArea>
    <c:legend>
      <c:legendPos val="r"/>
      <c:layout>
        <c:manualLayout>
          <c:xMode val="edge"/>
          <c:yMode val="edge"/>
          <c:x val="0.73704663212435195"/>
          <c:y val="4.3902439024390297E-2"/>
          <c:w val="0.15673575129533701"/>
          <c:h val="0.40243902439024398"/>
        </c:manualLayout>
      </c:layout>
      <c:overlay val="0"/>
      <c:spPr>
        <a:solidFill>
          <a:schemeClr val="bg1"/>
        </a:solidFill>
        <a:ln w="25396">
          <a:noFill/>
        </a:ln>
      </c:spPr>
      <c:txPr>
        <a:bodyPr/>
        <a:lstStyle/>
        <a:p>
          <a:pPr>
            <a:defRPr sz="1285" b="0" i="0" u="none" strike="noStrike" baseline="0">
              <a:solidFill>
                <a:schemeClr val="tx1"/>
              </a:solidFill>
              <a:latin typeface="Arial"/>
              <a:ea typeface="Arial"/>
              <a:cs typeface="Arial"/>
            </a:defRPr>
          </a:pPr>
          <a:endParaRPr lang="de-DE"/>
        </a:p>
      </c:txPr>
    </c:legend>
    <c:plotVisOnly val="1"/>
    <c:dispBlanksAs val="zero"/>
    <c:showDLblsOverMax val="0"/>
  </c:chart>
  <c:spPr>
    <a:noFill/>
    <a:ln>
      <a:noFill/>
    </a:ln>
  </c:spPr>
  <c:txPr>
    <a:bodyPr/>
    <a:lstStyle/>
    <a:p>
      <a:pPr>
        <a:defRPr sz="1400" b="0" i="0" u="none" strike="noStrike" baseline="0">
          <a:solidFill>
            <a:schemeClr val="tx1"/>
          </a:solidFill>
          <a:latin typeface="Arial"/>
          <a:ea typeface="Arial"/>
          <a:cs typeface="Arial"/>
        </a:defRPr>
      </a:pPr>
      <a:endParaRPr lang="de-DE"/>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27494456762804E-2"/>
          <c:y val="0.11138014527845"/>
          <c:w val="0.71175166297117498"/>
          <c:h val="0.78450363196125905"/>
        </c:manualLayout>
      </c:layout>
      <c:lineChart>
        <c:grouping val="standard"/>
        <c:varyColors val="0"/>
        <c:ser>
          <c:idx val="0"/>
          <c:order val="0"/>
          <c:tx>
            <c:strRef>
              <c:f>Sheet1!$A$2</c:f>
              <c:strCache>
                <c:ptCount val="1"/>
                <c:pt idx="0">
                  <c:v>Angabe 1</c:v>
                </c:pt>
              </c:strCache>
            </c:strRef>
          </c:tx>
          <c:spPr>
            <a:ln w="38215">
              <a:solidFill>
                <a:srgbClr val="96BE00"/>
              </a:solidFill>
              <a:prstDash val="lgDash"/>
            </a:ln>
          </c:spPr>
          <c:marker>
            <c:symbol val="none"/>
          </c:marker>
          <c:dPt>
            <c:idx val="1"/>
            <c:bubble3D val="0"/>
            <c:spPr>
              <a:ln w="38215">
                <a:solidFill>
                  <a:srgbClr val="96BE00"/>
                </a:solidFill>
                <a:prstDash val="lgDash"/>
              </a:ln>
            </c:spPr>
            <c:extLst>
              <c:ext xmlns:c16="http://schemas.microsoft.com/office/drawing/2014/chart" uri="{C3380CC4-5D6E-409C-BE32-E72D297353CC}">
                <c16:uniqueId val="{00000001-D7A8-4134-8B2B-E1954010A13D}"/>
              </c:ext>
            </c:extLst>
          </c:dPt>
          <c:dPt>
            <c:idx val="2"/>
            <c:bubble3D val="0"/>
            <c:spPr>
              <a:ln w="38215">
                <a:solidFill>
                  <a:srgbClr val="96BE00"/>
                </a:solidFill>
                <a:prstDash val="lgDash"/>
              </a:ln>
            </c:spPr>
            <c:extLst>
              <c:ext xmlns:c16="http://schemas.microsoft.com/office/drawing/2014/chart" uri="{C3380CC4-5D6E-409C-BE32-E72D297353CC}">
                <c16:uniqueId val="{00000003-D7A8-4134-8B2B-E1954010A13D}"/>
              </c:ext>
            </c:extLst>
          </c:dPt>
          <c:dPt>
            <c:idx val="3"/>
            <c:bubble3D val="0"/>
            <c:spPr>
              <a:ln w="38215">
                <a:solidFill>
                  <a:srgbClr val="96BE00"/>
                </a:solidFill>
                <a:prstDash val="lgDash"/>
              </a:ln>
            </c:spPr>
            <c:extLst>
              <c:ext xmlns:c16="http://schemas.microsoft.com/office/drawing/2014/chart" uri="{C3380CC4-5D6E-409C-BE32-E72D297353CC}">
                <c16:uniqueId val="{00000005-D7A8-4134-8B2B-E1954010A13D}"/>
              </c:ext>
            </c:extLst>
          </c:dPt>
          <c:dPt>
            <c:idx val="4"/>
            <c:bubble3D val="0"/>
            <c:spPr>
              <a:ln w="38215">
                <a:solidFill>
                  <a:srgbClr val="96BE00"/>
                </a:solidFill>
                <a:prstDash val="lgDash"/>
              </a:ln>
            </c:spPr>
            <c:extLst>
              <c:ext xmlns:c16="http://schemas.microsoft.com/office/drawing/2014/chart" uri="{C3380CC4-5D6E-409C-BE32-E72D297353CC}">
                <c16:uniqueId val="{00000007-D7A8-4134-8B2B-E1954010A13D}"/>
              </c:ext>
            </c:extLst>
          </c:dPt>
          <c:cat>
            <c:numRef>
              <c:f>Sheet1!$B$1:$F$1</c:f>
              <c:numCache>
                <c:formatCode>General</c:formatCode>
                <c:ptCount val="5"/>
                <c:pt idx="0">
                  <c:v>2008</c:v>
                </c:pt>
                <c:pt idx="1">
                  <c:v>2009</c:v>
                </c:pt>
                <c:pt idx="2">
                  <c:v>2010</c:v>
                </c:pt>
                <c:pt idx="3">
                  <c:v>2011</c:v>
                </c:pt>
                <c:pt idx="4">
                  <c:v>2012</c:v>
                </c:pt>
              </c:numCache>
            </c:numRef>
          </c:cat>
          <c:val>
            <c:numRef>
              <c:f>Sheet1!$B$2:$F$2</c:f>
              <c:numCache>
                <c:formatCode>General</c:formatCode>
                <c:ptCount val="5"/>
                <c:pt idx="0">
                  <c:v>17</c:v>
                </c:pt>
                <c:pt idx="1">
                  <c:v>27</c:v>
                </c:pt>
                <c:pt idx="2">
                  <c:v>32</c:v>
                </c:pt>
                <c:pt idx="3">
                  <c:v>20</c:v>
                </c:pt>
                <c:pt idx="4">
                  <c:v>15</c:v>
                </c:pt>
              </c:numCache>
            </c:numRef>
          </c:val>
          <c:smooth val="0"/>
          <c:extLst>
            <c:ext xmlns:c16="http://schemas.microsoft.com/office/drawing/2014/chart" uri="{C3380CC4-5D6E-409C-BE32-E72D297353CC}">
              <c16:uniqueId val="{00000008-D7A8-4134-8B2B-E1954010A13D}"/>
            </c:ext>
          </c:extLst>
        </c:ser>
        <c:ser>
          <c:idx val="1"/>
          <c:order val="1"/>
          <c:tx>
            <c:strRef>
              <c:f>Sheet1!$A$3</c:f>
              <c:strCache>
                <c:ptCount val="1"/>
                <c:pt idx="0">
                  <c:v>Angabe 2</c:v>
                </c:pt>
              </c:strCache>
            </c:strRef>
          </c:tx>
          <c:spPr>
            <a:ln w="38215">
              <a:solidFill>
                <a:schemeClr val="accent1"/>
              </a:solidFill>
              <a:prstDash val="solid"/>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Sheet1!$B$3:$F$3</c:f>
              <c:numCache>
                <c:formatCode>General</c:formatCode>
                <c:ptCount val="5"/>
                <c:pt idx="0">
                  <c:v>23</c:v>
                </c:pt>
                <c:pt idx="1">
                  <c:v>43</c:v>
                </c:pt>
                <c:pt idx="2">
                  <c:v>45</c:v>
                </c:pt>
                <c:pt idx="3">
                  <c:v>65</c:v>
                </c:pt>
                <c:pt idx="4">
                  <c:v>43</c:v>
                </c:pt>
              </c:numCache>
            </c:numRef>
          </c:val>
          <c:smooth val="0"/>
          <c:extLst>
            <c:ext xmlns:c16="http://schemas.microsoft.com/office/drawing/2014/chart" uri="{C3380CC4-5D6E-409C-BE32-E72D297353CC}">
              <c16:uniqueId val="{00000009-D7A8-4134-8B2B-E1954010A13D}"/>
            </c:ext>
          </c:extLst>
        </c:ser>
        <c:ser>
          <c:idx val="2"/>
          <c:order val="2"/>
          <c:tx>
            <c:strRef>
              <c:f>Sheet1!$A$4</c:f>
              <c:strCache>
                <c:ptCount val="1"/>
                <c:pt idx="0">
                  <c:v>Angabe 3</c:v>
                </c:pt>
              </c:strCache>
            </c:strRef>
          </c:tx>
          <c:spPr>
            <a:ln w="38215">
              <a:solidFill>
                <a:srgbClr val="000000"/>
              </a:solidFill>
              <a:prstDash val="lgDash"/>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Sheet1!$B$4:$F$4</c:f>
              <c:numCache>
                <c:formatCode>General</c:formatCode>
                <c:ptCount val="5"/>
                <c:pt idx="0">
                  <c:v>12</c:v>
                </c:pt>
                <c:pt idx="1">
                  <c:v>21</c:v>
                </c:pt>
                <c:pt idx="2">
                  <c:v>23</c:v>
                </c:pt>
                <c:pt idx="3">
                  <c:v>21</c:v>
                </c:pt>
                <c:pt idx="4">
                  <c:v>34</c:v>
                </c:pt>
              </c:numCache>
            </c:numRef>
          </c:val>
          <c:smooth val="0"/>
          <c:extLst>
            <c:ext xmlns:c16="http://schemas.microsoft.com/office/drawing/2014/chart" uri="{C3380CC4-5D6E-409C-BE32-E72D297353CC}">
              <c16:uniqueId val="{0000000A-D7A8-4134-8B2B-E1954010A13D}"/>
            </c:ext>
          </c:extLst>
        </c:ser>
        <c:dLbls>
          <c:showLegendKey val="0"/>
          <c:showVal val="0"/>
          <c:showCatName val="0"/>
          <c:showSerName val="0"/>
          <c:showPercent val="0"/>
          <c:showBubbleSize val="0"/>
        </c:dLbls>
        <c:smooth val="0"/>
        <c:axId val="138279408"/>
        <c:axId val="138283216"/>
      </c:lineChart>
      <c:catAx>
        <c:axId val="138279408"/>
        <c:scaling>
          <c:orientation val="minMax"/>
        </c:scaling>
        <c:delete val="0"/>
        <c:axPos val="b"/>
        <c:numFmt formatCode="General" sourceLinked="1"/>
        <c:majorTickMark val="none"/>
        <c:minorTickMark val="none"/>
        <c:tickLblPos val="nextTo"/>
        <c:spPr>
          <a:ln w="38215">
            <a:solidFill>
              <a:schemeClr val="tx1"/>
            </a:solidFill>
            <a:prstDash val="solid"/>
          </a:ln>
        </c:spPr>
        <c:txPr>
          <a:bodyPr rot="0" vert="horz"/>
          <a:lstStyle/>
          <a:p>
            <a:pPr>
              <a:defRPr sz="1404" b="1" i="0" u="none" strike="noStrike" baseline="0">
                <a:solidFill>
                  <a:schemeClr val="accent1"/>
                </a:solidFill>
                <a:latin typeface="Arial"/>
                <a:ea typeface="Arial"/>
                <a:cs typeface="Arial"/>
              </a:defRPr>
            </a:pPr>
            <a:endParaRPr lang="de-DE"/>
          </a:p>
        </c:txPr>
        <c:crossAx val="138283216"/>
        <c:crosses val="autoZero"/>
        <c:auto val="1"/>
        <c:lblAlgn val="ctr"/>
        <c:lblOffset val="100"/>
        <c:tickLblSkip val="1"/>
        <c:tickMarkSkip val="1"/>
        <c:noMultiLvlLbl val="0"/>
      </c:catAx>
      <c:valAx>
        <c:axId val="138283216"/>
        <c:scaling>
          <c:orientation val="minMax"/>
        </c:scaling>
        <c:delete val="0"/>
        <c:axPos val="l"/>
        <c:majorGridlines>
          <c:spPr>
            <a:ln w="3185">
              <a:solidFill>
                <a:schemeClr val="tx1"/>
              </a:solidFill>
              <a:prstDash val="solid"/>
            </a:ln>
          </c:spPr>
        </c:majorGridlines>
        <c:numFmt formatCode="General" sourceLinked="1"/>
        <c:majorTickMark val="out"/>
        <c:minorTickMark val="none"/>
        <c:tickLblPos val="nextTo"/>
        <c:spPr>
          <a:ln w="9554">
            <a:noFill/>
          </a:ln>
        </c:spPr>
        <c:txPr>
          <a:bodyPr rot="0" vert="horz"/>
          <a:lstStyle/>
          <a:p>
            <a:pPr>
              <a:defRPr sz="1404" b="1" i="0" u="none" strike="noStrike" baseline="0">
                <a:solidFill>
                  <a:srgbClr val="000000"/>
                </a:solidFill>
                <a:latin typeface="Arial"/>
                <a:ea typeface="Arial"/>
                <a:cs typeface="Arial"/>
              </a:defRPr>
            </a:pPr>
            <a:endParaRPr lang="de-DE"/>
          </a:p>
        </c:txPr>
        <c:crossAx val="138279408"/>
        <c:crosses val="autoZero"/>
        <c:crossBetween val="between"/>
      </c:valAx>
      <c:spPr>
        <a:noFill/>
        <a:ln w="25476">
          <a:noFill/>
        </a:ln>
      </c:spPr>
    </c:plotArea>
    <c:legend>
      <c:legendPos val="r"/>
      <c:layout>
        <c:manualLayout>
          <c:xMode val="edge"/>
          <c:yMode val="edge"/>
          <c:x val="0.825942350332594"/>
          <c:y val="7.5060532687651296E-2"/>
          <c:w val="0.174057649667406"/>
          <c:h val="0.305084745762712"/>
        </c:manualLayout>
      </c:layout>
      <c:overlay val="0"/>
      <c:spPr>
        <a:solidFill>
          <a:schemeClr val="bg1"/>
        </a:solidFill>
        <a:ln w="25476">
          <a:noFill/>
        </a:ln>
      </c:spPr>
      <c:txPr>
        <a:bodyPr/>
        <a:lstStyle/>
        <a:p>
          <a:pPr>
            <a:defRPr sz="1289" b="0" i="0" u="none" strike="noStrike" baseline="0">
              <a:solidFill>
                <a:schemeClr val="tx1"/>
              </a:solidFill>
              <a:latin typeface="Arial"/>
              <a:ea typeface="Arial"/>
              <a:cs typeface="Arial"/>
            </a:defRPr>
          </a:pPr>
          <a:endParaRPr lang="de-DE"/>
        </a:p>
      </c:txPr>
    </c:legend>
    <c:plotVisOnly val="1"/>
    <c:dispBlanksAs val="gap"/>
    <c:showDLblsOverMax val="0"/>
  </c:chart>
  <c:spPr>
    <a:noFill/>
    <a:ln>
      <a:noFill/>
    </a:ln>
  </c:spPr>
  <c:txPr>
    <a:bodyPr/>
    <a:lstStyle/>
    <a:p>
      <a:pPr>
        <a:defRPr sz="1404" b="0" i="0" u="none" strike="noStrike" baseline="0">
          <a:solidFill>
            <a:schemeClr val="tx1"/>
          </a:solidFill>
          <a:latin typeface="Arial"/>
          <a:ea typeface="Arial"/>
          <a:cs typeface="Arial"/>
        </a:defRPr>
      </a:pPr>
      <a:endParaRPr lang="de-DE"/>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1-01T15:22:38.838" idx="2">
    <p:pos x="1956" y="1105"/>
    <p:text>Jenachdem was du in diesem Kapitel Behandlen möchtest</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0.0945</cdr:x>
      <cdr:y>0.4575</cdr:y>
    </cdr:from>
    <cdr:to>
      <cdr:x>0.11525</cdr:x>
      <cdr:y>0.4575</cdr:y>
    </cdr:to>
    <cdr:sp macro="" textlink="">
      <cdr:nvSpPr>
        <cdr:cNvPr id="1025" name="Line 1"/>
        <cdr:cNvSpPr>
          <a:spLocks xmlns:a="http://schemas.openxmlformats.org/drawingml/2006/main" noChangeShapeType="1"/>
        </cdr:cNvSpPr>
      </cdr:nvSpPr>
      <cdr:spPr bwMode="auto">
        <a:xfrm xmlns:a="http://schemas.openxmlformats.org/drawingml/2006/main">
          <a:off x="694887" y="1786652"/>
          <a:ext cx="15258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0.0945</cdr:x>
      <cdr:y>0.13725</cdr:y>
    </cdr:from>
    <cdr:to>
      <cdr:x>0.20725</cdr:x>
      <cdr:y>0.13725</cdr:y>
    </cdr:to>
    <cdr:sp macro="" textlink="">
      <cdr:nvSpPr>
        <cdr:cNvPr id="1026" name="Line 2"/>
        <cdr:cNvSpPr>
          <a:spLocks xmlns:a="http://schemas.openxmlformats.org/drawingml/2006/main" noChangeShapeType="1"/>
        </cdr:cNvSpPr>
      </cdr:nvSpPr>
      <cdr:spPr bwMode="auto">
        <a:xfrm xmlns:a="http://schemas.openxmlformats.org/drawingml/2006/main">
          <a:off x="694437" y="535124"/>
          <a:ext cx="828547"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0.455</cdr:x>
      <cdr:y>0.13725</cdr:y>
    </cdr:from>
    <cdr:to>
      <cdr:x>0.56825</cdr:x>
      <cdr:y>0.13725</cdr:y>
    </cdr:to>
    <cdr:sp macro="" textlink="">
      <cdr:nvSpPr>
        <cdr:cNvPr id="1027" name="Line 3"/>
        <cdr:cNvSpPr>
          <a:spLocks xmlns:a="http://schemas.openxmlformats.org/drawingml/2006/main" noChangeShapeType="1"/>
        </cdr:cNvSpPr>
      </cdr:nvSpPr>
      <cdr:spPr bwMode="auto">
        <a:xfrm xmlns:a="http://schemas.openxmlformats.org/drawingml/2006/main">
          <a:off x="3345752" y="535996"/>
          <a:ext cx="83276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0.53325</cdr:x>
      <cdr:y>0.65725</cdr:y>
    </cdr:from>
    <cdr:to>
      <cdr:x>0.61475</cdr:x>
      <cdr:y>0.65725</cdr:y>
    </cdr:to>
    <cdr:sp macro="" textlink="">
      <cdr:nvSpPr>
        <cdr:cNvPr id="1028" name="Line 4"/>
        <cdr:cNvSpPr>
          <a:spLocks xmlns:a="http://schemas.openxmlformats.org/drawingml/2006/main" noChangeShapeType="1"/>
        </cdr:cNvSpPr>
      </cdr:nvSpPr>
      <cdr:spPr bwMode="auto">
        <a:xfrm xmlns:a="http://schemas.openxmlformats.org/drawingml/2006/main" flipV="1">
          <a:off x="3921147" y="2566726"/>
          <a:ext cx="599294"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0.14925</cdr:x>
      <cdr:y>0.84425</cdr:y>
    </cdr:from>
    <cdr:to>
      <cdr:x>0.2315</cdr:x>
      <cdr:y>0.84425</cdr:y>
    </cdr:to>
    <cdr:sp macro="" textlink="">
      <cdr:nvSpPr>
        <cdr:cNvPr id="1029" name="Line 5"/>
        <cdr:cNvSpPr>
          <a:spLocks xmlns:a="http://schemas.openxmlformats.org/drawingml/2006/main" noChangeShapeType="1"/>
        </cdr:cNvSpPr>
      </cdr:nvSpPr>
      <cdr:spPr bwMode="auto">
        <a:xfrm xmlns:a="http://schemas.openxmlformats.org/drawingml/2006/main" flipV="1">
          <a:off x="1097480" y="3297007"/>
          <a:ext cx="604809"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2F0399-DA99-4994-B6F0-DF1BD4F17C8C}" type="datetimeFigureOut">
              <a:rPr lang="de-DE" smtClean="0"/>
              <a:t>05.01.2016</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8AC4A-4ECD-4B7C-8BFD-9A6FDBE83BDB}" type="slidenum">
              <a:rPr lang="de-DE" smtClean="0"/>
              <a:t>‹Nr.›</a:t>
            </a:fld>
            <a:endParaRPr lang="de-DE"/>
          </a:p>
        </p:txBody>
      </p:sp>
    </p:spTree>
    <p:extLst>
      <p:ext uri="{BB962C8B-B14F-4D97-AF65-F5344CB8AC3E}">
        <p14:creationId xmlns:p14="http://schemas.microsoft.com/office/powerpoint/2010/main" val="14159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4230285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1662091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14</a:t>
            </a:fld>
            <a:endParaRPr lang="de-DE" dirty="0"/>
          </a:p>
        </p:txBody>
      </p:sp>
    </p:spTree>
    <p:extLst>
      <p:ext uri="{BB962C8B-B14F-4D97-AF65-F5344CB8AC3E}">
        <p14:creationId xmlns:p14="http://schemas.microsoft.com/office/powerpoint/2010/main" val="207355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a:t>
            </a:r>
            <a:r>
              <a:rPr lang="de-DE" noProof="0" dirty="0" smtClean="0"/>
              <a:t>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a:t>
            </a:r>
            <a:r>
              <a:rPr lang="de-DE" noProof="0" dirty="0" smtClean="0"/>
              <a:t>über elliptische Kurven muss </a:t>
            </a:r>
            <a:r>
              <a:rPr lang="de-DE" noProof="0" dirty="0" smtClean="0"/>
              <a:t>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a:t>
            </a:r>
            <a:r>
              <a:rPr lang="de-DE" noProof="0" dirty="0" smtClean="0"/>
              <a:t>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a:t>
            </a:r>
            <a:r>
              <a:rPr lang="de-DE" noProof="0" dirty="0" smtClean="0"/>
              <a:t>ECC Verfahren</a:t>
            </a:r>
            <a:r>
              <a:rPr lang="de-DE" baseline="0" noProof="0" dirty="0" smtClean="0"/>
              <a:t> kann </a:t>
            </a:r>
            <a:r>
              <a:rPr lang="de-DE" baseline="0" noProof="0" dirty="0" smtClean="0"/>
              <a:t>dabei viel </a:t>
            </a:r>
            <a:r>
              <a:rPr lang="de-DE" baseline="0" noProof="0" dirty="0" smtClean="0"/>
              <a:t>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10</a:t>
            </a:fld>
            <a:endParaRPr lang="de-DE" dirty="0"/>
          </a:p>
        </p:txBody>
      </p:sp>
    </p:spTree>
    <p:extLst>
      <p:ext uri="{BB962C8B-B14F-4D97-AF65-F5344CB8AC3E}">
        <p14:creationId xmlns:p14="http://schemas.microsoft.com/office/powerpoint/2010/main" val="127612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a:t>
            </a:r>
            <a:r>
              <a:rPr lang="de-DE" baseline="0" dirty="0" smtClean="0"/>
              <a:t>wählen als </a:t>
            </a:r>
            <a:r>
              <a:rPr lang="de-DE" baseline="0" dirty="0" smtClean="0"/>
              <a:t>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t>
            </a:r>
            <a:r>
              <a:rPr lang="de-DE" baseline="0" dirty="0" smtClean="0"/>
              <a:t>alle Variablen </a:t>
            </a:r>
            <a:r>
              <a:rPr lang="de-DE" baseline="0" dirty="0" smtClean="0"/>
              <a:t>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11</a:t>
            </a:fld>
            <a:endParaRPr lang="de-DE" dirty="0"/>
          </a:p>
        </p:txBody>
      </p:sp>
    </p:spTree>
    <p:extLst>
      <p:ext uri="{BB962C8B-B14F-4D97-AF65-F5344CB8AC3E}">
        <p14:creationId xmlns:p14="http://schemas.microsoft.com/office/powerpoint/2010/main" val="169153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2357944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smtClean="0"/>
              <a:t>Diagramm durch Klicken auf Symbol hinzufügen</a:t>
            </a:r>
            <a:endParaRPr lang="en-US"/>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B7440A9E-2DF6-49F5-A69A-7E83E654EF6F}" type="slidenum">
              <a:rPr lang="de-DE"/>
              <a:pPr/>
              <a:t>‹Nr.›</a:t>
            </a:fld>
            <a:endParaRPr lang="de-DE"/>
          </a:p>
        </p:txBody>
      </p:sp>
    </p:spTree>
    <p:extLst>
      <p:ext uri="{BB962C8B-B14F-4D97-AF65-F5344CB8AC3E}">
        <p14:creationId xmlns:p14="http://schemas.microsoft.com/office/powerpoint/2010/main" val="1330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Foliennummernplatzhalter 3"/>
          <p:cNvSpPr>
            <a:spLocks noGrp="1"/>
          </p:cNvSpPr>
          <p:nvPr>
            <p:ph type="sldNum" sz="quarter" idx="10"/>
          </p:nvPr>
        </p:nvSpPr>
        <p:spPr/>
        <p:txBody>
          <a:bodyPr/>
          <a:lstStyle>
            <a:lvl1pPr>
              <a:defRPr/>
            </a:lvl1pPr>
          </a:lstStyle>
          <a:p>
            <a:r>
              <a:rPr lang="de-DE"/>
              <a:t>Seite </a:t>
            </a:r>
            <a:fld id="{1B189BCE-72B6-4347-8C11-17284F861EDC}" type="slidenum">
              <a:rPr lang="de-DE"/>
              <a:pPr/>
              <a:t>‹Nr.›</a:t>
            </a:fld>
            <a:endParaRPr lang="de-DE"/>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a:t>Seite </a:t>
            </a:r>
            <a:fld id="{C9DF4026-A29C-4B40-902F-41C57635FD76}" type="slidenum">
              <a:rPr lang="de-DE"/>
              <a:pPr/>
              <a:t>‹Nr.›</a:t>
            </a:fld>
            <a:endParaRPr lang="de-DE"/>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a:lvl1pPr>
          </a:lstStyle>
          <a:p>
            <a:r>
              <a:rPr lang="de-DE"/>
              <a:t>Seite </a:t>
            </a:r>
            <a:fld id="{9A62AABA-5C59-49CF-A516-801C5D3DCF65}" type="slidenum">
              <a:rPr lang="de-DE"/>
              <a:pPr/>
              <a:t>‹Nr.›</a:t>
            </a:fld>
            <a:endParaRPr lang="de-DE"/>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de-DE"/>
              <a:t>Seite </a:t>
            </a:r>
            <a:fld id="{7991D8C6-CAB4-44CE-8EA5-8D04D05EBC07}" type="slidenum">
              <a:rPr lang="de-DE"/>
              <a:pPr/>
              <a:t>‹Nr.›</a:t>
            </a:fld>
            <a:endParaRPr lang="de-DE"/>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55D2BB0D-2C4F-41CB-81FD-E9CE2EF002ED}" type="slidenum">
              <a:rPr lang="de-DE"/>
              <a:pPr/>
              <a:t>‹Nr.›</a:t>
            </a:fld>
            <a:endParaRPr lang="de-DE"/>
          </a:p>
        </p:txBody>
      </p:sp>
    </p:spTree>
    <p:extLst>
      <p:ext uri="{BB962C8B-B14F-4D97-AF65-F5344CB8AC3E}">
        <p14:creationId xmlns:p14="http://schemas.microsoft.com/office/powerpoint/2010/main" val="2851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9700" y="671513"/>
            <a:ext cx="2411413" cy="598963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522288" y="671513"/>
            <a:ext cx="7085012" cy="5989637"/>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8C495611-ACA6-4783-9F35-F2E84BDDE611}" type="slidenum">
              <a:rPr lang="de-DE"/>
              <a:pPr/>
              <a:t>‹Nr.›</a:t>
            </a:fld>
            <a:endParaRPr lang="de-DE"/>
          </a:p>
        </p:txBody>
      </p:sp>
    </p:spTree>
    <p:extLst>
      <p:ext uri="{BB962C8B-B14F-4D97-AF65-F5344CB8AC3E}">
        <p14:creationId xmlns:p14="http://schemas.microsoft.com/office/powerpoint/2010/main" val="37955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a:t>Seite </a:t>
            </a:r>
            <a:fld id="{40192516-3A96-4AF1-ACCE-4FA25417AC18}" type="slidenum">
              <a:rPr lang="de-DE"/>
              <a:pPr/>
              <a:t>‹Nr.›</a:t>
            </a:fld>
            <a:endParaRPr lang="de-DE"/>
          </a:p>
        </p:txBody>
      </p:sp>
    </p:spTree>
    <p:extLst>
      <p:ext uri="{BB962C8B-B14F-4D97-AF65-F5344CB8AC3E}">
        <p14:creationId xmlns:p14="http://schemas.microsoft.com/office/powerpoint/2010/main" val="64843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F7AE973F-D322-44D2-BC6C-F98FA548D40F}" type="slidenum">
              <a:rPr lang="de-DE"/>
              <a:pPr/>
              <a:t>‹Nr.›</a:t>
            </a:fld>
            <a:endParaRPr lang="de-DE"/>
          </a:p>
        </p:txBody>
      </p:sp>
    </p:spTree>
    <p:extLst>
      <p:ext uri="{BB962C8B-B14F-4D97-AF65-F5344CB8AC3E}">
        <p14:creationId xmlns:p14="http://schemas.microsoft.com/office/powerpoint/2010/main" val="26266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a:t>Seite </a:t>
            </a:r>
            <a:fld id="{59EA8C07-EA1E-4A55-873B-B297E2C8BA10}" type="slidenum">
              <a:rPr lang="de-DE"/>
              <a:pPr/>
              <a:t>‹Nr.›</a:t>
            </a:fld>
            <a:endParaRPr lang="de-DE"/>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17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17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17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a:t>Vorname Nachname des Referenten, </a:t>
            </a:r>
            <a:r>
              <a:rPr lang="de-DE" sz="1000" dirty="0" smtClean="0"/>
              <a:t>07.01.2016</a:t>
            </a:r>
            <a:endParaRPr lang="de-DE"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10</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2746547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3895237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2526955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
            </a:r>
            <a:br>
              <a:rPr lang="de-DE" dirty="0"/>
            </a:br>
            <a:r>
              <a:rPr lang="de-DE" sz="2400" b="0" i="1" dirty="0" smtClean="0"/>
              <a:t>Fazit</a:t>
            </a: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sz="2000" dirty="0" smtClean="0"/>
              <a:t>Heutige</a:t>
            </a:r>
            <a:r>
              <a:rPr lang="de-DE" sz="2000" dirty="0"/>
              <a:t> Verschlüsselungstechniken </a:t>
            </a:r>
            <a:r>
              <a:rPr lang="de-DE" sz="2000" dirty="0" smtClean="0"/>
              <a:t>basieren auf Faktorisierung von Primzahlen oder dem DL-Problem</a:t>
            </a:r>
          </a:p>
          <a:p>
            <a:pPr marL="285750" indent="-285750">
              <a:buFont typeface="Arial" panose="020B0604020202020204" pitchFamily="34" charset="0"/>
              <a:buChar char="•"/>
            </a:pPr>
            <a:endParaRPr lang="de-DE" sz="2000" dirty="0" smtClean="0"/>
          </a:p>
          <a:p>
            <a:pPr marL="285750" indent="-285750">
              <a:buFont typeface="Arial" panose="020B0604020202020204" pitchFamily="34" charset="0"/>
              <a:buChar char="•"/>
            </a:pPr>
            <a:r>
              <a:rPr lang="de-DE" sz="2000" dirty="0" smtClean="0"/>
              <a:t>Heutigen </a:t>
            </a:r>
            <a:r>
              <a:rPr lang="de-DE" sz="2000" dirty="0"/>
              <a:t>kryptographischen </a:t>
            </a:r>
            <a:r>
              <a:rPr lang="de-DE" sz="2000" dirty="0" smtClean="0"/>
              <a:t>Verfahren sind vom Grundsatz sicher, wenn die Mindestanforderungen eingehalten werden</a:t>
            </a:r>
            <a:endParaRPr lang="de-DE" sz="2000" dirty="0"/>
          </a:p>
        </p:txBody>
      </p:sp>
    </p:spTree>
    <p:extLst>
      <p:ext uri="{BB962C8B-B14F-4D97-AF65-F5344CB8AC3E}">
        <p14:creationId xmlns:p14="http://schemas.microsoft.com/office/powerpoint/2010/main" val="3756122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Textfolie</a:t>
            </a:r>
            <a:br>
              <a:rPr lang="de-DE" dirty="0"/>
            </a:br>
            <a:r>
              <a:rPr lang="de-DE" sz="2400" b="0" i="1" dirty="0"/>
              <a:t>Hier steht die Subheadline</a:t>
            </a:r>
          </a:p>
        </p:txBody>
      </p:sp>
      <p:sp>
        <p:nvSpPr>
          <p:cNvPr id="9219" name="Rectangle 3"/>
          <p:cNvSpPr>
            <a:spLocks noGrp="1" noChangeArrowheads="1"/>
          </p:cNvSpPr>
          <p:nvPr>
            <p:ph type="body" idx="1"/>
          </p:nvPr>
        </p:nvSpPr>
        <p:spPr>
          <a:noFill/>
        </p:spPr>
        <p:txBody>
          <a:bodyPr/>
          <a:lstStyle/>
          <a:p>
            <a:r>
              <a:rPr lang="en-US" dirty="0" err="1"/>
              <a:t>Fließtext</a:t>
            </a:r>
            <a:r>
              <a:rPr lang="en-US" dirty="0"/>
              <a:t> </a:t>
            </a:r>
            <a:r>
              <a:rPr lang="en-US" dirty="0" err="1"/>
              <a:t>ohne</a:t>
            </a:r>
            <a:r>
              <a:rPr lang="en-US" dirty="0"/>
              <a:t> </a:t>
            </a:r>
            <a:r>
              <a:rPr lang="en-US" dirty="0" err="1"/>
              <a:t>Aufzählung</a:t>
            </a:r>
            <a:r>
              <a:rPr lang="en-US" dirty="0"/>
              <a:t> und </a:t>
            </a:r>
            <a:r>
              <a:rPr lang="en-US" dirty="0" err="1"/>
              <a:t>Einrückung</a:t>
            </a:r>
            <a:r>
              <a:rPr lang="en-US" dirty="0"/>
              <a:t>. </a:t>
            </a:r>
            <a:r>
              <a:rPr lang="en-US" b="1" dirty="0" err="1"/>
              <a:t>Hervorhebung</a:t>
            </a:r>
            <a:r>
              <a:rPr lang="en-US" dirty="0"/>
              <a:t> </a:t>
            </a:r>
            <a:r>
              <a:rPr lang="en-US" dirty="0" err="1"/>
              <a:t>ist</a:t>
            </a:r>
            <a:r>
              <a:rPr lang="en-US" dirty="0"/>
              <a:t> in </a:t>
            </a:r>
            <a:r>
              <a:rPr lang="en-US" dirty="0" err="1"/>
              <a:t>allen</a:t>
            </a:r>
            <a:r>
              <a:rPr lang="en-US" dirty="0"/>
              <a:t> </a:t>
            </a:r>
            <a:r>
              <a:rPr lang="en-US" dirty="0" err="1"/>
              <a:t>Ebenen</a:t>
            </a:r>
            <a:r>
              <a:rPr lang="en-US" dirty="0"/>
              <a:t> </a:t>
            </a:r>
            <a:r>
              <a:rPr lang="en-US" dirty="0" err="1"/>
              <a:t>fett</a:t>
            </a:r>
            <a:r>
              <a:rPr lang="en-US" dirty="0"/>
              <a:t>.</a:t>
            </a:r>
          </a:p>
          <a:p>
            <a:pPr lvl="1"/>
            <a:r>
              <a:rPr lang="en-US" dirty="0" err="1"/>
              <a:t>Zweite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2"/>
            <a:r>
              <a:rPr lang="en-US" dirty="0" err="1"/>
              <a:t>Dritte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3"/>
            <a:r>
              <a:rPr lang="en-US" dirty="0" err="1"/>
              <a:t>Vierte</a:t>
            </a:r>
            <a:r>
              <a:rPr lang="en-US" dirty="0"/>
              <a:t> </a:t>
            </a:r>
            <a:r>
              <a:rPr lang="en-US" dirty="0" err="1"/>
              <a:t>Ebene</a:t>
            </a:r>
            <a:r>
              <a:rPr lang="en-US" dirty="0"/>
              <a:t> </a:t>
            </a:r>
            <a:r>
              <a:rPr lang="en-US" dirty="0" err="1"/>
              <a:t>kursiv</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4"/>
            <a:r>
              <a:rPr lang="en-US" dirty="0" err="1"/>
              <a:t>Fünfte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p:txBody>
      </p:sp>
    </p:spTree>
    <p:extLst>
      <p:ext uri="{BB962C8B-B14F-4D97-AF65-F5344CB8AC3E}">
        <p14:creationId xmlns:p14="http://schemas.microsoft.com/office/powerpoint/2010/main" val="2104484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CAEED438-B660-4C04-BC25-4C23CCFBC7F4}" type="slidenum">
              <a:rPr lang="de-DE"/>
              <a:pPr/>
              <a:t>16</a:t>
            </a:fld>
            <a:endParaRPr lang="de-DE"/>
          </a:p>
        </p:txBody>
      </p:sp>
      <p:sp>
        <p:nvSpPr>
          <p:cNvPr id="14340" name="Rectangle 4"/>
          <p:cNvSpPr>
            <a:spLocks noGrp="1" noChangeArrowheads="1"/>
          </p:cNvSpPr>
          <p:nvPr>
            <p:ph type="title"/>
          </p:nvPr>
        </p:nvSpPr>
        <p:spPr/>
        <p:txBody>
          <a:bodyPr/>
          <a:lstStyle/>
          <a:p>
            <a:r>
              <a:rPr lang="en-US"/>
              <a:t>Textfolie zweispaltig</a:t>
            </a:r>
            <a:br>
              <a:rPr lang="en-US"/>
            </a:br>
            <a:r>
              <a:rPr lang="de-DE" sz="2400" b="0" i="1"/>
              <a:t>Hier steht die Subheadline</a:t>
            </a:r>
            <a:endParaRPr lang="en-US" sz="2400" b="0" i="1"/>
          </a:p>
        </p:txBody>
      </p:sp>
      <p:sp>
        <p:nvSpPr>
          <p:cNvPr id="14341" name="Rectangle 5"/>
          <p:cNvSpPr>
            <a:spLocks noGrp="1" noChangeArrowheads="1"/>
          </p:cNvSpPr>
          <p:nvPr>
            <p:ph type="body" sz="half" idx="1"/>
          </p:nvPr>
        </p:nvSpPr>
        <p:spPr/>
        <p:txBody>
          <a:bodyPr/>
          <a:lstStyle/>
          <a:p>
            <a:endParaRPr lang="en-US" sz="1700"/>
          </a:p>
        </p:txBody>
      </p:sp>
      <p:sp>
        <p:nvSpPr>
          <p:cNvPr id="14342" name="Rectangle 6"/>
          <p:cNvSpPr>
            <a:spLocks noGrp="1" noChangeArrowheads="1"/>
          </p:cNvSpPr>
          <p:nvPr>
            <p:ph type="body" sz="half" idx="2"/>
          </p:nvPr>
        </p:nvSpPr>
        <p:spPr/>
        <p:txBody>
          <a:bodyPr/>
          <a:lstStyle/>
          <a:p>
            <a:endParaRPr lang="en-US"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4D35A6D1-10F6-44CF-9111-9D0A7E046229}" type="slidenum">
              <a:rPr lang="de-DE"/>
              <a:pPr/>
              <a:t>17</a:t>
            </a:fld>
            <a:endParaRPr lang="de-DE"/>
          </a:p>
        </p:txBody>
      </p:sp>
      <p:sp>
        <p:nvSpPr>
          <p:cNvPr id="16388" name="Rectangle 4"/>
          <p:cNvSpPr>
            <a:spLocks noGrp="1" noChangeArrowheads="1"/>
          </p:cNvSpPr>
          <p:nvPr>
            <p:ph type="title"/>
          </p:nvPr>
        </p:nvSpPr>
        <p:spPr/>
        <p:txBody>
          <a:bodyPr/>
          <a:lstStyle/>
          <a:p>
            <a:r>
              <a:rPr lang="en-US"/>
              <a:t>Textfolie mit Bild</a:t>
            </a:r>
            <a:r>
              <a:rPr lang="en-US" sz="2400"/>
              <a:t/>
            </a:r>
            <a:br>
              <a:rPr lang="en-US" sz="2400"/>
            </a:br>
            <a:r>
              <a:rPr lang="de-DE" sz="2400" b="0" i="1"/>
              <a:t>Hier steht die Subheadline</a:t>
            </a:r>
            <a:endParaRPr lang="en-US" sz="2400" b="0" i="1"/>
          </a:p>
        </p:txBody>
      </p:sp>
      <p:sp>
        <p:nvSpPr>
          <p:cNvPr id="16389" name="Rectangle 5"/>
          <p:cNvSpPr>
            <a:spLocks noGrp="1" noChangeArrowheads="1"/>
          </p:cNvSpPr>
          <p:nvPr>
            <p:ph type="body" sz="half" idx="1"/>
          </p:nvPr>
        </p:nvSpPr>
        <p:spPr>
          <a:xfrm>
            <a:off x="522288" y="2138363"/>
            <a:ext cx="4464050" cy="4522787"/>
          </a:xfrm>
        </p:spPr>
        <p:txBody>
          <a:bodyPr/>
          <a:lstStyle/>
          <a:p>
            <a:endParaRPr lang="en-US"/>
          </a:p>
        </p:txBody>
      </p:sp>
      <p:pic>
        <p:nvPicPr>
          <p:cNvPr id="16394"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l="7762" r="33130"/>
          <a:stretch>
            <a:fillRect/>
          </a:stretch>
        </p:blipFill>
        <p:spPr bwMode="gray">
          <a:xfrm>
            <a:off x="5130800" y="2125663"/>
            <a:ext cx="3384550" cy="381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77904B16-A1A9-4FCD-9130-A2400ACBA0C8}" type="slidenum">
              <a:rPr lang="de-DE"/>
              <a:pPr/>
              <a:t>18</a:t>
            </a:fld>
            <a:endParaRPr lang="de-DE"/>
          </a:p>
        </p:txBody>
      </p:sp>
      <p:sp>
        <p:nvSpPr>
          <p:cNvPr id="19458" name="Rectangle 2"/>
          <p:cNvSpPr>
            <a:spLocks noGrp="1" noChangeArrowheads="1"/>
          </p:cNvSpPr>
          <p:nvPr>
            <p:ph type="title"/>
          </p:nvPr>
        </p:nvSpPr>
        <p:spPr/>
        <p:txBody>
          <a:bodyPr/>
          <a:lstStyle/>
          <a:p>
            <a:r>
              <a:rPr lang="en-US"/>
              <a:t>Bildfolie</a:t>
            </a:r>
            <a:r>
              <a:rPr lang="en-US" sz="2400"/>
              <a:t/>
            </a:r>
            <a:br>
              <a:rPr lang="en-US" sz="2400"/>
            </a:br>
            <a:r>
              <a:rPr lang="de-DE" sz="2400" b="0" i="1"/>
              <a:t>Hier steht die Subheadline</a:t>
            </a:r>
            <a:endParaRPr lang="en-US" sz="2400" b="0" i="1"/>
          </a:p>
        </p:txBody>
      </p:sp>
      <p:sp>
        <p:nvSpPr>
          <p:cNvPr id="19459" name="Rectangle 3"/>
          <p:cNvSpPr>
            <a:spLocks noGrp="1" noChangeArrowheads="1"/>
          </p:cNvSpPr>
          <p:nvPr>
            <p:ph type="body" sz="half" idx="1"/>
          </p:nvPr>
        </p:nvSpPr>
        <p:spPr>
          <a:xfrm>
            <a:off x="522288" y="6229350"/>
            <a:ext cx="7200900" cy="576263"/>
          </a:xfrm>
        </p:spPr>
        <p:txBody>
          <a:bodyPr/>
          <a:lstStyle/>
          <a:p>
            <a:r>
              <a:rPr lang="en-US" sz="1400" b="1"/>
              <a:t>Bildunterschrift fett</a:t>
            </a:r>
          </a:p>
          <a:p>
            <a:r>
              <a:rPr lang="en-US" sz="1400"/>
              <a:t>Und zusätzlicher beschreibender Text 14 pt</a:t>
            </a:r>
          </a:p>
        </p:txBody>
      </p:sp>
      <p:pic>
        <p:nvPicPr>
          <p:cNvPr id="19462"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t="1439" b="1479"/>
          <a:stretch>
            <a:fillRect/>
          </a:stretch>
        </p:blipFill>
        <p:spPr bwMode="gray">
          <a:xfrm>
            <a:off x="522288" y="2125663"/>
            <a:ext cx="6119812" cy="3960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4"/>
          <p:cNvSpPr>
            <a:spLocks noGrp="1"/>
          </p:cNvSpPr>
          <p:nvPr>
            <p:ph type="sldNum" sz="quarter" idx="10"/>
          </p:nvPr>
        </p:nvSpPr>
        <p:spPr/>
        <p:txBody>
          <a:bodyPr/>
          <a:lstStyle/>
          <a:p>
            <a:r>
              <a:rPr lang="de-DE"/>
              <a:t>Seite </a:t>
            </a:r>
            <a:fld id="{88255D18-0AF0-4429-A96E-59C5FC24C8FC}" type="slidenum">
              <a:rPr lang="de-DE"/>
              <a:pPr/>
              <a:t>19</a:t>
            </a:fld>
            <a:endParaRPr lang="de-DE"/>
          </a:p>
        </p:txBody>
      </p:sp>
      <p:pic>
        <p:nvPicPr>
          <p:cNvPr id="20503" name="Rectangle 22" descr="Andy_Spyra1906200800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61836" t="19646" b="43013"/>
          <a:stretch>
            <a:fillRect/>
          </a:stretch>
        </p:blipFill>
        <p:spPr bwMode="gray">
          <a:xfrm>
            <a:off x="4986338" y="2125663"/>
            <a:ext cx="3311525" cy="2160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89" name="Rectangle 7" descr="Andy_Spyra19062008003"/>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l="1155" r="42464" b="21069"/>
          <a:stretch>
            <a:fillRect/>
          </a:stretch>
        </p:blipFill>
        <p:spPr bwMode="gray">
          <a:xfrm>
            <a:off x="522288" y="2125663"/>
            <a:ext cx="4319587" cy="403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r>
              <a:rPr lang="en-US"/>
              <a:t>Bildfolie mit zwei Bildern</a:t>
            </a:r>
            <a:r>
              <a:rPr lang="en-US" sz="2400"/>
              <a:t/>
            </a:r>
            <a:br>
              <a:rPr lang="en-US" sz="2400"/>
            </a:br>
            <a:r>
              <a:rPr lang="de-DE" sz="2400" b="0" i="1"/>
              <a:t>Hier steht die Subheadline</a:t>
            </a:r>
            <a:endParaRPr lang="en-US" sz="2400" b="0" i="1"/>
          </a:p>
        </p:txBody>
      </p:sp>
      <p:sp>
        <p:nvSpPr>
          <p:cNvPr id="20483" name="Rectangle 3"/>
          <p:cNvSpPr>
            <a:spLocks noGrp="1" noChangeArrowheads="1"/>
          </p:cNvSpPr>
          <p:nvPr>
            <p:ph type="body" sz="half" idx="1"/>
          </p:nvPr>
        </p:nvSpPr>
        <p:spPr>
          <a:xfrm>
            <a:off x="5059363" y="4789488"/>
            <a:ext cx="3743325" cy="1368425"/>
          </a:xfrm>
          <a:noFill/>
        </p:spPr>
        <p:txBody>
          <a:bodyPr anchor="b"/>
          <a:lstStyle/>
          <a:p>
            <a:r>
              <a:rPr lang="en-US" sz="1400" b="1"/>
              <a:t>Bildunterschrift fett</a:t>
            </a:r>
          </a:p>
          <a:p>
            <a:r>
              <a:rPr lang="en-US" sz="1400"/>
              <a:t>Und zusätzlicher beschreibender Text 14 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a:t>Inhaltsverzeichnis</a:t>
            </a:r>
            <a:endParaRPr lang="de-DE" sz="2400" i="1" dirty="0"/>
          </a:p>
        </p:txBody>
      </p:sp>
      <p:graphicFrame>
        <p:nvGraphicFramePr>
          <p:cNvPr id="2115" name="Group 67"/>
          <p:cNvGraphicFramePr>
            <a:graphicFrameLocks noGrp="1"/>
          </p:cNvGraphicFramePr>
          <p:nvPr>
            <p:ph type="tbl" idx="1"/>
          </p:nvPr>
        </p:nvGraphicFramePr>
        <p:xfrm>
          <a:off x="522288" y="2138363"/>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Kurze Beschreibung oder Auflistung</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Das Inhaltsverzeichnis ist eine Tabelle mit drei Spalten</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Kapitelnummer und Seitenzahl werden durch Umbrüche und Leerzeilen mit der Beschreibung in eine Ebene gebracht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x</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y</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p:cNvSpPr>
            <a:spLocks noGrp="1"/>
          </p:cNvSpPr>
          <p:nvPr>
            <p:ph type="sldNum" sz="quarter" idx="10"/>
          </p:nvPr>
        </p:nvSpPr>
        <p:spPr/>
        <p:txBody>
          <a:bodyPr/>
          <a:lstStyle/>
          <a:p>
            <a:r>
              <a:rPr lang="de-DE"/>
              <a:t>Seite </a:t>
            </a:r>
            <a:fld id="{1959A76B-4404-45BA-8D74-04ED350576FE}" type="slidenum">
              <a:rPr lang="de-DE"/>
              <a:pPr/>
              <a:t>20</a:t>
            </a:fld>
            <a:endParaRPr lang="de-DE"/>
          </a:p>
        </p:txBody>
      </p:sp>
      <p:pic>
        <p:nvPicPr>
          <p:cNvPr id="21506" name="Picture 2" descr="Platzhalte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693400" cy="7561262"/>
          </a:xfrm>
          <a:prstGeom prst="rect">
            <a:avLst/>
          </a:prstGeom>
          <a:noFill/>
          <a:extLst>
            <a:ext uri="{909E8E84-426E-40dd-AFC4-6F175D3DCCD1}">
              <a14:hiddenFill xmlns:a14="http://schemas.microsoft.com/office/drawing/2010/main" xmlns="">
                <a:solidFill>
                  <a:srgbClr val="FFFFFF"/>
                </a:solidFill>
              </a14:hiddenFill>
            </a:ext>
          </a:extLst>
        </p:spPr>
      </p:pic>
      <p:sp>
        <p:nvSpPr>
          <p:cNvPr id="21508" name="Text Box 4"/>
          <p:cNvSpPr txBox="1">
            <a:spLocks noChangeArrowheads="1"/>
          </p:cNvSpPr>
          <p:nvPr/>
        </p:nvSpPr>
        <p:spPr bwMode="auto">
          <a:xfrm>
            <a:off x="522288" y="5564188"/>
            <a:ext cx="4248150" cy="1457325"/>
          </a:xfrm>
          <a:prstGeom prst="rect">
            <a:avLst/>
          </a:prstGeom>
          <a:solidFill>
            <a:schemeClr val="accent1"/>
          </a:solidFill>
          <a:ln>
            <a:noFill/>
          </a:ln>
          <a:effectLst/>
          <a:extLst/>
        </p:spPr>
        <p:txBody>
          <a:bodyPr lIns="182880" tIns="137160" rIns="182880" bIns="137160"/>
          <a:lstStyle/>
          <a:p>
            <a:pPr algn="l"/>
            <a:r>
              <a:rPr lang="en-US"/>
              <a:t>Ficiatisti blabor sum, comnis nis sendes aut</a:t>
            </a:r>
          </a:p>
          <a:p>
            <a:pPr algn="l"/>
            <a:r>
              <a:rPr lang="en-US"/>
              <a:t>pressimus re litata saperum repelliquas ut quibus</a:t>
            </a:r>
          </a:p>
          <a:p>
            <a:pPr algn="l"/>
            <a:r>
              <a:rPr lang="en-US"/>
              <a:t>aceptatis estiis autem essitate est fugiatet int hilis</a:t>
            </a:r>
          </a:p>
          <a:p>
            <a:pPr algn="l"/>
            <a:r>
              <a:rPr lang="en-US"/>
              <a:t>doloriae ipsania vero quo dolora dolut evelique</a:t>
            </a:r>
          </a:p>
          <a:p>
            <a:pPr algn="l"/>
            <a:r>
              <a:rPr lang="en-US"/>
              <a:t>num cor auda dignisq uianda alique asimpore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2"/>
          <p:cNvSpPr>
            <a:spLocks noGrp="1"/>
          </p:cNvSpPr>
          <p:nvPr>
            <p:ph type="sldNum" sz="quarter" idx="10"/>
          </p:nvPr>
        </p:nvSpPr>
        <p:spPr/>
        <p:txBody>
          <a:bodyPr/>
          <a:lstStyle/>
          <a:p>
            <a:r>
              <a:rPr lang="de-DE"/>
              <a:t>Seite </a:t>
            </a:r>
            <a:fld id="{ABA64F84-B00F-4D7A-8D8C-DC84E8EED2A7}" type="slidenum">
              <a:rPr lang="de-DE"/>
              <a:pPr/>
              <a:t>21</a:t>
            </a:fld>
            <a:endParaRPr lang="de-DE"/>
          </a:p>
        </p:txBody>
      </p:sp>
      <p:sp>
        <p:nvSpPr>
          <p:cNvPr id="22532" name="Rectangle 4"/>
          <p:cNvSpPr>
            <a:spLocks noGrp="1" noChangeArrowheads="1"/>
          </p:cNvSpPr>
          <p:nvPr>
            <p:ph type="title"/>
          </p:nvPr>
        </p:nvSpPr>
        <p:spPr/>
        <p:txBody>
          <a:bodyPr/>
          <a:lstStyle/>
          <a:p>
            <a:r>
              <a:rPr lang="en-US"/>
              <a:t>Organigramm</a:t>
            </a:r>
            <a:br>
              <a:rPr lang="en-US"/>
            </a:br>
            <a:r>
              <a:rPr lang="de-DE" sz="2400" b="0" i="1"/>
              <a:t>Hier steht die Subheadline</a:t>
            </a:r>
            <a:endParaRPr lang="en-US" sz="2400" b="0" i="1"/>
          </a:p>
        </p:txBody>
      </p:sp>
      <p:sp>
        <p:nvSpPr>
          <p:cNvPr id="22534" name="Rectangle 6"/>
          <p:cNvSpPr>
            <a:spLocks noChangeArrowheads="1"/>
          </p:cNvSpPr>
          <p:nvPr/>
        </p:nvSpPr>
        <p:spPr bwMode="auto">
          <a:xfrm>
            <a:off x="522288" y="2125663"/>
            <a:ext cx="1728787"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6" name="Rectangle 8"/>
          <p:cNvSpPr>
            <a:spLocks noChangeArrowheads="1"/>
          </p:cNvSpPr>
          <p:nvPr/>
        </p:nvSpPr>
        <p:spPr bwMode="auto">
          <a:xfrm>
            <a:off x="3041650"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7" name="Rectangle 9"/>
          <p:cNvSpPr>
            <a:spLocks noChangeArrowheads="1"/>
          </p:cNvSpPr>
          <p:nvPr/>
        </p:nvSpPr>
        <p:spPr bwMode="auto">
          <a:xfrm>
            <a:off x="6715125"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0" name="Rectangle 12"/>
          <p:cNvSpPr>
            <a:spLocks noChangeArrowheads="1"/>
          </p:cNvSpPr>
          <p:nvPr/>
        </p:nvSpPr>
        <p:spPr bwMode="auto">
          <a:xfrm>
            <a:off x="52228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1" name="Rectangle 13"/>
          <p:cNvSpPr>
            <a:spLocks noChangeArrowheads="1"/>
          </p:cNvSpPr>
          <p:nvPr/>
        </p:nvSpPr>
        <p:spPr bwMode="auto">
          <a:xfrm>
            <a:off x="1962150"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2" name="Rectangle 14"/>
          <p:cNvSpPr>
            <a:spLocks noChangeArrowheads="1"/>
          </p:cNvSpPr>
          <p:nvPr/>
        </p:nvSpPr>
        <p:spPr bwMode="auto">
          <a:xfrm>
            <a:off x="340201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3" name="Rectangle 15"/>
          <p:cNvSpPr>
            <a:spLocks noChangeArrowheads="1"/>
          </p:cNvSpPr>
          <p:nvPr/>
        </p:nvSpPr>
        <p:spPr bwMode="auto">
          <a:xfrm>
            <a:off x="563403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4" name="Rectangle 16"/>
          <p:cNvSpPr>
            <a:spLocks noChangeArrowheads="1"/>
          </p:cNvSpPr>
          <p:nvPr/>
        </p:nvSpPr>
        <p:spPr bwMode="auto">
          <a:xfrm>
            <a:off x="721836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5" name="Rectangle 17"/>
          <p:cNvSpPr>
            <a:spLocks noChangeArrowheads="1"/>
          </p:cNvSpPr>
          <p:nvPr/>
        </p:nvSpPr>
        <p:spPr bwMode="auto">
          <a:xfrm>
            <a:off x="1962150" y="5149850"/>
            <a:ext cx="6553200" cy="719138"/>
          </a:xfrm>
          <a:prstGeom prst="rect">
            <a:avLst/>
          </a:prstGeom>
          <a:solidFill>
            <a:schemeClr val="accent1"/>
          </a:solidFill>
          <a:ln w="9525" algn="ctr">
            <a:noFill/>
            <a:miter lim="800000"/>
            <a:headEnd/>
            <a:tailEnd/>
          </a:ln>
          <a:effectLst/>
          <a:extLst/>
        </p:spPr>
        <p:txBody>
          <a:bodyPr wrap="none" lIns="182880" tIns="137160" rIns="182880" bIns="137160" anchor="ctr"/>
          <a:lstStyle/>
          <a:p>
            <a:r>
              <a:rPr lang="en-US"/>
              <a:t>Die Verbindungslinien sollen etwa dieLänge einer Pfeilspitze nah </a:t>
            </a:r>
          </a:p>
          <a:p>
            <a:r>
              <a:rPr lang="en-US"/>
              <a:t>an den Textfeldern platziert bzw. ausgerichtet werden</a:t>
            </a:r>
          </a:p>
        </p:txBody>
      </p:sp>
      <p:sp>
        <p:nvSpPr>
          <p:cNvPr id="22546" name="Line 18"/>
          <p:cNvSpPr>
            <a:spLocks noChangeShapeType="1"/>
          </p:cNvSpPr>
          <p:nvPr/>
        </p:nvSpPr>
        <p:spPr bwMode="auto">
          <a:xfrm>
            <a:off x="2322513" y="2413000"/>
            <a:ext cx="647700"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7" name="Line 19"/>
          <p:cNvSpPr>
            <a:spLocks noChangeShapeType="1"/>
          </p:cNvSpPr>
          <p:nvPr/>
        </p:nvSpPr>
        <p:spPr bwMode="auto">
          <a:xfrm>
            <a:off x="4841875" y="2413000"/>
            <a:ext cx="1800225"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8" name="Line 20"/>
          <p:cNvSpPr>
            <a:spLocks noChangeShapeType="1"/>
          </p:cNvSpPr>
          <p:nvPr/>
        </p:nvSpPr>
        <p:spPr bwMode="auto">
          <a:xfrm>
            <a:off x="765175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9" name="Line 21"/>
          <p:cNvSpPr>
            <a:spLocks noChangeShapeType="1"/>
          </p:cNvSpPr>
          <p:nvPr/>
        </p:nvSpPr>
        <p:spPr bwMode="auto">
          <a:xfrm>
            <a:off x="1025525"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0" name="Line 22"/>
          <p:cNvSpPr>
            <a:spLocks noChangeShapeType="1"/>
          </p:cNvSpPr>
          <p:nvPr/>
        </p:nvSpPr>
        <p:spPr bwMode="auto">
          <a:xfrm>
            <a:off x="4051300"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1" name="Line 23"/>
          <p:cNvSpPr>
            <a:spLocks noChangeShapeType="1"/>
          </p:cNvSpPr>
          <p:nvPr/>
        </p:nvSpPr>
        <p:spPr bwMode="auto">
          <a:xfrm>
            <a:off x="405130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2" name="Freeform 24"/>
          <p:cNvSpPr>
            <a:spLocks/>
          </p:cNvSpPr>
          <p:nvPr/>
        </p:nvSpPr>
        <p:spPr bwMode="auto">
          <a:xfrm>
            <a:off x="1023938" y="3341688"/>
            <a:ext cx="1227137" cy="655637"/>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4" name="Freeform 26"/>
          <p:cNvSpPr>
            <a:spLocks/>
          </p:cNvSpPr>
          <p:nvPr/>
        </p:nvSpPr>
        <p:spPr bwMode="auto">
          <a:xfrm flipH="1">
            <a:off x="6283325" y="3349625"/>
            <a:ext cx="1368425" cy="647700"/>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7" name="Line 29"/>
          <p:cNvSpPr>
            <a:spLocks noChangeShapeType="1"/>
          </p:cNvSpPr>
          <p:nvPr/>
        </p:nvSpPr>
        <p:spPr bwMode="auto">
          <a:xfrm>
            <a:off x="6283325"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1A0EDEF5-E59B-4A43-9F3E-607B2630313C}" type="slidenum">
              <a:rPr lang="de-DE"/>
              <a:pPr/>
              <a:t>22</a:t>
            </a:fld>
            <a:endParaRPr lang="de-DE"/>
          </a:p>
        </p:txBody>
      </p:sp>
      <p:graphicFrame>
        <p:nvGraphicFramePr>
          <p:cNvPr id="2" name="Object 4"/>
          <p:cNvGraphicFramePr>
            <a:graphicFrameLocks noGrp="1" noChangeAspect="1"/>
          </p:cNvGraphicFramePr>
          <p:nvPr>
            <p:ph type="chart" sz="half" idx="1"/>
            <p:extLst>
              <p:ext uri="{D42A27DB-BD31-4B8C-83A1-F6EECF244321}">
                <p14:modId xmlns:p14="http://schemas.microsoft.com/office/powerpoint/2010/main" val="3643135040"/>
              </p:ext>
            </p:extLst>
          </p:nvPr>
        </p:nvGraphicFramePr>
        <p:xfrm>
          <a:off x="425450" y="2190750"/>
          <a:ext cx="5021263" cy="4438650"/>
        </p:xfrm>
        <a:graphic>
          <a:graphicData uri="http://schemas.openxmlformats.org/drawingml/2006/chart">
            <c:chart xmlns:c="http://schemas.openxmlformats.org/drawingml/2006/chart" xmlns:r="http://schemas.openxmlformats.org/officeDocument/2006/relationships" r:id="rId2"/>
          </a:graphicData>
        </a:graphic>
      </p:graphicFrame>
      <p:sp>
        <p:nvSpPr>
          <p:cNvPr id="26626" name="Rectangle 2"/>
          <p:cNvSpPr>
            <a:spLocks noGrp="1" noChangeArrowheads="1"/>
          </p:cNvSpPr>
          <p:nvPr>
            <p:ph type="title"/>
          </p:nvPr>
        </p:nvSpPr>
        <p:spPr/>
        <p:txBody>
          <a:bodyPr/>
          <a:lstStyle/>
          <a:p>
            <a:r>
              <a:rPr lang="en-US"/>
              <a:t>Säulendiagramm</a:t>
            </a:r>
            <a:br>
              <a:rPr lang="en-US"/>
            </a:br>
            <a:r>
              <a:rPr lang="de-DE" sz="2400" b="0" i="1"/>
              <a:t>Hier steht die Subheadline</a:t>
            </a:r>
            <a:endParaRPr lang="en-US" sz="2400" b="0" i="1"/>
          </a:p>
        </p:txBody>
      </p:sp>
      <p:sp>
        <p:nvSpPr>
          <p:cNvPr id="26629" name="Rectangle 5"/>
          <p:cNvSpPr>
            <a:spLocks noGrp="1" noChangeArrowheads="1"/>
          </p:cNvSpPr>
          <p:nvPr>
            <p:ph type="body" sz="half" idx="2"/>
          </p:nvPr>
        </p:nvSpPr>
        <p:spPr>
          <a:xfrm>
            <a:off x="5922963" y="2895600"/>
            <a:ext cx="3024187" cy="2879725"/>
          </a:xfrm>
        </p:spPr>
        <p:txBody>
          <a:bodyPr anchor="b"/>
          <a:lstStyle/>
          <a:p>
            <a:endParaRPr 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899D31D1-3FF4-4E67-B8C1-69D719F87091}" type="slidenum">
              <a:rPr lang="de-DE"/>
              <a:pPr/>
              <a:t>23</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600059934"/>
              </p:ext>
            </p:extLst>
          </p:nvPr>
        </p:nvGraphicFramePr>
        <p:xfrm>
          <a:off x="312738" y="1828800"/>
          <a:ext cx="7348537" cy="3898900"/>
        </p:xfrm>
        <a:graphic>
          <a:graphicData uri="http://schemas.openxmlformats.org/drawingml/2006/chart">
            <c:chart xmlns:c="http://schemas.openxmlformats.org/drawingml/2006/chart" xmlns:r="http://schemas.openxmlformats.org/officeDocument/2006/relationships" r:id="rId2"/>
          </a:graphicData>
        </a:graphic>
      </p:graphicFrame>
      <p:sp>
        <p:nvSpPr>
          <p:cNvPr id="29700" name="Rectangle 4"/>
          <p:cNvSpPr>
            <a:spLocks noGrp="1" noChangeArrowheads="1"/>
          </p:cNvSpPr>
          <p:nvPr>
            <p:ph type="body" sz="half" idx="2"/>
          </p:nvPr>
        </p:nvSpPr>
        <p:spPr bwMode="gray">
          <a:xfrm>
            <a:off x="522288" y="6157755"/>
            <a:ext cx="7200900" cy="576263"/>
          </a:xfrm>
          <a:noFill/>
          <a:ln/>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400" b="1" dirty="0" err="1"/>
              <a:t>Bildunterschrift</a:t>
            </a:r>
            <a:r>
              <a:rPr lang="en-US" sz="1400" b="1" dirty="0"/>
              <a:t> </a:t>
            </a:r>
            <a:r>
              <a:rPr lang="en-US" sz="1400" b="1" dirty="0" err="1"/>
              <a:t>fett</a:t>
            </a:r>
            <a:endParaRPr lang="en-US" sz="1400" b="1" dirty="0"/>
          </a:p>
          <a:p>
            <a:r>
              <a:rPr lang="en-US" sz="1400" dirty="0"/>
              <a:t>Und </a:t>
            </a:r>
            <a:r>
              <a:rPr lang="en-US" sz="1400" dirty="0" err="1"/>
              <a:t>zusätzlicher</a:t>
            </a:r>
            <a:r>
              <a:rPr lang="en-US" sz="1400" dirty="0"/>
              <a:t> </a:t>
            </a:r>
            <a:r>
              <a:rPr lang="en-US" sz="1400" dirty="0" err="1"/>
              <a:t>beschreibender</a:t>
            </a:r>
            <a:r>
              <a:rPr lang="en-US" sz="1400" dirty="0"/>
              <a:t> Text 14 </a:t>
            </a:r>
            <a:r>
              <a:rPr lang="en-US" sz="1400" dirty="0" err="1"/>
              <a:t>pt</a:t>
            </a:r>
            <a:endParaRPr lang="en-US" sz="1400" b="1" dirty="0">
              <a:solidFill>
                <a:srgbClr val="000000"/>
              </a:solidFill>
            </a:endParaRPr>
          </a:p>
        </p:txBody>
      </p:sp>
      <p:sp>
        <p:nvSpPr>
          <p:cNvPr id="29699" name="Rectangle 3"/>
          <p:cNvSpPr>
            <a:spLocks noGrp="1" noChangeArrowheads="1"/>
          </p:cNvSpPr>
          <p:nvPr>
            <p:ph type="title"/>
          </p:nvPr>
        </p:nvSpPr>
        <p:spPr/>
        <p:txBody>
          <a:bodyPr/>
          <a:lstStyle/>
          <a:p>
            <a:r>
              <a:rPr lang="en-US"/>
              <a:t>Tortendiagramm</a:t>
            </a:r>
            <a:br>
              <a:rPr lang="en-US"/>
            </a:br>
            <a:r>
              <a:rPr lang="de-DE" sz="2400" b="0" i="1"/>
              <a:t>Hier steht die Subheadline</a:t>
            </a:r>
            <a:endParaRPr lang="en-US" sz="2400" b="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4"/>
          <p:cNvSpPr>
            <a:spLocks noGrp="1"/>
          </p:cNvSpPr>
          <p:nvPr>
            <p:ph type="sldNum" sz="quarter" idx="10"/>
          </p:nvPr>
        </p:nvSpPr>
        <p:spPr/>
        <p:txBody>
          <a:bodyPr/>
          <a:lstStyle/>
          <a:p>
            <a:r>
              <a:rPr lang="de-DE"/>
              <a:t>Seite </a:t>
            </a:r>
            <a:fld id="{E0DD92A3-CD9C-40B8-AD16-A19D054E677B}" type="slidenum">
              <a:rPr lang="de-DE"/>
              <a:pPr/>
              <a:t>24</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865801088"/>
              </p:ext>
            </p:extLst>
          </p:nvPr>
        </p:nvGraphicFramePr>
        <p:xfrm>
          <a:off x="280988" y="1827213"/>
          <a:ext cx="8612187" cy="39401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Rectangle 4"/>
          <p:cNvSpPr>
            <a:spLocks noGrp="1" noChangeArrowheads="1"/>
          </p:cNvSpPr>
          <p:nvPr>
            <p:ph type="title"/>
          </p:nvPr>
        </p:nvSpPr>
        <p:spPr/>
        <p:txBody>
          <a:bodyPr/>
          <a:lstStyle/>
          <a:p>
            <a:r>
              <a:rPr lang="en-US"/>
              <a:t>Liniendiagramm</a:t>
            </a:r>
            <a:br>
              <a:rPr lang="en-US"/>
            </a:br>
            <a:r>
              <a:rPr lang="de-DE" sz="2400" b="0" i="1"/>
              <a:t>Hier steht die Subheadline</a:t>
            </a:r>
            <a:endParaRPr lang="en-US" sz="2400" b="0"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iennummernplatzhalter 3"/>
          <p:cNvSpPr>
            <a:spLocks noGrp="1"/>
          </p:cNvSpPr>
          <p:nvPr>
            <p:ph type="sldNum" sz="quarter" idx="10"/>
          </p:nvPr>
        </p:nvSpPr>
        <p:spPr/>
        <p:txBody>
          <a:bodyPr/>
          <a:lstStyle/>
          <a:p>
            <a:r>
              <a:rPr lang="de-DE"/>
              <a:t>Seite </a:t>
            </a:r>
            <a:fld id="{A6DDC716-8D86-4CF3-9BE2-6F1AC9FA8D8A}" type="slidenum">
              <a:rPr lang="de-DE"/>
              <a:pPr/>
              <a:t>25</a:t>
            </a:fld>
            <a:endParaRPr lang="de-DE"/>
          </a:p>
        </p:txBody>
      </p:sp>
      <p:sp>
        <p:nvSpPr>
          <p:cNvPr id="31746" name="Rectangle 2"/>
          <p:cNvSpPr>
            <a:spLocks noGrp="1" noChangeArrowheads="1"/>
          </p:cNvSpPr>
          <p:nvPr>
            <p:ph type="title"/>
          </p:nvPr>
        </p:nvSpPr>
        <p:spPr/>
        <p:txBody>
          <a:bodyPr/>
          <a:lstStyle/>
          <a:p>
            <a:r>
              <a:rPr lang="en-US"/>
              <a:t>Tabelle</a:t>
            </a:r>
            <a:br>
              <a:rPr lang="en-US"/>
            </a:br>
            <a:r>
              <a:rPr lang="de-DE" sz="2400" b="0" i="1"/>
              <a:t>Hier steht die Subheadline</a:t>
            </a:r>
            <a:endParaRPr lang="en-US" sz="2400" b="0" i="1"/>
          </a:p>
        </p:txBody>
      </p:sp>
      <p:graphicFrame>
        <p:nvGraphicFramePr>
          <p:cNvPr id="31920" name="Group 176"/>
          <p:cNvGraphicFramePr>
            <a:graphicFrameLocks noGrp="1"/>
          </p:cNvGraphicFramePr>
          <p:nvPr>
            <p:ph type="tbl" idx="1"/>
            <p:extLst>
              <p:ext uri="{D42A27DB-BD31-4B8C-83A1-F6EECF244321}">
                <p14:modId xmlns:p14="http://schemas.microsoft.com/office/powerpoint/2010/main" val="2199210755"/>
              </p:ext>
            </p:extLst>
          </p:nvPr>
        </p:nvGraphicFramePr>
        <p:xfrm>
          <a:off x="522288" y="2138363"/>
          <a:ext cx="7993062" cy="3730626"/>
        </p:xfrm>
        <a:graphic>
          <a:graphicData uri="http://schemas.openxmlformats.org/drawingml/2006/table">
            <a:tbl>
              <a:tblPr/>
              <a:tblGrid>
                <a:gridCol w="1998662">
                  <a:extLst>
                    <a:ext uri="{9D8B030D-6E8A-4147-A177-3AD203B41FA5}">
                      <a16:colId xmlns:a16="http://schemas.microsoft.com/office/drawing/2014/main" val="20000"/>
                    </a:ext>
                  </a:extLst>
                </a:gridCol>
                <a:gridCol w="1998663">
                  <a:extLst>
                    <a:ext uri="{9D8B030D-6E8A-4147-A177-3AD203B41FA5}">
                      <a16:colId xmlns:a16="http://schemas.microsoft.com/office/drawing/2014/main" val="20001"/>
                    </a:ext>
                  </a:extLst>
                </a:gridCol>
                <a:gridCol w="1997075">
                  <a:extLst>
                    <a:ext uri="{9D8B030D-6E8A-4147-A177-3AD203B41FA5}">
                      <a16:colId xmlns:a16="http://schemas.microsoft.com/office/drawing/2014/main" val="20002"/>
                    </a:ext>
                  </a:extLst>
                </a:gridCol>
                <a:gridCol w="1998662">
                  <a:extLst>
                    <a:ext uri="{9D8B030D-6E8A-4147-A177-3AD203B41FA5}">
                      <a16:colId xmlns:a16="http://schemas.microsoft.com/office/drawing/2014/main" val="20003"/>
                    </a:ext>
                  </a:extLst>
                </a:gridCol>
              </a:tblGrid>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dirty="0" err="1" smtClean="0">
                          <a:ln>
                            <a:noFill/>
                          </a:ln>
                          <a:solidFill>
                            <a:schemeClr val="tx1"/>
                          </a:solidFill>
                          <a:effectLst/>
                          <a:latin typeface="Arial" charset="0"/>
                        </a:rPr>
                        <a:t>Angabe</a:t>
                      </a:r>
                      <a:r>
                        <a:rPr kumimoji="0" lang="en-US" sz="1500" b="1" i="0" u="none" strike="noStrike" cap="none" normalizeH="0" baseline="0" dirty="0" smtClean="0">
                          <a:ln>
                            <a:noFill/>
                          </a:ln>
                          <a:solidFill>
                            <a:schemeClr val="tx1"/>
                          </a:solidFill>
                          <a:effectLst/>
                          <a:latin typeface="Arial" charset="0"/>
                        </a:rPr>
                        <a:t> 2</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a:noFill/>
                    </a:lnL>
                    <a:lnR cap="flat">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2</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3"/>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Druser ost</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5</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6</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26</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r>
              <a:rPr lang="de-DE" dirty="0"/>
              <a:t>Seite </a:t>
            </a:r>
            <a:fld id="{7773432F-E653-4282-96AA-0C3662A4EB5F}" type="slidenum">
              <a:rPr lang="de-DE"/>
              <a:pPr/>
              <a:t>3</a:t>
            </a:fld>
            <a:endParaRPr lang="de-DE" dirty="0"/>
          </a:p>
        </p:txBody>
      </p:sp>
      <p:sp>
        <p:nvSpPr>
          <p:cNvPr id="13329" name="Rectangle 17"/>
          <p:cNvSpPr>
            <a:spLocks noChangeArrowheads="1"/>
          </p:cNvSpPr>
          <p:nvPr/>
        </p:nvSpPr>
        <p:spPr bwMode="auto">
          <a:xfrm>
            <a:off x="414338" y="4861545"/>
            <a:ext cx="8640762" cy="360363"/>
          </a:xfrm>
          <a:prstGeom prst="rect">
            <a:avLst/>
          </a:prstGeom>
          <a:solidFill>
            <a:schemeClr val="accent1"/>
          </a:solidFill>
          <a:ln>
            <a:noFill/>
          </a:ln>
          <a:effectLst/>
          <a:extLst/>
        </p:spPr>
        <p:txBody>
          <a:bodyPr wrap="none" anchor="ctr"/>
          <a:lstStyle/>
          <a:p>
            <a:endParaRPr lang="en-US" dirty="0"/>
          </a:p>
        </p:txBody>
      </p:sp>
      <p:sp>
        <p:nvSpPr>
          <p:cNvPr id="13314" name="Rectangle 2"/>
          <p:cNvSpPr>
            <a:spLocks noGrp="1" noChangeArrowheads="1"/>
          </p:cNvSpPr>
          <p:nvPr>
            <p:ph type="title"/>
          </p:nvPr>
        </p:nvSpPr>
        <p:spPr/>
        <p:txBody>
          <a:bodyPr/>
          <a:lstStyle/>
          <a:p>
            <a:r>
              <a:rPr lang="de-DE" dirty="0"/>
              <a:t>Kapitel 1</a:t>
            </a:r>
            <a:endParaRPr lang="de-DE" sz="2400" i="1" dirty="0"/>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030683970"/>
              </p:ext>
            </p:extLst>
          </p:nvPr>
        </p:nvGraphicFramePr>
        <p:xfrm>
          <a:off x="522288" y="1807567"/>
          <a:ext cx="8424862" cy="452278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Grundlagen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Algebraische Strukturen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Halbgruppen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Ringe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Integritätsbereiche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Restklassenringe in Z</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Euklidischer 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Eulersche</a:t>
                      </a:r>
                      <a:r>
                        <a:rPr kumimoji="0" lang="de-DE" sz="1700" b="0" i="0" u="none" strike="noStrike" cap="none" normalizeH="0" baseline="0" dirty="0" smtClean="0">
                          <a:ln>
                            <a:noFill/>
                          </a:ln>
                          <a:solidFill>
                            <a:schemeClr val="tx1"/>
                          </a:solidFill>
                          <a:effectLst/>
                          <a:latin typeface="Arial" charset="0"/>
                        </a:rPr>
                        <a:t> </a:t>
                      </a:r>
                      <a:r>
                        <a:rPr kumimoji="0" lang="de-DE" sz="1700" b="0" i="0" u="none" strike="noStrike" cap="none" normalizeH="0" baseline="0" dirty="0" err="1" smtClean="0">
                          <a:ln>
                            <a:noFill/>
                          </a:ln>
                          <a:solidFill>
                            <a:schemeClr val="tx1"/>
                          </a:solidFill>
                          <a:effectLst/>
                          <a:latin typeface="Arial" charset="0"/>
                        </a:rPr>
                        <a:t>phi</a:t>
                      </a:r>
                      <a:r>
                        <a:rPr kumimoji="0" lang="de-DE" sz="1700" b="0" i="0" u="none" strike="noStrike" cap="none" normalizeH="0" baseline="0" dirty="0" smtClean="0">
                          <a:ln>
                            <a:noFill/>
                          </a:ln>
                          <a:solidFill>
                            <a:schemeClr val="tx1"/>
                          </a:solidFill>
                          <a:effectLst/>
                          <a:latin typeface="Arial" charset="0"/>
                        </a:rPr>
                        <a:t>-Funktion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Elliptische Kurven</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a:spLocks noChangeArrowheads="1"/>
          </p:cNvSpPr>
          <p:nvPr/>
        </p:nvSpPr>
        <p:spPr bwMode="auto">
          <a:xfrm>
            <a:off x="522288" y="1709475"/>
            <a:ext cx="8640762" cy="360363"/>
          </a:xfrm>
          <a:prstGeom prst="rect">
            <a:avLst/>
          </a:prstGeom>
          <a:solidFill>
            <a:schemeClr val="accent1"/>
          </a:solidFill>
          <a:ln>
            <a:noFill/>
          </a:ln>
          <a:effectLst/>
          <a:extLst/>
        </p:spPr>
        <p:txBody>
          <a:bodyPr wrap="none" anchor="ctr"/>
          <a:lstStyle/>
          <a:p>
            <a:endParaRPr lang="en-US"/>
          </a:p>
        </p:txBody>
      </p:sp>
      <p:sp>
        <p:nvSpPr>
          <p:cNvPr id="7" name="Rectangle 17"/>
          <p:cNvSpPr>
            <a:spLocks noChangeArrowheads="1"/>
          </p:cNvSpPr>
          <p:nvPr/>
        </p:nvSpPr>
        <p:spPr bwMode="auto">
          <a:xfrm>
            <a:off x="512030" y="5186886"/>
            <a:ext cx="8640762" cy="360363"/>
          </a:xfrm>
          <a:prstGeom prst="rect">
            <a:avLst/>
          </a:prstGeom>
          <a:solidFill>
            <a:schemeClr val="accent1"/>
          </a:solidFill>
          <a:ln>
            <a:noFill/>
          </a:ln>
          <a:effectLst/>
          <a:extLst/>
        </p:spPr>
        <p:txBody>
          <a:bodyPr wrap="none" anchor="ctr"/>
          <a:lstStyle/>
          <a:p>
            <a:endParaRPr lang="en-US"/>
          </a:p>
        </p:txBody>
      </p:sp>
      <p:sp>
        <p:nvSpPr>
          <p:cNvPr id="6" name="Rectangle 17"/>
          <p:cNvSpPr>
            <a:spLocks noChangeArrowheads="1"/>
          </p:cNvSpPr>
          <p:nvPr/>
        </p:nvSpPr>
        <p:spPr bwMode="auto">
          <a:xfrm>
            <a:off x="522288" y="5996249"/>
            <a:ext cx="8640762" cy="360363"/>
          </a:xfrm>
          <a:prstGeom prst="rect">
            <a:avLst/>
          </a:prstGeom>
          <a:solidFill>
            <a:schemeClr val="accent1"/>
          </a:solidFill>
          <a:ln>
            <a:noFill/>
          </a:ln>
          <a:effectLst/>
          <a:extLst/>
        </p:spPr>
        <p:txBody>
          <a:bodyPr wrap="none" anchor="ctr"/>
          <a:lstStyle/>
          <a:p>
            <a:endParaRPr lang="en-US"/>
          </a:p>
        </p:txBody>
      </p:sp>
      <p:sp>
        <p:nvSpPr>
          <p:cNvPr id="16" name="Foliennummernplatzhalter 3"/>
          <p:cNvSpPr>
            <a:spLocks noGrp="1"/>
          </p:cNvSpPr>
          <p:nvPr>
            <p:ph type="sldNum" sz="quarter" idx="10"/>
          </p:nvPr>
        </p:nvSpPr>
        <p:spPr/>
        <p:txBody>
          <a:bodyPr/>
          <a:lstStyle/>
          <a:p>
            <a:r>
              <a:rPr lang="de-DE"/>
              <a:t>Seite </a:t>
            </a:r>
            <a:fld id="{7773432F-E653-4282-96AA-0C3662A4EB5F}" type="slidenum">
              <a:rPr lang="de-DE"/>
              <a:pPr/>
              <a:t>4</a:t>
            </a:fld>
            <a:endParaRPr lang="de-DE"/>
          </a:p>
        </p:txBody>
      </p:sp>
      <p:sp>
        <p:nvSpPr>
          <p:cNvPr id="13314" name="Rectangle 2"/>
          <p:cNvSpPr>
            <a:spLocks noGrp="1" noChangeArrowheads="1"/>
          </p:cNvSpPr>
          <p:nvPr>
            <p:ph type="title"/>
          </p:nvPr>
        </p:nvSpPr>
        <p:spPr/>
        <p:txBody>
          <a:bodyPr/>
          <a:lstStyle/>
          <a:p>
            <a:r>
              <a:rPr lang="de-DE"/>
              <a:t>Kapitel 1</a:t>
            </a:r>
            <a:endParaRPr lang="de-DE" sz="2400" i="1"/>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566731138"/>
              </p:ext>
            </p:extLst>
          </p:nvPr>
        </p:nvGraphicFramePr>
        <p:xfrm>
          <a:off x="522288" y="1750373"/>
          <a:ext cx="8424862" cy="4559808"/>
        </p:xfrm>
        <a:graphic>
          <a:graphicData uri="http://schemas.openxmlformats.org/drawingml/2006/table">
            <a:tbl>
              <a:tblPr/>
              <a:tblGrid>
                <a:gridCol w="1439862">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Primzahlen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Primfaktorzerlegung </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Satz von Euler und Kleiner Satz von Fermat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Carmichaelzahlen</a:t>
                      </a:r>
                      <a:endParaRPr kumimoji="0" lang="de-DE" sz="1700" b="0" i="0" u="none" strike="noStrike" cap="none" normalizeH="0" baseline="0" dirty="0" smtClean="0">
                        <a:ln>
                          <a:noFill/>
                        </a:ln>
                        <a:solidFill>
                          <a:schemeClr val="tx1"/>
                        </a:solidFill>
                        <a:effectLst/>
                        <a:latin typeface="Arial" charset="0"/>
                      </a:endParaRP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Sieb des Eratosthenes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Miller-Rabin-Test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AKS-test</a:t>
                      </a:r>
                    </a:p>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Diskreter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Das Problem des diskreten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Baby-</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-Giant-</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Index-</a:t>
                      </a:r>
                      <a:r>
                        <a:rPr kumimoji="0" lang="de-DE" sz="1700" b="0" i="0" u="none" strike="noStrike" cap="none" normalizeH="0" baseline="0" dirty="0" err="1" smtClean="0">
                          <a:ln>
                            <a:noFill/>
                          </a:ln>
                          <a:solidFill>
                            <a:schemeClr val="tx1"/>
                          </a:solidFill>
                          <a:effectLst/>
                          <a:latin typeface="Arial" charset="0"/>
                        </a:rPr>
                        <a:t>Calculus</a:t>
                      </a:r>
                      <a:r>
                        <a:rPr kumimoji="0" lang="de-DE" sz="1700" b="0" i="0" u="none" strike="noStrike" cap="none" normalizeH="0" baseline="0" dirty="0" smtClean="0">
                          <a:ln>
                            <a:noFill/>
                          </a:ln>
                          <a:solidFill>
                            <a:schemeClr val="tx1"/>
                          </a:solidFill>
                          <a:effectLst/>
                          <a:latin typeface="Arial" charset="0"/>
                        </a:rPr>
                        <a:t>-Algorithmus</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Fazit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6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a:t>Für Asymmetrische Verschlüsselung</a:t>
            </a: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37065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de-DE" dirty="0" smtClean="0"/>
              <a:t>Spezialfälle bei der Addition:</a:t>
            </a:r>
          </a:p>
          <a:p>
            <a:pPr marL="912813" lvl="2" indent="-285750"/>
            <a:r>
              <a:rPr lang="de-DE" dirty="0" smtClean="0"/>
              <a:t>Addieren mit dem gleichen Punkt (Q = P) :</a:t>
            </a:r>
          </a:p>
          <a:p>
            <a:pPr lvl="2" indent="0" algn="ctr">
              <a:buNone/>
            </a:pPr>
            <a:r>
              <a:rPr lang="de-DE" dirty="0" smtClean="0"/>
              <a:t>S = P + P = 2P.</a:t>
            </a:r>
          </a:p>
          <a:p>
            <a:pPr marL="912813" lvl="2"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1360488" lvl="3"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a:t>
            </a:r>
            <a:r>
              <a:rPr lang="de-DE" dirty="0" smtClean="0"/>
              <a:t>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ags/tag2.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3.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4.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5.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HsH_WI_2007-2013</Template>
  <TotalTime>0</TotalTime>
  <Words>1762</Words>
  <Application>Microsoft Office PowerPoint</Application>
  <PresentationFormat>Benutzerdefiniert</PresentationFormat>
  <Paragraphs>263</Paragraphs>
  <Slides>26</Slides>
  <Notes>11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26</vt:i4>
      </vt:variant>
    </vt:vector>
  </HeadingPairs>
  <TitlesOfParts>
    <vt:vector size="29" baseType="lpstr">
      <vt:lpstr>Arial</vt:lpstr>
      <vt:lpstr>Cambria Math</vt:lpstr>
      <vt:lpstr>Standarddesign</vt:lpstr>
      <vt:lpstr>Algorithmische Zahlentheorie</vt:lpstr>
      <vt:lpstr>Inhaltsverzeichnis</vt:lpstr>
      <vt:lpstr>Kapitel 1</vt:lpstr>
      <vt:lpstr>Kapitel 1</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Baby-Step-Giant-Step-Algorithmus Grundsätzliche Idee</vt:lpstr>
      <vt:lpstr>Baby-Step-Giant-Step-Algorithmus Vorgehen</vt:lpstr>
      <vt:lpstr>Baby-Step-Giant-Step-Algorithmus Fazit</vt:lpstr>
      <vt:lpstr> Fazit</vt:lpstr>
      <vt:lpstr>Textfolie Hier steht die Subheadline</vt:lpstr>
      <vt:lpstr>Textfolie zweispaltig Hier steht die Subheadline</vt:lpstr>
      <vt:lpstr>Textfolie mit Bild Hier steht die Subheadline</vt:lpstr>
      <vt:lpstr>Bildfolie Hier steht die Subheadline</vt:lpstr>
      <vt:lpstr>Bildfolie mit zwei Bildern Hier steht die Subheadline</vt:lpstr>
      <vt:lpstr>PowerPoint-Präsentation</vt:lpstr>
      <vt:lpstr>Organigramm Hier steht die Subheadline</vt:lpstr>
      <vt:lpstr>Säulendiagramm Hier steht die Subheadline</vt:lpstr>
      <vt:lpstr>Tortendiagramm Hier steht die Subheadline</vt:lpstr>
      <vt:lpstr>Liniendiagramm Hier steht die Subheadline</vt:lpstr>
      <vt:lpstr>Tabelle Hier steht die Subheadline</vt:lpstr>
      <vt:lpstr>Vielen Dank für Ihre Aufmerksamkeit!</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77</cp:revision>
  <dcterms:created xsi:type="dcterms:W3CDTF">2016-01-01T12:48:27Z</dcterms:created>
  <dcterms:modified xsi:type="dcterms:W3CDTF">2016-01-05T21:58:57Z</dcterms:modified>
</cp:coreProperties>
</file>