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54" d="100"/>
          <a:sy n="54" d="100"/>
        </p:scale>
        <p:origin x="43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and deliver beautiful presentations with ease and confidence.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id-ID"/>
              <a:t> Feature </a:t>
            </a:r>
            <a:r>
              <a:rPr lang="id-ID" dirty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layouts, photos, and diagrams perfectly in seconds with alignment guides and smart guides.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in control. The new Auto-Extend instantly applies the right settings for 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/>
              <a:t>Slide zoom </a:t>
            </a:r>
            <a:r>
              <a:rPr lang="en-US" dirty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/>
              <a:t>Slide Navigator </a:t>
            </a:r>
            <a:r>
              <a:rPr lang="en-US" dirty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the PowerPoint Web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2013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34a1fba-a5ab-4265-81a5-a96165ff56d3" xsi:nil="true"/>
    <Owner xmlns="634a1fba-a5ab-4265-81a5-a96165ff56d3">
      <UserInfo>
        <DisplayName/>
        <AccountId xsi:nil="true"/>
        <AccountType/>
      </UserInfo>
    </Owner>
    <LMS_Mappings xmlns="634a1fba-a5ab-4265-81a5-a96165ff56d3" xsi:nil="true"/>
    <Invited_Teachers xmlns="634a1fba-a5ab-4265-81a5-a96165ff56d3" xsi:nil="true"/>
    <IsNotebookLocked xmlns="634a1fba-a5ab-4265-81a5-a96165ff56d3" xsi:nil="true"/>
    <NotebookType xmlns="634a1fba-a5ab-4265-81a5-a96165ff56d3" xsi:nil="true"/>
    <FolderType xmlns="634a1fba-a5ab-4265-81a5-a96165ff56d3" xsi:nil="true"/>
    <Teachers xmlns="634a1fba-a5ab-4265-81a5-a96165ff56d3">
      <UserInfo>
        <DisplayName/>
        <AccountId xsi:nil="true"/>
        <AccountType/>
      </UserInfo>
    </Teachers>
    <Distribution_Groups xmlns="634a1fba-a5ab-4265-81a5-a96165ff56d3" xsi:nil="true"/>
    <Templates xmlns="634a1fba-a5ab-4265-81a5-a96165ff56d3" xsi:nil="true"/>
    <DefaultSectionNames xmlns="634a1fba-a5ab-4265-81a5-a96165ff56d3" xsi:nil="true"/>
    <TeamsChannelId xmlns="634a1fba-a5ab-4265-81a5-a96165ff56d3" xsi:nil="true"/>
    <Invited_Students xmlns="634a1fba-a5ab-4265-81a5-a96165ff56d3" xsi:nil="true"/>
    <CultureName xmlns="634a1fba-a5ab-4265-81a5-a96165ff56d3" xsi:nil="true"/>
    <Students xmlns="634a1fba-a5ab-4265-81a5-a96165ff56d3">
      <UserInfo>
        <DisplayName/>
        <AccountId xsi:nil="true"/>
        <AccountType/>
      </UserInfo>
    </Students>
    <Student_Groups xmlns="634a1fba-a5ab-4265-81a5-a96165ff56d3">
      <UserInfo>
        <DisplayName/>
        <AccountId xsi:nil="true"/>
        <AccountType/>
      </UserInfo>
    </Student_Groups>
    <Self_Registration_Enabled xmlns="634a1fba-a5ab-4265-81a5-a96165ff56d3" xsi:nil="true"/>
    <Has_Teacher_Only_SectionGroup xmlns="634a1fba-a5ab-4265-81a5-a96165ff56d3" xsi:nil="true"/>
    <AppVersion xmlns="634a1fba-a5ab-4265-81a5-a96165ff56d3" xsi:nil="true"/>
    <Math_Settings xmlns="634a1fba-a5ab-4265-81a5-a96165ff56d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D43E26D2E51439F6E16E0907BD6AF" ma:contentTypeVersion="32" ma:contentTypeDescription="Create a new document." ma:contentTypeScope="" ma:versionID="7bdc76e78339d9d9fab0116fc9031b32">
  <xsd:schema xmlns:xsd="http://www.w3.org/2001/XMLSchema" xmlns:xs="http://www.w3.org/2001/XMLSchema" xmlns:p="http://schemas.microsoft.com/office/2006/metadata/properties" xmlns:ns3="634a1fba-a5ab-4265-81a5-a96165ff56d3" xmlns:ns4="e86599e8-8d14-4b35-8fc9-0abc3bb8494b" targetNamespace="http://schemas.microsoft.com/office/2006/metadata/properties" ma:root="true" ma:fieldsID="2ef78fd23b3fe7f7419ff1656cd69648" ns3:_="" ns4:_="">
    <xsd:import namespace="634a1fba-a5ab-4265-81a5-a96165ff56d3"/>
    <xsd:import namespace="e86599e8-8d14-4b35-8fc9-0abc3bb849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a1fba-a5ab-4265-81a5-a96165ff5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599e8-8d14-4b35-8fc9-0abc3bb849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8D1B0D-5A03-407E-B64B-0D8081086807}">
  <ds:schemaRefs>
    <ds:schemaRef ds:uri="http://purl.org/dc/elements/1.1/"/>
    <ds:schemaRef ds:uri="http://schemas.microsoft.com/office/2006/metadata/properties"/>
    <ds:schemaRef ds:uri="e86599e8-8d14-4b35-8fc9-0abc3bb8494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4a1fba-a5ab-4265-81a5-a96165ff56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02155-70EA-492D-B25C-6AAB486CE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4a1fba-a5ab-4265-81a5-a96165ff56d3"/>
    <ds:schemaRef ds:uri="e86599e8-8d14-4b35-8fc9-0abc3bb849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 Feature new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2020-02-16T16:57:43Z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0x0101005E3D43E26D2E51439F6E16E0907BD6AF</vt:lpwstr>
  </property>
</Properties>
</file>