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7" r:id="rId4"/>
    <p:sldId id="270" r:id="rId5"/>
    <p:sldId id="268" r:id="rId6"/>
    <p:sldId id="269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tl2knXHgi3adX+yKv5e084LyA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E3E"/>
    <a:srgbClr val="EA1414"/>
    <a:srgbClr val="F0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8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92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1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1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90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13"/>
            <a:ext cx="3297943" cy="168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19940" y="5135876"/>
            <a:ext cx="1972060" cy="17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7610" y="140642"/>
            <a:ext cx="688849" cy="82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9;p4">
            <a:extLst>
              <a:ext uri="{FF2B5EF4-FFF2-40B4-BE49-F238E27FC236}">
                <a16:creationId xmlns:a16="http://schemas.microsoft.com/office/drawing/2014/main" id="{0C20CB59-268F-6A23-2AB6-E2969283655F}"/>
              </a:ext>
            </a:extLst>
          </p:cNvPr>
          <p:cNvPicPr preferRelativeResize="0"/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812139" y="2680780"/>
            <a:ext cx="5567493" cy="14930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F9FDC7B-08DC-D469-4CEB-DD33C64783E2}"/>
              </a:ext>
            </a:extLst>
          </p:cNvPr>
          <p:cNvGrpSpPr/>
          <p:nvPr/>
        </p:nvGrpSpPr>
        <p:grpSpPr>
          <a:xfrm>
            <a:off x="2250435" y="2292194"/>
            <a:ext cx="2263692" cy="2273611"/>
            <a:chOff x="2250435" y="2292194"/>
            <a:chExt cx="2263692" cy="227361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BB22A5B-49CA-4083-04CA-F4525DD9008F}"/>
                </a:ext>
              </a:extLst>
            </p:cNvPr>
            <p:cNvSpPr/>
            <p:nvPr/>
          </p:nvSpPr>
          <p:spPr>
            <a:xfrm>
              <a:off x="2250435" y="2292194"/>
              <a:ext cx="2263692" cy="2273611"/>
            </a:xfrm>
            <a:prstGeom prst="ellipse">
              <a:avLst/>
            </a:prstGeom>
            <a:solidFill>
              <a:srgbClr val="E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oogle Shape;94;p2">
              <a:extLst>
                <a:ext uri="{FF2B5EF4-FFF2-40B4-BE49-F238E27FC236}">
                  <a16:creationId xmlns:a16="http://schemas.microsoft.com/office/drawing/2014/main" id="{CD2C60EC-119C-8027-AE90-704EC57B5FC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56619" y="2831555"/>
              <a:ext cx="1051323" cy="13422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68EF2D-12FC-0B1A-0613-C5FD9C4D3079}"/>
              </a:ext>
            </a:extLst>
          </p:cNvPr>
          <p:cNvSpPr txBox="1"/>
          <p:nvPr/>
        </p:nvSpPr>
        <p:spPr>
          <a:xfrm>
            <a:off x="4770538" y="3165675"/>
            <a:ext cx="398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Image Classification</a:t>
            </a:r>
            <a:endParaRPr lang="en-ID" sz="280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13"/>
            <a:ext cx="3297943" cy="168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19940" y="5135876"/>
            <a:ext cx="1972060" cy="17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7610" y="140642"/>
            <a:ext cx="688849" cy="829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F32C1-CAD2-B051-E68A-F38EFD0F6F48}"/>
              </a:ext>
            </a:extLst>
          </p:cNvPr>
          <p:cNvSpPr txBox="1"/>
          <p:nvPr/>
        </p:nvSpPr>
        <p:spPr>
          <a:xfrm>
            <a:off x="4803018" y="615177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 Rounded MT Bold" panose="020F0704030504030204" pitchFamily="34" charset="0"/>
              </a:rPr>
              <a:t>Muhamad Rendi</a:t>
            </a:r>
            <a:endParaRPr lang="en-ID" sz="2400">
              <a:latin typeface="Arial Rounded MT Bold" panose="020F07040305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492289-9837-5EA3-4E7C-2B7657073314}"/>
              </a:ext>
            </a:extLst>
          </p:cNvPr>
          <p:cNvCxnSpPr>
            <a:cxnSpLocks/>
          </p:cNvCxnSpPr>
          <p:nvPr/>
        </p:nvCxnSpPr>
        <p:spPr>
          <a:xfrm>
            <a:off x="5156199" y="1076842"/>
            <a:ext cx="187960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890A972-222E-69FE-026F-739E8E0A0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459" y="2111498"/>
            <a:ext cx="2553286" cy="3402253"/>
          </a:xfrm>
          <a:prstGeom prst="flowChartConnector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330F61-AD45-D044-A763-786F383E92AC}"/>
              </a:ext>
            </a:extLst>
          </p:cNvPr>
          <p:cNvSpPr txBox="1"/>
          <p:nvPr/>
        </p:nvSpPr>
        <p:spPr>
          <a:xfrm>
            <a:off x="1198428" y="1344249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 Rounded MT Bold" panose="020F0704030504030204" pitchFamily="34" charset="0"/>
              </a:rPr>
              <a:t>About</a:t>
            </a:r>
            <a:r>
              <a:rPr lang="en-US" sz="2800">
                <a:latin typeface="Arial Rounded MT Bold" panose="020F0704030504030204" pitchFamily="34" charset="0"/>
              </a:rPr>
              <a:t> Me</a:t>
            </a:r>
            <a:endParaRPr lang="en-ID" sz="2800"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E59CB2-F763-089E-1340-F08257840D00}"/>
              </a:ext>
            </a:extLst>
          </p:cNvPr>
          <p:cNvSpPr txBox="1"/>
          <p:nvPr/>
        </p:nvSpPr>
        <p:spPr>
          <a:xfrm>
            <a:off x="4226204" y="1867469"/>
            <a:ext cx="757590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FF0000"/>
                </a:solidFill>
                <a:latin typeface="Arial Rounded MT Bold" panose="020F0704030504030204" pitchFamily="34" charset="0"/>
              </a:rPr>
              <a:t>Experince :</a:t>
            </a:r>
          </a:p>
          <a:p>
            <a:pPr>
              <a:lnSpc>
                <a:spcPct val="150000"/>
              </a:lnSpc>
            </a:pPr>
            <a:endParaRPr lang="en-ID" sz="1800"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ML PATH Participant, Bangkit academy led by Google, Tokopedia, Gojek &amp; Traveloka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>
                <a:latin typeface="Arial" panose="020B0604020202020204" pitchFamily="34" charset="0"/>
                <a:cs typeface="Arial" panose="020B0604020202020204" pitchFamily="34" charset="0"/>
              </a:rPr>
              <a:t>AI Developer Intern, VarX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Machine Learning Path , IDCamp Indosat Oreedo 2022 Scholarship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AI Gen Y Trainee, Orbit Future Academy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Asia AI Forward, Alibaba Cloud</a:t>
            </a:r>
            <a:endParaRPr lang="en-ID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3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3"/>
            <a:ext cx="3297943" cy="168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9940" y="5135876"/>
            <a:ext cx="1972060" cy="17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610" y="140642"/>
            <a:ext cx="688849" cy="82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0B39D6-79AC-2860-84BB-AA298FE2B1C7}"/>
              </a:ext>
            </a:extLst>
          </p:cNvPr>
          <p:cNvSpPr txBox="1"/>
          <p:nvPr/>
        </p:nvSpPr>
        <p:spPr>
          <a:xfrm>
            <a:off x="4094505" y="384345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Arial Rounded MT Bold" panose="020F0704030504030204" pitchFamily="34" charset="0"/>
              </a:rPr>
              <a:t>Persiapan Sebelum Kelas</a:t>
            </a:r>
            <a:endParaRPr lang="en-ID" sz="240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8B727E-43DD-AD12-8360-50D7DA5C10BF}"/>
              </a:ext>
            </a:extLst>
          </p:cNvPr>
          <p:cNvCxnSpPr>
            <a:cxnSpLocks/>
          </p:cNvCxnSpPr>
          <p:nvPr/>
        </p:nvCxnSpPr>
        <p:spPr>
          <a:xfrm>
            <a:off x="5156199" y="971562"/>
            <a:ext cx="187960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8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327837E-FD46-464D-5C52-641FA1EC2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89584"/>
            <a:ext cx="12192000" cy="4999033"/>
          </a:xfrm>
          <a:prstGeom prst="rect">
            <a:avLst/>
          </a:prstGeom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13"/>
            <a:ext cx="3297943" cy="168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19940" y="5135876"/>
            <a:ext cx="1972060" cy="17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7610" y="140642"/>
            <a:ext cx="688849" cy="82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0B39D6-79AC-2860-84BB-AA298FE2B1C7}"/>
              </a:ext>
            </a:extLst>
          </p:cNvPr>
          <p:cNvSpPr txBox="1"/>
          <p:nvPr/>
        </p:nvSpPr>
        <p:spPr>
          <a:xfrm>
            <a:off x="4804631" y="384345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Arial Rounded MT Bold" panose="020F0704030504030204" pitchFamily="34" charset="0"/>
              </a:rPr>
              <a:t>AI Project Cylce</a:t>
            </a:r>
            <a:endParaRPr lang="en-ID" sz="240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8B727E-43DD-AD12-8360-50D7DA5C10BF}"/>
              </a:ext>
            </a:extLst>
          </p:cNvPr>
          <p:cNvCxnSpPr>
            <a:cxnSpLocks/>
          </p:cNvCxnSpPr>
          <p:nvPr/>
        </p:nvCxnSpPr>
        <p:spPr>
          <a:xfrm>
            <a:off x="5156199" y="971562"/>
            <a:ext cx="187960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9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3"/>
            <a:ext cx="3297943" cy="168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9940" y="5135876"/>
            <a:ext cx="1972060" cy="17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610" y="140642"/>
            <a:ext cx="688849" cy="82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0B39D6-79AC-2860-84BB-AA298FE2B1C7}"/>
              </a:ext>
            </a:extLst>
          </p:cNvPr>
          <p:cNvSpPr txBox="1"/>
          <p:nvPr/>
        </p:nvSpPr>
        <p:spPr>
          <a:xfrm>
            <a:off x="4629908" y="384345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Arial Rounded MT Bold" panose="020F0704030504030204" pitchFamily="34" charset="0"/>
              </a:rPr>
              <a:t>Problem Scooping</a:t>
            </a:r>
            <a:endParaRPr lang="en-ID" sz="240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8B727E-43DD-AD12-8360-50D7DA5C10BF}"/>
              </a:ext>
            </a:extLst>
          </p:cNvPr>
          <p:cNvCxnSpPr>
            <a:cxnSpLocks/>
          </p:cNvCxnSpPr>
          <p:nvPr/>
        </p:nvCxnSpPr>
        <p:spPr>
          <a:xfrm>
            <a:off x="5156199" y="971562"/>
            <a:ext cx="187960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D1593F-5EB1-E7B5-2C2F-1A4DE43C2983}"/>
              </a:ext>
            </a:extLst>
          </p:cNvPr>
          <p:cNvSpPr txBox="1"/>
          <p:nvPr/>
        </p:nvSpPr>
        <p:spPr>
          <a:xfrm>
            <a:off x="1430156" y="1903727"/>
            <a:ext cx="123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 Rounded MT Bold" panose="020F0704030504030204" pitchFamily="34" charset="0"/>
              </a:rPr>
              <a:t>Who : </a:t>
            </a:r>
            <a:endParaRPr lang="en-ID" sz="240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ID" sz="1600">
                <a:solidFill>
                  <a:schemeClr val="tx1"/>
                </a:solidFill>
                <a:latin typeface="Arial Rounded MT Bold" panose="020F0704030504030204" pitchFamily="34" charset="0"/>
              </a:rPr>
              <a:t>Adik anda </a:t>
            </a:r>
            <a:endParaRPr lang="en-US" sz="16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586B7-22C2-3BE9-0A5A-44B9355A0E8C}"/>
              </a:ext>
            </a:extLst>
          </p:cNvPr>
          <p:cNvSpPr txBox="1"/>
          <p:nvPr/>
        </p:nvSpPr>
        <p:spPr>
          <a:xfrm>
            <a:off x="3100285" y="1903727"/>
            <a:ext cx="4637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 Rounded MT Bold" panose="020F0704030504030204" pitchFamily="34" charset="0"/>
              </a:rPr>
              <a:t>What : </a:t>
            </a:r>
            <a:endParaRPr lang="en-ID" sz="240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ID" sz="1600">
                <a:solidFill>
                  <a:schemeClr val="tx1"/>
                </a:solidFill>
                <a:latin typeface="Arial Rounded MT Bold" panose="020F0704030504030204" pitchFamily="34" charset="0"/>
              </a:rPr>
              <a:t>Ingin membedakan antara anjing dan kucing </a:t>
            </a:r>
            <a:endParaRPr lang="en-US" sz="16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D15F7-7DEA-E517-3AC6-C1B00AABCABB}"/>
              </a:ext>
            </a:extLst>
          </p:cNvPr>
          <p:cNvSpPr txBox="1"/>
          <p:nvPr/>
        </p:nvSpPr>
        <p:spPr>
          <a:xfrm>
            <a:off x="8176795" y="1903727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 Rounded MT Bold" panose="020F0704030504030204" pitchFamily="34" charset="0"/>
              </a:rPr>
              <a:t>Where: </a:t>
            </a:r>
            <a:endParaRPr lang="en-ID" sz="240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ID" sz="1600">
                <a:solidFill>
                  <a:schemeClr val="tx1"/>
                </a:solidFill>
                <a:latin typeface="Arial Rounded MT Bold" panose="020F0704030504030204" pitchFamily="34" charset="0"/>
              </a:rPr>
              <a:t>Di rumah anda</a:t>
            </a:r>
            <a:endParaRPr lang="en-US" sz="16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1CB09-15CD-3308-6355-36923BFE2F71}"/>
              </a:ext>
            </a:extLst>
          </p:cNvPr>
          <p:cNvSpPr txBox="1"/>
          <p:nvPr/>
        </p:nvSpPr>
        <p:spPr>
          <a:xfrm>
            <a:off x="1648971" y="3075057"/>
            <a:ext cx="840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 Rounded MT Bold" panose="020F0704030504030204" pitchFamily="34" charset="0"/>
              </a:rPr>
              <a:t>Why: </a:t>
            </a:r>
            <a:endParaRPr lang="en-ID" sz="240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ID" sz="1600">
                <a:solidFill>
                  <a:schemeClr val="tx1"/>
                </a:solidFill>
                <a:latin typeface="Arial Rounded MT Bold" panose="020F0704030504030204" pitchFamily="34" charset="0"/>
              </a:rPr>
              <a:t>Menyenangkan adik dengan bisa membuat model membedakan anjing dan kuncing</a:t>
            </a:r>
            <a:endParaRPr lang="en-US" sz="16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3"/>
            <a:ext cx="3297943" cy="168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9940" y="5135876"/>
            <a:ext cx="1972060" cy="17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610" y="140642"/>
            <a:ext cx="688849" cy="82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0B39D6-79AC-2860-84BB-AA298FE2B1C7}"/>
              </a:ext>
            </a:extLst>
          </p:cNvPr>
          <p:cNvSpPr txBox="1"/>
          <p:nvPr/>
        </p:nvSpPr>
        <p:spPr>
          <a:xfrm>
            <a:off x="5072339" y="384345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Arial Rounded MT Bold" panose="020F0704030504030204" pitchFamily="34" charset="0"/>
              </a:rPr>
              <a:t>Data Akusisi</a:t>
            </a:r>
            <a:endParaRPr lang="en-ID" sz="2400">
              <a:latin typeface="Arial Rounded MT Bold" panose="020F07040305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8B727E-43DD-AD12-8360-50D7DA5C10BF}"/>
              </a:ext>
            </a:extLst>
          </p:cNvPr>
          <p:cNvCxnSpPr>
            <a:cxnSpLocks/>
          </p:cNvCxnSpPr>
          <p:nvPr/>
        </p:nvCxnSpPr>
        <p:spPr>
          <a:xfrm>
            <a:off x="5156199" y="971562"/>
            <a:ext cx="187960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D1593F-5EB1-E7B5-2C2F-1A4DE43C2983}"/>
              </a:ext>
            </a:extLst>
          </p:cNvPr>
          <p:cNvSpPr txBox="1"/>
          <p:nvPr/>
        </p:nvSpPr>
        <p:spPr>
          <a:xfrm>
            <a:off x="1430156" y="1903727"/>
            <a:ext cx="123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 Rounded MT Bold" panose="020F0704030504030204" pitchFamily="34" charset="0"/>
              </a:rPr>
              <a:t>Who : </a:t>
            </a:r>
            <a:endParaRPr lang="en-ID" sz="240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ID" sz="1600">
                <a:solidFill>
                  <a:schemeClr val="tx1"/>
                </a:solidFill>
                <a:latin typeface="Arial Rounded MT Bold" panose="020F0704030504030204" pitchFamily="34" charset="0"/>
              </a:rPr>
              <a:t>Adik anda </a:t>
            </a:r>
            <a:endParaRPr lang="en-US" sz="16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586B7-22C2-3BE9-0A5A-44B9355A0E8C}"/>
              </a:ext>
            </a:extLst>
          </p:cNvPr>
          <p:cNvSpPr txBox="1"/>
          <p:nvPr/>
        </p:nvSpPr>
        <p:spPr>
          <a:xfrm>
            <a:off x="3100285" y="1903727"/>
            <a:ext cx="4637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 Rounded MT Bold" panose="020F0704030504030204" pitchFamily="34" charset="0"/>
              </a:rPr>
              <a:t>What : </a:t>
            </a:r>
            <a:endParaRPr lang="en-ID" sz="240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ID" sz="1600">
                <a:solidFill>
                  <a:schemeClr val="tx1"/>
                </a:solidFill>
                <a:latin typeface="Arial Rounded MT Bold" panose="020F0704030504030204" pitchFamily="34" charset="0"/>
              </a:rPr>
              <a:t>Ingin membedakan antara anjing dan kucing </a:t>
            </a:r>
            <a:endParaRPr lang="en-US" sz="16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D15F7-7DEA-E517-3AC6-C1B00AABCABB}"/>
              </a:ext>
            </a:extLst>
          </p:cNvPr>
          <p:cNvSpPr txBox="1"/>
          <p:nvPr/>
        </p:nvSpPr>
        <p:spPr>
          <a:xfrm>
            <a:off x="8176795" y="1903727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 Rounded MT Bold" panose="020F0704030504030204" pitchFamily="34" charset="0"/>
              </a:rPr>
              <a:t>Where: </a:t>
            </a:r>
            <a:endParaRPr lang="en-ID" sz="240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ID" sz="1600">
                <a:solidFill>
                  <a:schemeClr val="tx1"/>
                </a:solidFill>
                <a:latin typeface="Arial Rounded MT Bold" panose="020F0704030504030204" pitchFamily="34" charset="0"/>
              </a:rPr>
              <a:t>Di rumah anda</a:t>
            </a:r>
            <a:endParaRPr lang="en-US" sz="16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1CB09-15CD-3308-6355-36923BFE2F71}"/>
              </a:ext>
            </a:extLst>
          </p:cNvPr>
          <p:cNvSpPr txBox="1"/>
          <p:nvPr/>
        </p:nvSpPr>
        <p:spPr>
          <a:xfrm>
            <a:off x="1648971" y="3075057"/>
            <a:ext cx="840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 Rounded MT Bold" panose="020F0704030504030204" pitchFamily="34" charset="0"/>
              </a:rPr>
              <a:t>Why: </a:t>
            </a:r>
            <a:endParaRPr lang="en-ID" sz="240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ID" sz="1600">
                <a:solidFill>
                  <a:schemeClr val="tx1"/>
                </a:solidFill>
                <a:latin typeface="Arial Rounded MT Bold" panose="020F0704030504030204" pitchFamily="34" charset="0"/>
              </a:rPr>
              <a:t>Menyenangkan adik dengan bisa membuat model membedakan anjing dan kuncing</a:t>
            </a:r>
            <a:endParaRPr lang="en-US" sz="16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95E93F-2049-ADD6-3AD6-32C914621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156" y="4324594"/>
            <a:ext cx="822122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27"/>
            <a:ext cx="12192000" cy="68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372" y="4830424"/>
            <a:ext cx="3889256" cy="142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2252" y="2996896"/>
            <a:ext cx="5567493" cy="132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11958" y="1202879"/>
            <a:ext cx="2368079" cy="23727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285718-133B-0F20-0489-7F8699C52FE5}"/>
              </a:ext>
            </a:extLst>
          </p:cNvPr>
          <p:cNvSpPr txBox="1"/>
          <p:nvPr/>
        </p:nvSpPr>
        <p:spPr>
          <a:xfrm>
            <a:off x="3754582" y="3575592"/>
            <a:ext cx="468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@Robotika.uty</a:t>
            </a:r>
            <a:endParaRPr lang="en-ID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123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Muhamad  Rendi</cp:lastModifiedBy>
  <cp:revision>8</cp:revision>
  <dcterms:created xsi:type="dcterms:W3CDTF">2022-05-07T00:51:59Z</dcterms:created>
  <dcterms:modified xsi:type="dcterms:W3CDTF">2022-07-06T08:26:35Z</dcterms:modified>
</cp:coreProperties>
</file>