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54" y="-3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70182-E15F-4E19-997B-63E90C3C9CBF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9AD77-64EE-4ECE-8B51-386ACB385CE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11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9AD77-64EE-4ECE-8B51-386ACB385CE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28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17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6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74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3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5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73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40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6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9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0A2C-275B-4C78-8189-419CEC3E9F40}" type="datetimeFigureOut">
              <a:rPr lang="nl-BE" smtClean="0"/>
              <a:t>26/11/2016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A1DA-C516-4A69-B047-37CB430332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98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gauss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968375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657600" y="480292"/>
            <a:ext cx="0" cy="25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2992582"/>
            <a:ext cx="4608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Afbeeldingsresultaat voor gauss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410412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3657600" y="3616037"/>
            <a:ext cx="0" cy="25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57600" y="6128327"/>
            <a:ext cx="4608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343810" y="1755374"/>
            <a:ext cx="4623" cy="82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123709" y="1462120"/>
            <a:ext cx="18473" cy="11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91579" y="5839805"/>
            <a:ext cx="9583" cy="2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024582" y="5430982"/>
            <a:ext cx="2365" cy="6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4618181" y="614218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o</a:t>
            </a:r>
            <a:r>
              <a:rPr lang="nl-BE" dirty="0" err="1" smtClean="0"/>
              <a:t>utbreak</a:t>
            </a:r>
            <a:r>
              <a:rPr lang="nl-BE" dirty="0" smtClean="0"/>
              <a:t> </a:t>
            </a:r>
            <a:r>
              <a:rPr lang="nl-BE" b="1" dirty="0" err="1" smtClean="0"/>
              <a:t>detection</a:t>
            </a:r>
            <a:endParaRPr lang="nl-BE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37381" y="590186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effective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b="1" dirty="0" smtClean="0"/>
              <a:t>action</a:t>
            </a:r>
            <a:endParaRPr lang="nl-BE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85309" y="4925757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o</a:t>
            </a:r>
            <a:r>
              <a:rPr lang="nl-BE" dirty="0" err="1" smtClean="0"/>
              <a:t>utbreak</a:t>
            </a:r>
            <a:r>
              <a:rPr lang="nl-BE" dirty="0" smtClean="0"/>
              <a:t> </a:t>
            </a:r>
            <a:r>
              <a:rPr lang="nl-BE" b="1" dirty="0" err="1" smtClean="0"/>
              <a:t>detection</a:t>
            </a:r>
            <a:endParaRPr lang="nl-BE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516580" y="4112813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effective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b="1" dirty="0" smtClean="0"/>
              <a:t>action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66259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Reusens, Michael</dc:creator>
  <cp:lastModifiedBy>Reusens, Michael</cp:lastModifiedBy>
  <cp:revision>9</cp:revision>
  <dcterms:created xsi:type="dcterms:W3CDTF">2016-11-26T13:57:54Z</dcterms:created>
  <dcterms:modified xsi:type="dcterms:W3CDTF">2016-11-26T14:19:16Z</dcterms:modified>
</cp:coreProperties>
</file>