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eus Rezende" initials="MR" lastIdx="1" clrIdx="0">
    <p:extLst>
      <p:ext uri="{19B8F6BF-5375-455C-9EA6-DF929625EA0E}">
        <p15:presenceInfo xmlns:p15="http://schemas.microsoft.com/office/powerpoint/2012/main" userId="3f257f23361c9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42A65-E1AE-4F65-928B-C19CFAE83CD9}" v="106" dt="2020-05-06T20:34:47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Rezende" userId="3f257f23361c9c88" providerId="LiveId" clId="{5B542A65-E1AE-4F65-928B-C19CFAE83CD9}"/>
    <pc:docChg chg="undo redo custSel mod addSld delSld modSld">
      <pc:chgData name="Matheus Rezende" userId="3f257f23361c9c88" providerId="LiveId" clId="{5B542A65-E1AE-4F65-928B-C19CFAE83CD9}" dt="2020-05-11T20:49:31.771" v="3947" actId="20577"/>
      <pc:docMkLst>
        <pc:docMk/>
      </pc:docMkLst>
      <pc:sldChg chg="modSp mod">
        <pc:chgData name="Matheus Rezende" userId="3f257f23361c9c88" providerId="LiveId" clId="{5B542A65-E1AE-4F65-928B-C19CFAE83CD9}" dt="2020-05-11T20:49:31.771" v="3947" actId="20577"/>
        <pc:sldMkLst>
          <pc:docMk/>
          <pc:sldMk cId="2470904617" sldId="257"/>
        </pc:sldMkLst>
        <pc:spChg chg="mod">
          <ac:chgData name="Matheus Rezende" userId="3f257f23361c9c88" providerId="LiveId" clId="{5B542A65-E1AE-4F65-928B-C19CFAE83CD9}" dt="2020-05-11T20:49:31.771" v="3947" actId="20577"/>
          <ac:spMkLst>
            <pc:docMk/>
            <pc:sldMk cId="2470904617" sldId="257"/>
            <ac:spMk id="3" creationId="{FDD02C1F-4051-4101-BC59-A42D428A754F}"/>
          </ac:spMkLst>
        </pc:spChg>
      </pc:sldChg>
      <pc:sldChg chg="modSp mod">
        <pc:chgData name="Matheus Rezende" userId="3f257f23361c9c88" providerId="LiveId" clId="{5B542A65-E1AE-4F65-928B-C19CFAE83CD9}" dt="2020-05-11T20:42:12.224" v="3842" actId="20577"/>
        <pc:sldMkLst>
          <pc:docMk/>
          <pc:sldMk cId="1062923782" sldId="258"/>
        </pc:sldMkLst>
        <pc:spChg chg="mod">
          <ac:chgData name="Matheus Rezende" userId="3f257f23361c9c88" providerId="LiveId" clId="{5B542A65-E1AE-4F65-928B-C19CFAE83CD9}" dt="2020-05-11T20:42:12.224" v="3842" actId="20577"/>
          <ac:spMkLst>
            <pc:docMk/>
            <pc:sldMk cId="1062923782" sldId="258"/>
            <ac:spMk id="26" creationId="{2EAF4E48-E5C0-4FCD-843C-21D122A265C4}"/>
          </ac:spMkLst>
        </pc:spChg>
      </pc:sldChg>
      <pc:sldChg chg="addSp delSp modSp mod">
        <pc:chgData name="Matheus Rezende" userId="3f257f23361c9c88" providerId="LiveId" clId="{5B542A65-E1AE-4F65-928B-C19CFAE83CD9}" dt="2020-05-06T17:18:37.702" v="1490" actId="14100"/>
        <pc:sldMkLst>
          <pc:docMk/>
          <pc:sldMk cId="1865663262" sldId="260"/>
        </pc:sldMkLst>
        <pc:spChg chg="mod">
          <ac:chgData name="Matheus Rezende" userId="3f257f23361c9c88" providerId="LiveId" clId="{5B542A65-E1AE-4F65-928B-C19CFAE83CD9}" dt="2020-05-06T17:06:51.311" v="960" actId="20577"/>
          <ac:spMkLst>
            <pc:docMk/>
            <pc:sldMk cId="1865663262" sldId="260"/>
            <ac:spMk id="2" creationId="{A0A6F534-A7AD-447E-853D-CE7B499719E2}"/>
          </ac:spMkLst>
        </pc:spChg>
        <pc:spChg chg="del">
          <ac:chgData name="Matheus Rezende" userId="3f257f23361c9c88" providerId="LiveId" clId="{5B542A65-E1AE-4F65-928B-C19CFAE83CD9}" dt="2020-05-06T15:21:24.675" v="14" actId="931"/>
          <ac:spMkLst>
            <pc:docMk/>
            <pc:sldMk cId="1865663262" sldId="260"/>
            <ac:spMk id="3" creationId="{9E3C998C-A606-405D-B10F-09570299DB6A}"/>
          </ac:spMkLst>
        </pc:spChg>
        <pc:spChg chg="add del mod">
          <ac:chgData name="Matheus Rezende" userId="3f257f23361c9c88" providerId="LiveId" clId="{5B542A65-E1AE-4F65-928B-C19CFAE83CD9}" dt="2020-05-06T15:20:02.654" v="5"/>
          <ac:spMkLst>
            <pc:docMk/>
            <pc:sldMk cId="1865663262" sldId="260"/>
            <ac:spMk id="4" creationId="{7CF43C01-ABEF-4803-A823-30D3BE4A415E}"/>
          </ac:spMkLst>
        </pc:spChg>
        <pc:spChg chg="add del mod">
          <ac:chgData name="Matheus Rezende" userId="3f257f23361c9c88" providerId="LiveId" clId="{5B542A65-E1AE-4F65-928B-C19CFAE83CD9}" dt="2020-05-06T15:20:02.654" v="3" actId="21"/>
          <ac:spMkLst>
            <pc:docMk/>
            <pc:sldMk cId="1865663262" sldId="260"/>
            <ac:spMk id="6" creationId="{15EDCF98-EE90-4D0B-BF76-CC745625497A}"/>
          </ac:spMkLst>
        </pc:spChg>
        <pc:spChg chg="add mod">
          <ac:chgData name="Matheus Rezende" userId="3f257f23361c9c88" providerId="LiveId" clId="{5B542A65-E1AE-4F65-928B-C19CFAE83CD9}" dt="2020-05-06T15:36:57.552" v="923" actId="12"/>
          <ac:spMkLst>
            <pc:docMk/>
            <pc:sldMk cId="1865663262" sldId="260"/>
            <ac:spMk id="9" creationId="{C0BDE7A6-CBA3-4D7E-A6A7-05A2F2CC7CE7}"/>
          </ac:spMkLst>
        </pc:spChg>
        <pc:spChg chg="add del mod">
          <ac:chgData name="Matheus Rezende" userId="3f257f23361c9c88" providerId="LiveId" clId="{5B542A65-E1AE-4F65-928B-C19CFAE83CD9}" dt="2020-05-06T15:22:47.790" v="25" actId="21"/>
          <ac:spMkLst>
            <pc:docMk/>
            <pc:sldMk cId="1865663262" sldId="260"/>
            <ac:spMk id="16" creationId="{BF51E3CD-C50B-4B14-96DA-DDF6802A9C22}"/>
          </ac:spMkLst>
        </pc:spChg>
        <pc:spChg chg="add mod">
          <ac:chgData name="Matheus Rezende" userId="3f257f23361c9c88" providerId="LiveId" clId="{5B542A65-E1AE-4F65-928B-C19CFAE83CD9}" dt="2020-05-06T15:33:25.515" v="570" actId="255"/>
          <ac:spMkLst>
            <pc:docMk/>
            <pc:sldMk cId="1865663262" sldId="260"/>
            <ac:spMk id="17" creationId="{D5B161E6-08E0-4031-84F3-5F237BBC4097}"/>
          </ac:spMkLst>
        </pc:spChg>
        <pc:spChg chg="add mod">
          <ac:chgData name="Matheus Rezende" userId="3f257f23361c9c88" providerId="LiveId" clId="{5B542A65-E1AE-4F65-928B-C19CFAE83CD9}" dt="2020-05-06T15:34:30.267" v="664" actId="14100"/>
          <ac:spMkLst>
            <pc:docMk/>
            <pc:sldMk cId="1865663262" sldId="260"/>
            <ac:spMk id="18" creationId="{3931552D-06FE-4507-A761-D5945BE3370C}"/>
          </ac:spMkLst>
        </pc:spChg>
        <pc:spChg chg="add mod">
          <ac:chgData name="Matheus Rezende" userId="3f257f23361c9c88" providerId="LiveId" clId="{5B542A65-E1AE-4F65-928B-C19CFAE83CD9}" dt="2020-05-06T17:15:18.870" v="1274" actId="20577"/>
          <ac:spMkLst>
            <pc:docMk/>
            <pc:sldMk cId="1865663262" sldId="260"/>
            <ac:spMk id="19" creationId="{6EC6AD5E-9F52-41D1-B266-3074A40F8981}"/>
          </ac:spMkLst>
        </pc:spChg>
        <pc:picChg chg="add del mod modCrop">
          <ac:chgData name="Matheus Rezende" userId="3f257f23361c9c88" providerId="LiveId" clId="{5B542A65-E1AE-4F65-928B-C19CFAE83CD9}" dt="2020-05-06T15:30:54.888" v="373" actId="1076"/>
          <ac:picMkLst>
            <pc:docMk/>
            <pc:sldMk cId="1865663262" sldId="260"/>
            <ac:picMk id="13" creationId="{DD0CB2FB-3595-4B4A-9146-39C36F13981B}"/>
          </ac:picMkLst>
        </pc:picChg>
        <pc:cxnChg chg="mod">
          <ac:chgData name="Matheus Rezende" userId="3f257f23361c9c88" providerId="LiveId" clId="{5B542A65-E1AE-4F65-928B-C19CFAE83CD9}" dt="2020-05-06T17:18:37.244" v="1489" actId="14100"/>
          <ac:cxnSpMkLst>
            <pc:docMk/>
            <pc:sldMk cId="1865663262" sldId="260"/>
            <ac:cxnSpMk id="5" creationId="{EC34A87F-E91D-488A-9E31-4D22A4198778}"/>
          </ac:cxnSpMkLst>
        </pc:cxnChg>
        <pc:cxnChg chg="mod">
          <ac:chgData name="Matheus Rezende" userId="3f257f23361c9c88" providerId="LiveId" clId="{5B542A65-E1AE-4F65-928B-C19CFAE83CD9}" dt="2020-05-06T17:18:37.702" v="1490" actId="14100"/>
          <ac:cxnSpMkLst>
            <pc:docMk/>
            <pc:sldMk cId="1865663262" sldId="260"/>
            <ac:cxnSpMk id="7" creationId="{21C12755-9762-4109-9B0B-67F095B1C645}"/>
          </ac:cxnSpMkLst>
        </pc:cxnChg>
      </pc:sldChg>
      <pc:sldChg chg="addSp delSp modSp new mod setBg">
        <pc:chgData name="Matheus Rezende" userId="3f257f23361c9c88" providerId="LiveId" clId="{5B542A65-E1AE-4F65-928B-C19CFAE83CD9}" dt="2020-05-06T17:19:30.954" v="1494" actId="14100"/>
        <pc:sldMkLst>
          <pc:docMk/>
          <pc:sldMk cId="254637203" sldId="261"/>
        </pc:sldMkLst>
        <pc:spChg chg="mod">
          <ac:chgData name="Matheus Rezende" userId="3f257f23361c9c88" providerId="LiveId" clId="{5B542A65-E1AE-4F65-928B-C19CFAE83CD9}" dt="2020-05-06T17:06:56.266" v="962" actId="20577"/>
          <ac:spMkLst>
            <pc:docMk/>
            <pc:sldMk cId="254637203" sldId="261"/>
            <ac:spMk id="2" creationId="{42BCA8FD-31C4-424F-9213-642FE525C3A6}"/>
          </ac:spMkLst>
        </pc:spChg>
        <pc:spChg chg="del mod">
          <ac:chgData name="Matheus Rezende" userId="3f257f23361c9c88" providerId="LiveId" clId="{5B542A65-E1AE-4F65-928B-C19CFAE83CD9}" dt="2020-05-06T17:08:36.448" v="987" actId="931"/>
          <ac:spMkLst>
            <pc:docMk/>
            <pc:sldMk cId="254637203" sldId="261"/>
            <ac:spMk id="3" creationId="{5DA345D7-CF80-4D9D-B4DD-034617835710}"/>
          </ac:spMkLst>
        </pc:spChg>
        <pc:spChg chg="add del mod">
          <ac:chgData name="Matheus Rezende" userId="3f257f23361c9c88" providerId="LiveId" clId="{5B542A65-E1AE-4F65-928B-C19CFAE83CD9}" dt="2020-05-06T17:07:56.728" v="970"/>
          <ac:spMkLst>
            <pc:docMk/>
            <pc:sldMk cId="254637203" sldId="261"/>
            <ac:spMk id="9" creationId="{54F3FB80-E0DA-407D-9BAD-99DFD832FFA0}"/>
          </ac:spMkLst>
        </pc:spChg>
        <pc:spChg chg="add">
          <ac:chgData name="Matheus Rezende" userId="3f257f23361c9c88" providerId="LiveId" clId="{5B542A65-E1AE-4F65-928B-C19CFAE83CD9}" dt="2020-05-06T17:05:55.956" v="925" actId="26606"/>
          <ac:spMkLst>
            <pc:docMk/>
            <pc:sldMk cId="254637203" sldId="261"/>
            <ac:spMk id="10" creationId="{92806DFD-E192-42CC-B190-3C4C95B8FF4E}"/>
          </ac:spMkLst>
        </pc:spChg>
        <pc:spChg chg="add del mod">
          <ac:chgData name="Matheus Rezende" userId="3f257f23361c9c88" providerId="LiveId" clId="{5B542A65-E1AE-4F65-928B-C19CFAE83CD9}" dt="2020-05-06T17:07:56.720" v="968" actId="21"/>
          <ac:spMkLst>
            <pc:docMk/>
            <pc:sldMk cId="254637203" sldId="261"/>
            <ac:spMk id="11" creationId="{5E2BEB7C-C983-4353-A3C7-856A6B4E8DB3}"/>
          </ac:spMkLst>
        </pc:spChg>
        <pc:spChg chg="add">
          <ac:chgData name="Matheus Rezende" userId="3f257f23361c9c88" providerId="LiveId" clId="{5B542A65-E1AE-4F65-928B-C19CFAE83CD9}" dt="2020-05-06T17:05:55.956" v="925" actId="26606"/>
          <ac:spMkLst>
            <pc:docMk/>
            <pc:sldMk cId="254637203" sldId="261"/>
            <ac:spMk id="12" creationId="{BB17FFD2-DBC7-4ABB-B2A0-7E18EC1B8074}"/>
          </ac:spMkLst>
        </pc:spChg>
        <pc:spChg chg="add mod">
          <ac:chgData name="Matheus Rezende" userId="3f257f23361c9c88" providerId="LiveId" clId="{5B542A65-E1AE-4F65-928B-C19CFAE83CD9}" dt="2020-05-06T17:08:25.925" v="986" actId="12"/>
          <ac:spMkLst>
            <pc:docMk/>
            <pc:sldMk cId="254637203" sldId="261"/>
            <ac:spMk id="13" creationId="{48BC40DC-8524-42D8-971E-62D1701A5F7F}"/>
          </ac:spMkLst>
        </pc:spChg>
        <pc:spChg chg="add mod">
          <ac:chgData name="Matheus Rezende" userId="3f257f23361c9c88" providerId="LiveId" clId="{5B542A65-E1AE-4F65-928B-C19CFAE83CD9}" dt="2020-05-06T17:19:03.205" v="1491" actId="1076"/>
          <ac:spMkLst>
            <pc:docMk/>
            <pc:sldMk cId="254637203" sldId="261"/>
            <ac:spMk id="17" creationId="{30050C1C-C068-4B6C-B11B-0DA08DCDF250}"/>
          </ac:spMkLst>
        </pc:spChg>
        <pc:spChg chg="add mod">
          <ac:chgData name="Matheus Rezende" userId="3f257f23361c9c88" providerId="LiveId" clId="{5B542A65-E1AE-4F65-928B-C19CFAE83CD9}" dt="2020-05-06T17:19:30.954" v="1494" actId="14100"/>
          <ac:spMkLst>
            <pc:docMk/>
            <pc:sldMk cId="254637203" sldId="261"/>
            <ac:spMk id="18" creationId="{6C1240C0-4E03-4F7E-872C-E643AF8AE28E}"/>
          </ac:spMkLst>
        </pc:spChg>
        <pc:spChg chg="add mod">
          <ac:chgData name="Matheus Rezende" userId="3f257f23361c9c88" providerId="LiveId" clId="{5B542A65-E1AE-4F65-928B-C19CFAE83CD9}" dt="2020-05-06T17:19:15.019" v="1492" actId="1076"/>
          <ac:spMkLst>
            <pc:docMk/>
            <pc:sldMk cId="254637203" sldId="261"/>
            <ac:spMk id="19" creationId="{E0C983AA-30F5-4A78-9509-195D7184BEE1}"/>
          </ac:spMkLst>
        </pc:spChg>
        <pc:picChg chg="add">
          <ac:chgData name="Matheus Rezende" userId="3f257f23361c9c88" providerId="LiveId" clId="{5B542A65-E1AE-4F65-928B-C19CFAE83CD9}" dt="2020-05-06T17:05:55.956" v="925" actId="26606"/>
          <ac:picMkLst>
            <pc:docMk/>
            <pc:sldMk cId="254637203" sldId="261"/>
            <ac:picMk id="8" creationId="{0214283E-D7B4-49E9-932E-D7F2A2847F1F}"/>
          </ac:picMkLst>
        </pc:picChg>
        <pc:picChg chg="add mod modCrop">
          <ac:chgData name="Matheus Rezende" userId="3f257f23361c9c88" providerId="LiveId" clId="{5B542A65-E1AE-4F65-928B-C19CFAE83CD9}" dt="2020-05-06T17:09:39.807" v="1000" actId="1440"/>
          <ac:picMkLst>
            <pc:docMk/>
            <pc:sldMk cId="254637203" sldId="261"/>
            <ac:picMk id="16" creationId="{8BDFD28F-83A0-475F-9E68-054E2B9747D2}"/>
          </ac:picMkLst>
        </pc:picChg>
        <pc:cxnChg chg="add">
          <ac:chgData name="Matheus Rezende" userId="3f257f23361c9c88" providerId="LiveId" clId="{5B542A65-E1AE-4F65-928B-C19CFAE83CD9}" dt="2020-05-06T17:06:15.751" v="937" actId="11529"/>
          <ac:cxnSpMkLst>
            <pc:docMk/>
            <pc:sldMk cId="254637203" sldId="261"/>
            <ac:cxnSpMk id="5" creationId="{0FD86D94-1634-48A2-85F7-D6E39AFB70C3}"/>
          </ac:cxnSpMkLst>
        </pc:cxnChg>
        <pc:cxnChg chg="add">
          <ac:chgData name="Matheus Rezende" userId="3f257f23361c9c88" providerId="LiveId" clId="{5B542A65-E1AE-4F65-928B-C19CFAE83CD9}" dt="2020-05-06T17:06:25" v="938" actId="11529"/>
          <ac:cxnSpMkLst>
            <pc:docMk/>
            <pc:sldMk cId="254637203" sldId="261"/>
            <ac:cxnSpMk id="7" creationId="{E8AB8B16-8A1E-41E3-8F70-EA3F3D405EC1}"/>
          </ac:cxnSpMkLst>
        </pc:cxnChg>
        <pc:cxnChg chg="add">
          <ac:chgData name="Matheus Rezende" userId="3f257f23361c9c88" providerId="LiveId" clId="{5B542A65-E1AE-4F65-928B-C19CFAE83CD9}" dt="2020-05-06T17:05:55.956" v="925" actId="26606"/>
          <ac:cxnSpMkLst>
            <pc:docMk/>
            <pc:sldMk cId="254637203" sldId="261"/>
            <ac:cxnSpMk id="14" creationId="{7FA45ACF-DABA-410D-9663-DACA842E6B63}"/>
          </ac:cxnSpMkLst>
        </pc:cxnChg>
      </pc:sldChg>
      <pc:sldChg chg="addSp delSp modSp new mod setBg">
        <pc:chgData name="Matheus Rezende" userId="3f257f23361c9c88" providerId="LiveId" clId="{5B542A65-E1AE-4F65-928B-C19CFAE83CD9}" dt="2020-05-06T17:39:49.843" v="2005" actId="1076"/>
        <pc:sldMkLst>
          <pc:docMk/>
          <pc:sldMk cId="414141502" sldId="262"/>
        </pc:sldMkLst>
        <pc:spChg chg="mod">
          <ac:chgData name="Matheus Rezende" userId="3f257f23361c9c88" providerId="LiveId" clId="{5B542A65-E1AE-4F65-928B-C19CFAE83CD9}" dt="2020-05-06T17:19:52.670" v="1507" actId="20577"/>
          <ac:spMkLst>
            <pc:docMk/>
            <pc:sldMk cId="414141502" sldId="262"/>
            <ac:spMk id="2" creationId="{7AE4E7AF-FB45-479D-8BF5-DF49254E15FF}"/>
          </ac:spMkLst>
        </pc:spChg>
        <pc:spChg chg="del mod">
          <ac:chgData name="Matheus Rezende" userId="3f257f23361c9c88" providerId="LiveId" clId="{5B542A65-E1AE-4F65-928B-C19CFAE83CD9}" dt="2020-05-06T17:27:22.218" v="1524" actId="931"/>
          <ac:spMkLst>
            <pc:docMk/>
            <pc:sldMk cId="414141502" sldId="262"/>
            <ac:spMk id="3" creationId="{3995DC9B-FCE1-423A-8558-B43DBBA4A387}"/>
          </ac:spMkLst>
        </pc:spChg>
        <pc:spChg chg="add mod">
          <ac:chgData name="Matheus Rezende" userId="3f257f23361c9c88" providerId="LiveId" clId="{5B542A65-E1AE-4F65-928B-C19CFAE83CD9}" dt="2020-05-06T17:38:43.473" v="1999" actId="1076"/>
          <ac:spMkLst>
            <pc:docMk/>
            <pc:sldMk cId="414141502" sldId="262"/>
            <ac:spMk id="9" creationId="{67579752-EFF2-482E-8322-56E28DE88A7E}"/>
          </ac:spMkLst>
        </pc:spChg>
        <pc:spChg chg="add">
          <ac:chgData name="Matheus Rezende" userId="3f257f23361c9c88" providerId="LiveId" clId="{5B542A65-E1AE-4F65-928B-C19CFAE83CD9}" dt="2020-05-06T17:19:46.836" v="1496" actId="26606"/>
          <ac:spMkLst>
            <pc:docMk/>
            <pc:sldMk cId="414141502" sldId="262"/>
            <ac:spMk id="10" creationId="{92806DFD-E192-42CC-B190-3C4C95B8FF4E}"/>
          </ac:spMkLst>
        </pc:spChg>
        <pc:spChg chg="add">
          <ac:chgData name="Matheus Rezende" userId="3f257f23361c9c88" providerId="LiveId" clId="{5B542A65-E1AE-4F65-928B-C19CFAE83CD9}" dt="2020-05-06T17:19:46.836" v="1496" actId="26606"/>
          <ac:spMkLst>
            <pc:docMk/>
            <pc:sldMk cId="414141502" sldId="262"/>
            <ac:spMk id="12" creationId="{BB17FFD2-DBC7-4ABB-B2A0-7E18EC1B8074}"/>
          </ac:spMkLst>
        </pc:spChg>
        <pc:spChg chg="add del mod">
          <ac:chgData name="Matheus Rezende" userId="3f257f23361c9c88" providerId="LiveId" clId="{5B542A65-E1AE-4F65-928B-C19CFAE83CD9}" dt="2020-05-06T17:29:32.325" v="1546"/>
          <ac:spMkLst>
            <pc:docMk/>
            <pc:sldMk cId="414141502" sldId="262"/>
            <ac:spMk id="15" creationId="{627C929B-4672-408E-8B27-8528861D7905}"/>
          </ac:spMkLst>
        </pc:spChg>
        <pc:spChg chg="add mod">
          <ac:chgData name="Matheus Rezende" userId="3f257f23361c9c88" providerId="LiveId" clId="{5B542A65-E1AE-4F65-928B-C19CFAE83CD9}" dt="2020-05-06T17:39:02.642" v="2001" actId="1076"/>
          <ac:spMkLst>
            <pc:docMk/>
            <pc:sldMk cId="414141502" sldId="262"/>
            <ac:spMk id="16" creationId="{A49CEC71-6458-407E-A08E-32FA8D65364A}"/>
          </ac:spMkLst>
        </pc:spChg>
        <pc:spChg chg="add mod">
          <ac:chgData name="Matheus Rezende" userId="3f257f23361c9c88" providerId="LiveId" clId="{5B542A65-E1AE-4F65-928B-C19CFAE83CD9}" dt="2020-05-06T17:39:46.506" v="2004" actId="1076"/>
          <ac:spMkLst>
            <pc:docMk/>
            <pc:sldMk cId="414141502" sldId="262"/>
            <ac:spMk id="17" creationId="{273BEF74-9E42-4AD2-9502-C950A2B75896}"/>
          </ac:spMkLst>
        </pc:spChg>
        <pc:spChg chg="add mod">
          <ac:chgData name="Matheus Rezende" userId="3f257f23361c9c88" providerId="LiveId" clId="{5B542A65-E1AE-4F65-928B-C19CFAE83CD9}" dt="2020-05-06T17:39:49.843" v="2005" actId="1076"/>
          <ac:spMkLst>
            <pc:docMk/>
            <pc:sldMk cId="414141502" sldId="262"/>
            <ac:spMk id="18" creationId="{77B5AE2E-20D2-4E40-9F6F-5F35D0DF0B99}"/>
          </ac:spMkLst>
        </pc:spChg>
        <pc:picChg chg="add">
          <ac:chgData name="Matheus Rezende" userId="3f257f23361c9c88" providerId="LiveId" clId="{5B542A65-E1AE-4F65-928B-C19CFAE83CD9}" dt="2020-05-06T17:19:46.836" v="1496" actId="26606"/>
          <ac:picMkLst>
            <pc:docMk/>
            <pc:sldMk cId="414141502" sldId="262"/>
            <ac:picMk id="8" creationId="{0214283E-D7B4-49E9-932E-D7F2A2847F1F}"/>
          </ac:picMkLst>
        </pc:picChg>
        <pc:picChg chg="add mod modCrop">
          <ac:chgData name="Matheus Rezende" userId="3f257f23361c9c88" providerId="LiveId" clId="{5B542A65-E1AE-4F65-928B-C19CFAE83CD9}" dt="2020-05-06T17:38:47.802" v="2000" actId="1076"/>
          <ac:picMkLst>
            <pc:docMk/>
            <pc:sldMk cId="414141502" sldId="262"/>
            <ac:picMk id="13" creationId="{EC6A7EE8-389C-42BF-A302-373A923C6968}"/>
          </ac:picMkLst>
        </pc:picChg>
        <pc:cxnChg chg="add">
          <ac:chgData name="Matheus Rezende" userId="3f257f23361c9c88" providerId="LiveId" clId="{5B542A65-E1AE-4F65-928B-C19CFAE83CD9}" dt="2020-05-06T17:20:01.438" v="1508" actId="11529"/>
          <ac:cxnSpMkLst>
            <pc:docMk/>
            <pc:sldMk cId="414141502" sldId="262"/>
            <ac:cxnSpMk id="5" creationId="{5027B8A4-2117-489A-BF38-18C72A6FF5D4}"/>
          </ac:cxnSpMkLst>
        </pc:cxnChg>
        <pc:cxnChg chg="add">
          <ac:chgData name="Matheus Rezende" userId="3f257f23361c9c88" providerId="LiveId" clId="{5B542A65-E1AE-4F65-928B-C19CFAE83CD9}" dt="2020-05-06T17:26:43.791" v="1509" actId="11529"/>
          <ac:cxnSpMkLst>
            <pc:docMk/>
            <pc:sldMk cId="414141502" sldId="262"/>
            <ac:cxnSpMk id="7" creationId="{364DA57F-B15A-4141-B5D6-D655123739D4}"/>
          </ac:cxnSpMkLst>
        </pc:cxnChg>
        <pc:cxnChg chg="add">
          <ac:chgData name="Matheus Rezende" userId="3f257f23361c9c88" providerId="LiveId" clId="{5B542A65-E1AE-4F65-928B-C19CFAE83CD9}" dt="2020-05-06T17:19:46.836" v="1496" actId="26606"/>
          <ac:cxnSpMkLst>
            <pc:docMk/>
            <pc:sldMk cId="414141502" sldId="262"/>
            <ac:cxnSpMk id="14" creationId="{7FA45ACF-DABA-410D-9663-DACA842E6B63}"/>
          </ac:cxnSpMkLst>
        </pc:cxnChg>
      </pc:sldChg>
      <pc:sldChg chg="addSp delSp modSp new del mod">
        <pc:chgData name="Matheus Rezende" userId="3f257f23361c9c88" providerId="LiveId" clId="{5B542A65-E1AE-4F65-928B-C19CFAE83CD9}" dt="2020-05-06T18:16:02.987" v="2011" actId="2696"/>
        <pc:sldMkLst>
          <pc:docMk/>
          <pc:sldMk cId="212334083" sldId="263"/>
        </pc:sldMkLst>
        <pc:spChg chg="del">
          <ac:chgData name="Matheus Rezende" userId="3f257f23361c9c88" providerId="LiveId" clId="{5B542A65-E1AE-4F65-928B-C19CFAE83CD9}" dt="2020-05-06T18:15:21.849" v="2007" actId="3680"/>
          <ac:spMkLst>
            <pc:docMk/>
            <pc:sldMk cId="212334083" sldId="263"/>
            <ac:spMk id="3" creationId="{5E2D95CA-525F-456B-A1A4-4C5E34E71A3C}"/>
          </ac:spMkLst>
        </pc:spChg>
        <pc:graphicFrameChg chg="add mod ord modGraphic">
          <ac:chgData name="Matheus Rezende" userId="3f257f23361c9c88" providerId="LiveId" clId="{5B542A65-E1AE-4F65-928B-C19CFAE83CD9}" dt="2020-05-06T18:15:36.589" v="2010" actId="14100"/>
          <ac:graphicFrameMkLst>
            <pc:docMk/>
            <pc:sldMk cId="212334083" sldId="263"/>
            <ac:graphicFrameMk id="4" creationId="{5BEFEFDE-D17E-4FEA-A1F3-E44038DFFCB7}"/>
          </ac:graphicFrameMkLst>
        </pc:graphicFrameChg>
      </pc:sldChg>
      <pc:sldChg chg="addSp delSp modSp new mod setBg">
        <pc:chgData name="Matheus Rezende" userId="3f257f23361c9c88" providerId="LiveId" clId="{5B542A65-E1AE-4F65-928B-C19CFAE83CD9}" dt="2020-05-06T19:20:56.867" v="2627" actId="368"/>
        <pc:sldMkLst>
          <pc:docMk/>
          <pc:sldMk cId="1118869713" sldId="263"/>
        </pc:sldMkLst>
        <pc:spChg chg="mod">
          <ac:chgData name="Matheus Rezende" userId="3f257f23361c9c88" providerId="LiveId" clId="{5B542A65-E1AE-4F65-928B-C19CFAE83CD9}" dt="2020-05-06T18:16:59.453" v="2042" actId="20577"/>
          <ac:spMkLst>
            <pc:docMk/>
            <pc:sldMk cId="1118869713" sldId="263"/>
            <ac:spMk id="2" creationId="{E500EEB0-821C-4AC5-8A5A-2E14FC330800}"/>
          </ac:spMkLst>
        </pc:spChg>
        <pc:spChg chg="del mod">
          <ac:chgData name="Matheus Rezende" userId="3f257f23361c9c88" providerId="LiveId" clId="{5B542A65-E1AE-4F65-928B-C19CFAE83CD9}" dt="2020-05-06T18:16:14.237" v="2014" actId="3680"/>
          <ac:spMkLst>
            <pc:docMk/>
            <pc:sldMk cId="1118869713" sldId="263"/>
            <ac:spMk id="3" creationId="{93E8A508-87BD-4485-829D-0865082D70B9}"/>
          </ac:spMkLst>
        </pc:spChg>
        <pc:spChg chg="add del mod">
          <ac:chgData name="Matheus Rezende" userId="3f257f23361c9c88" providerId="LiveId" clId="{5B542A65-E1AE-4F65-928B-C19CFAE83CD9}" dt="2020-05-06T18:54:13.942" v="2292" actId="21"/>
          <ac:spMkLst>
            <pc:docMk/>
            <pc:sldMk cId="1118869713" sldId="263"/>
            <ac:spMk id="9" creationId="{BF145F31-88FD-405A-8B1F-58EE36525A15}"/>
          </ac:spMkLst>
        </pc:spChg>
        <pc:spChg chg="add">
          <ac:chgData name="Matheus Rezende" userId="3f257f23361c9c88" providerId="LiveId" clId="{5B542A65-E1AE-4F65-928B-C19CFAE83CD9}" dt="2020-05-06T18:16:09.702" v="2013" actId="26606"/>
          <ac:spMkLst>
            <pc:docMk/>
            <pc:sldMk cId="1118869713" sldId="263"/>
            <ac:spMk id="10" creationId="{92806DFD-E192-42CC-B190-3C4C95B8FF4E}"/>
          </ac:spMkLst>
        </pc:spChg>
        <pc:spChg chg="add mod">
          <ac:chgData name="Matheus Rezende" userId="3f257f23361c9c88" providerId="LiveId" clId="{5B542A65-E1AE-4F65-928B-C19CFAE83CD9}" dt="2020-05-06T19:03:04.510" v="2359" actId="113"/>
          <ac:spMkLst>
            <pc:docMk/>
            <pc:sldMk cId="1118869713" sldId="263"/>
            <ac:spMk id="11" creationId="{3D43F4A6-DC5A-4E10-BF24-9779F73479B2}"/>
          </ac:spMkLst>
        </pc:spChg>
        <pc:spChg chg="add">
          <ac:chgData name="Matheus Rezende" userId="3f257f23361c9c88" providerId="LiveId" clId="{5B542A65-E1AE-4F65-928B-C19CFAE83CD9}" dt="2020-05-06T18:16:09.702" v="2013" actId="26606"/>
          <ac:spMkLst>
            <pc:docMk/>
            <pc:sldMk cId="1118869713" sldId="263"/>
            <ac:spMk id="12" creationId="{BB17FFD2-DBC7-4ABB-B2A0-7E18EC1B8074}"/>
          </ac:spMkLst>
        </pc:spChg>
        <pc:spChg chg="add mod">
          <ac:chgData name="Matheus Rezende" userId="3f257f23361c9c88" providerId="LiveId" clId="{5B542A65-E1AE-4F65-928B-C19CFAE83CD9}" dt="2020-05-06T19:08:00.588" v="2378" actId="1076"/>
          <ac:spMkLst>
            <pc:docMk/>
            <pc:sldMk cId="1118869713" sldId="263"/>
            <ac:spMk id="13" creationId="{A1D765F9-3FB2-438A-925F-A4B2DBC60ECD}"/>
          </ac:spMkLst>
        </pc:spChg>
        <pc:graphicFrameChg chg="add mod ord modGraphic">
          <ac:chgData name="Matheus Rezende" userId="3f257f23361c9c88" providerId="LiveId" clId="{5B542A65-E1AE-4F65-928B-C19CFAE83CD9}" dt="2020-05-06T19:20:56.867" v="2627" actId="368"/>
          <ac:graphicFrameMkLst>
            <pc:docMk/>
            <pc:sldMk cId="1118869713" sldId="263"/>
            <ac:graphicFrameMk id="4" creationId="{05E146C8-3CC0-433D-854C-F01FC5C36853}"/>
          </ac:graphicFrameMkLst>
        </pc:graphicFrameChg>
        <pc:picChg chg="add">
          <ac:chgData name="Matheus Rezende" userId="3f257f23361c9c88" providerId="LiveId" clId="{5B542A65-E1AE-4F65-928B-C19CFAE83CD9}" dt="2020-05-06T18:16:09.702" v="2013" actId="26606"/>
          <ac:picMkLst>
            <pc:docMk/>
            <pc:sldMk cId="1118869713" sldId="263"/>
            <ac:picMk id="8" creationId="{0214283E-D7B4-49E9-932E-D7F2A2847F1F}"/>
          </ac:picMkLst>
        </pc:picChg>
        <pc:cxnChg chg="add mod">
          <ac:chgData name="Matheus Rezende" userId="3f257f23361c9c88" providerId="LiveId" clId="{5B542A65-E1AE-4F65-928B-C19CFAE83CD9}" dt="2020-05-06T18:58:44.852" v="2335" actId="14100"/>
          <ac:cxnSpMkLst>
            <pc:docMk/>
            <pc:sldMk cId="1118869713" sldId="263"/>
            <ac:cxnSpMk id="7" creationId="{C994437D-E5CF-4C7C-A781-3D541EA9F49A}"/>
          </ac:cxnSpMkLst>
        </pc:cxnChg>
        <pc:cxnChg chg="add">
          <ac:chgData name="Matheus Rezende" userId="3f257f23361c9c88" providerId="LiveId" clId="{5B542A65-E1AE-4F65-928B-C19CFAE83CD9}" dt="2020-05-06T18:16:09.702" v="2013" actId="26606"/>
          <ac:cxnSpMkLst>
            <pc:docMk/>
            <pc:sldMk cId="1118869713" sldId="263"/>
            <ac:cxnSpMk id="14" creationId="{7FA45ACF-DABA-410D-9663-DACA842E6B63}"/>
          </ac:cxnSpMkLst>
        </pc:cxnChg>
        <pc:cxnChg chg="add del">
          <ac:chgData name="Matheus Rezende" userId="3f257f23361c9c88" providerId="LiveId" clId="{5B542A65-E1AE-4F65-928B-C19CFAE83CD9}" dt="2020-05-06T18:59:12.967" v="2337" actId="11529"/>
          <ac:cxnSpMkLst>
            <pc:docMk/>
            <pc:sldMk cId="1118869713" sldId="263"/>
            <ac:cxnSpMk id="20" creationId="{4AC9E3DB-2625-457C-AE27-4725ECCC3C2E}"/>
          </ac:cxnSpMkLst>
        </pc:cxnChg>
        <pc:cxnChg chg="add mod">
          <ac:chgData name="Matheus Rezende" userId="3f257f23361c9c88" providerId="LiveId" clId="{5B542A65-E1AE-4F65-928B-C19CFAE83CD9}" dt="2020-05-06T18:59:34.401" v="2339" actId="13822"/>
          <ac:cxnSpMkLst>
            <pc:docMk/>
            <pc:sldMk cId="1118869713" sldId="263"/>
            <ac:cxnSpMk id="22" creationId="{A9AD5FCD-F098-4E42-B237-A7F9EAF9AF7C}"/>
          </ac:cxnSpMkLst>
        </pc:cxnChg>
        <pc:cxnChg chg="add mod">
          <ac:chgData name="Matheus Rezende" userId="3f257f23361c9c88" providerId="LiveId" clId="{5B542A65-E1AE-4F65-928B-C19CFAE83CD9}" dt="2020-05-06T19:00:25.504" v="2341" actId="13822"/>
          <ac:cxnSpMkLst>
            <pc:docMk/>
            <pc:sldMk cId="1118869713" sldId="263"/>
            <ac:cxnSpMk id="24" creationId="{318F54BE-C8E3-4251-933E-6592D42138D1}"/>
          </ac:cxnSpMkLst>
        </pc:cxnChg>
        <pc:cxnChg chg="add mod">
          <ac:chgData name="Matheus Rezende" userId="3f257f23361c9c88" providerId="LiveId" clId="{5B542A65-E1AE-4F65-928B-C19CFAE83CD9}" dt="2020-05-06T19:00:39.440" v="2343" actId="13822"/>
          <ac:cxnSpMkLst>
            <pc:docMk/>
            <pc:sldMk cId="1118869713" sldId="263"/>
            <ac:cxnSpMk id="26" creationId="{493DDB36-5CC5-4E46-B901-67FE153F8F15}"/>
          </ac:cxnSpMkLst>
        </pc:cxnChg>
        <pc:cxnChg chg="add mod">
          <ac:chgData name="Matheus Rezende" userId="3f257f23361c9c88" providerId="LiveId" clId="{5B542A65-E1AE-4F65-928B-C19CFAE83CD9}" dt="2020-05-06T19:00:55.479" v="2345" actId="13822"/>
          <ac:cxnSpMkLst>
            <pc:docMk/>
            <pc:sldMk cId="1118869713" sldId="263"/>
            <ac:cxnSpMk id="28" creationId="{7C787181-A12E-4E2A-B05F-33B37F64A27A}"/>
          </ac:cxnSpMkLst>
        </pc:cxnChg>
        <pc:cxnChg chg="add mod">
          <ac:chgData name="Matheus Rezende" userId="3f257f23361c9c88" providerId="LiveId" clId="{5B542A65-E1AE-4F65-928B-C19CFAE83CD9}" dt="2020-05-06T19:07:53.725" v="2373" actId="1076"/>
          <ac:cxnSpMkLst>
            <pc:docMk/>
            <pc:sldMk cId="1118869713" sldId="263"/>
            <ac:cxnSpMk id="30" creationId="{06C6146B-ED79-4F4C-8AD4-0172AE8D206A}"/>
          </ac:cxnSpMkLst>
        </pc:cxnChg>
        <pc:cxnChg chg="add mod">
          <ac:chgData name="Matheus Rezende" userId="3f257f23361c9c88" providerId="LiveId" clId="{5B542A65-E1AE-4F65-928B-C19CFAE83CD9}" dt="2020-05-06T19:01:23.673" v="2349" actId="13822"/>
          <ac:cxnSpMkLst>
            <pc:docMk/>
            <pc:sldMk cId="1118869713" sldId="263"/>
            <ac:cxnSpMk id="32" creationId="{C627031D-EA54-4515-835D-38E2F97D985D}"/>
          </ac:cxnSpMkLst>
        </pc:cxnChg>
      </pc:sldChg>
      <pc:sldChg chg="addSp delSp modSp new mod setBg">
        <pc:chgData name="Matheus Rezende" userId="3f257f23361c9c88" providerId="LiveId" clId="{5B542A65-E1AE-4F65-928B-C19CFAE83CD9}" dt="2020-05-06T19:28:24.578" v="2683" actId="14100"/>
        <pc:sldMkLst>
          <pc:docMk/>
          <pc:sldMk cId="2100786443" sldId="264"/>
        </pc:sldMkLst>
        <pc:spChg chg="mod">
          <ac:chgData name="Matheus Rezende" userId="3f257f23361c9c88" providerId="LiveId" clId="{5B542A65-E1AE-4F65-928B-C19CFAE83CD9}" dt="2020-05-06T19:08:54.018" v="2436" actId="20577"/>
          <ac:spMkLst>
            <pc:docMk/>
            <pc:sldMk cId="2100786443" sldId="264"/>
            <ac:spMk id="2" creationId="{8E6D7C41-C75D-4667-9B40-D0E31334F0A6}"/>
          </ac:spMkLst>
        </pc:spChg>
        <pc:spChg chg="del mod">
          <ac:chgData name="Matheus Rezende" userId="3f257f23361c9c88" providerId="LiveId" clId="{5B542A65-E1AE-4F65-928B-C19CFAE83CD9}" dt="2020-05-06T19:11:57.699" v="2449"/>
          <ac:spMkLst>
            <pc:docMk/>
            <pc:sldMk cId="2100786443" sldId="264"/>
            <ac:spMk id="3" creationId="{494A5E1C-67E8-4678-9954-E384762218BC}"/>
          </ac:spMkLst>
        </pc:spChg>
        <pc:spChg chg="add">
          <ac:chgData name="Matheus Rezende" userId="3f257f23361c9c88" providerId="LiveId" clId="{5B542A65-E1AE-4F65-928B-C19CFAE83CD9}" dt="2020-05-06T19:06:50.742" v="2363" actId="26606"/>
          <ac:spMkLst>
            <pc:docMk/>
            <pc:sldMk cId="2100786443" sldId="264"/>
            <ac:spMk id="10" creationId="{92806DFD-E192-42CC-B190-3C4C95B8FF4E}"/>
          </ac:spMkLst>
        </pc:spChg>
        <pc:spChg chg="add del mod">
          <ac:chgData name="Matheus Rezende" userId="3f257f23361c9c88" providerId="LiveId" clId="{5B542A65-E1AE-4F65-928B-C19CFAE83CD9}" dt="2020-05-06T19:14:04.905" v="2455" actId="3680"/>
          <ac:spMkLst>
            <pc:docMk/>
            <pc:sldMk cId="2100786443" sldId="264"/>
            <ac:spMk id="11" creationId="{365378ED-E680-4D0D-9ED3-00A6A7F14D3F}"/>
          </ac:spMkLst>
        </pc:spChg>
        <pc:spChg chg="add">
          <ac:chgData name="Matheus Rezende" userId="3f257f23361c9c88" providerId="LiveId" clId="{5B542A65-E1AE-4F65-928B-C19CFAE83CD9}" dt="2020-05-06T19:06:50.742" v="2363" actId="26606"/>
          <ac:spMkLst>
            <pc:docMk/>
            <pc:sldMk cId="2100786443" sldId="264"/>
            <ac:spMk id="12" creationId="{BB17FFD2-DBC7-4ABB-B2A0-7E18EC1B8074}"/>
          </ac:spMkLst>
        </pc:spChg>
        <pc:spChg chg="add mod">
          <ac:chgData name="Matheus Rezende" userId="3f257f23361c9c88" providerId="LiveId" clId="{5B542A65-E1AE-4F65-928B-C19CFAE83CD9}" dt="2020-05-06T19:22:16.598" v="2635" actId="1076"/>
          <ac:spMkLst>
            <pc:docMk/>
            <pc:sldMk cId="2100786443" sldId="264"/>
            <ac:spMk id="19" creationId="{BEE2CD76-432E-41C4-B347-13FA8D7F4677}"/>
          </ac:spMkLst>
        </pc:spChg>
        <pc:spChg chg="add mod">
          <ac:chgData name="Matheus Rezende" userId="3f257f23361c9c88" providerId="LiveId" clId="{5B542A65-E1AE-4F65-928B-C19CFAE83CD9}" dt="2020-05-06T19:22:19.849" v="2636" actId="1076"/>
          <ac:spMkLst>
            <pc:docMk/>
            <pc:sldMk cId="2100786443" sldId="264"/>
            <ac:spMk id="20" creationId="{E3496F4B-DCA5-4947-9CC7-A97ADDC9D382}"/>
          </ac:spMkLst>
        </pc:spChg>
        <pc:graphicFrameChg chg="add del">
          <ac:chgData name="Matheus Rezende" userId="3f257f23361c9c88" providerId="LiveId" clId="{5B542A65-E1AE-4F65-928B-C19CFAE83CD9}" dt="2020-05-06T19:13:43.579" v="2454" actId="21"/>
          <ac:graphicFrameMkLst>
            <pc:docMk/>
            <pc:sldMk cId="2100786443" sldId="264"/>
            <ac:graphicFrameMk id="7" creationId="{0FD56584-55DD-4169-A479-34C2BF26A289}"/>
          </ac:graphicFrameMkLst>
        </pc:graphicFrameChg>
        <pc:graphicFrameChg chg="add mod ord modGraphic">
          <ac:chgData name="Matheus Rezende" userId="3f257f23361c9c88" providerId="LiveId" clId="{5B542A65-E1AE-4F65-928B-C19CFAE83CD9}" dt="2020-05-06T19:26:18.269" v="2662" actId="207"/>
          <ac:graphicFrameMkLst>
            <pc:docMk/>
            <pc:sldMk cId="2100786443" sldId="264"/>
            <ac:graphicFrameMk id="13" creationId="{7407EB4C-43F7-46A6-B0A2-0456A063959D}"/>
          </ac:graphicFrameMkLst>
        </pc:graphicFrameChg>
        <pc:picChg chg="add">
          <ac:chgData name="Matheus Rezende" userId="3f257f23361c9c88" providerId="LiveId" clId="{5B542A65-E1AE-4F65-928B-C19CFAE83CD9}" dt="2020-05-06T19:06:50.742" v="2363" actId="26606"/>
          <ac:picMkLst>
            <pc:docMk/>
            <pc:sldMk cId="2100786443" sldId="264"/>
            <ac:picMk id="8" creationId="{0214283E-D7B4-49E9-932E-D7F2A2847F1F}"/>
          </ac:picMkLst>
        </pc:picChg>
        <pc:cxnChg chg="add">
          <ac:chgData name="Matheus Rezende" userId="3f257f23361c9c88" providerId="LiveId" clId="{5B542A65-E1AE-4F65-928B-C19CFAE83CD9}" dt="2020-05-06T19:06:50.742" v="2363" actId="26606"/>
          <ac:cxnSpMkLst>
            <pc:docMk/>
            <pc:sldMk cId="2100786443" sldId="264"/>
            <ac:cxnSpMk id="14" creationId="{7FA45ACF-DABA-410D-9663-DACA842E6B63}"/>
          </ac:cxnSpMkLst>
        </pc:cxnChg>
        <pc:cxnChg chg="add mod">
          <ac:chgData name="Matheus Rezende" userId="3f257f23361c9c88" providerId="LiveId" clId="{5B542A65-E1AE-4F65-928B-C19CFAE83CD9}" dt="2020-05-06T19:22:01.666" v="2634" actId="14100"/>
          <ac:cxnSpMkLst>
            <pc:docMk/>
            <pc:sldMk cId="2100786443" sldId="264"/>
            <ac:cxnSpMk id="17" creationId="{619BD8B1-C655-43B3-9CC0-A339C6E1FC87}"/>
          </ac:cxnSpMkLst>
        </pc:cxnChg>
        <pc:cxnChg chg="add mod">
          <ac:chgData name="Matheus Rezende" userId="3f257f23361c9c88" providerId="LiveId" clId="{5B542A65-E1AE-4F65-928B-C19CFAE83CD9}" dt="2020-05-06T19:21:48.614" v="2632" actId="13822"/>
          <ac:cxnSpMkLst>
            <pc:docMk/>
            <pc:sldMk cId="2100786443" sldId="264"/>
            <ac:cxnSpMk id="22" creationId="{2F7663D4-275A-46C0-A6D9-BE9B6D6F9980}"/>
          </ac:cxnSpMkLst>
        </pc:cxnChg>
        <pc:cxnChg chg="add del mod">
          <ac:chgData name="Matheus Rezende" userId="3f257f23361c9c88" providerId="LiveId" clId="{5B542A65-E1AE-4F65-928B-C19CFAE83CD9}" dt="2020-05-06T19:26:49.177" v="2667" actId="21"/>
          <ac:cxnSpMkLst>
            <pc:docMk/>
            <pc:sldMk cId="2100786443" sldId="264"/>
            <ac:cxnSpMk id="25" creationId="{9DFBDB0F-F584-4A20-BAD5-6DBDA34A63E2}"/>
          </ac:cxnSpMkLst>
        </pc:cxnChg>
        <pc:cxnChg chg="add mod">
          <ac:chgData name="Matheus Rezende" userId="3f257f23361c9c88" providerId="LiveId" clId="{5B542A65-E1AE-4F65-928B-C19CFAE83CD9}" dt="2020-05-06T19:22:49.441" v="2640" actId="13822"/>
          <ac:cxnSpMkLst>
            <pc:docMk/>
            <pc:sldMk cId="2100786443" sldId="264"/>
            <ac:cxnSpMk id="27" creationId="{831D4C66-1313-4554-8D13-05CD1B902176}"/>
          </ac:cxnSpMkLst>
        </pc:cxnChg>
        <pc:cxnChg chg="add mod">
          <ac:chgData name="Matheus Rezende" userId="3f257f23361c9c88" providerId="LiveId" clId="{5B542A65-E1AE-4F65-928B-C19CFAE83CD9}" dt="2020-05-06T19:23:08.495" v="2642" actId="13822"/>
          <ac:cxnSpMkLst>
            <pc:docMk/>
            <pc:sldMk cId="2100786443" sldId="264"/>
            <ac:cxnSpMk id="29" creationId="{CDD8DE08-5F56-49CA-BDE6-C258E20573B8}"/>
          </ac:cxnSpMkLst>
        </pc:cxnChg>
        <pc:cxnChg chg="add mod">
          <ac:chgData name="Matheus Rezende" userId="3f257f23361c9c88" providerId="LiveId" clId="{5B542A65-E1AE-4F65-928B-C19CFAE83CD9}" dt="2020-05-06T19:23:22.574" v="2644" actId="13822"/>
          <ac:cxnSpMkLst>
            <pc:docMk/>
            <pc:sldMk cId="2100786443" sldId="264"/>
            <ac:cxnSpMk id="31" creationId="{28E11519-DFCA-4DD8-B6B9-C7077CE98332}"/>
          </ac:cxnSpMkLst>
        </pc:cxnChg>
        <pc:cxnChg chg="add del mod">
          <ac:chgData name="Matheus Rezende" userId="3f257f23361c9c88" providerId="LiveId" clId="{5B542A65-E1AE-4F65-928B-C19CFAE83CD9}" dt="2020-05-06T19:26:44.499" v="2666" actId="21"/>
          <ac:cxnSpMkLst>
            <pc:docMk/>
            <pc:sldMk cId="2100786443" sldId="264"/>
            <ac:cxnSpMk id="33" creationId="{E15F4570-456A-45DA-8D9E-790C4A4207A1}"/>
          </ac:cxnSpMkLst>
        </pc:cxnChg>
        <pc:cxnChg chg="add mod">
          <ac:chgData name="Matheus Rezende" userId="3f257f23361c9c88" providerId="LiveId" clId="{5B542A65-E1AE-4F65-928B-C19CFAE83CD9}" dt="2020-05-06T19:24:04.151" v="2650" actId="13822"/>
          <ac:cxnSpMkLst>
            <pc:docMk/>
            <pc:sldMk cId="2100786443" sldId="264"/>
            <ac:cxnSpMk id="35" creationId="{0D665521-068D-4569-8C85-B043E3F810D7}"/>
          </ac:cxnSpMkLst>
        </pc:cxnChg>
        <pc:cxnChg chg="add mod">
          <ac:chgData name="Matheus Rezende" userId="3f257f23361c9c88" providerId="LiveId" clId="{5B542A65-E1AE-4F65-928B-C19CFAE83CD9}" dt="2020-05-06T19:24:19.815" v="2652" actId="13822"/>
          <ac:cxnSpMkLst>
            <pc:docMk/>
            <pc:sldMk cId="2100786443" sldId="264"/>
            <ac:cxnSpMk id="37" creationId="{8B2E786F-A514-477F-8891-0E0C10672AB7}"/>
          </ac:cxnSpMkLst>
        </pc:cxnChg>
        <pc:cxnChg chg="add del mod">
          <ac:chgData name="Matheus Rezende" userId="3f257f23361c9c88" providerId="LiveId" clId="{5B542A65-E1AE-4F65-928B-C19CFAE83CD9}" dt="2020-05-06T19:27:13.618" v="2672" actId="21"/>
          <ac:cxnSpMkLst>
            <pc:docMk/>
            <pc:sldMk cId="2100786443" sldId="264"/>
            <ac:cxnSpMk id="42" creationId="{27FAD405-5ED3-41AF-BA85-0D38B4584128}"/>
          </ac:cxnSpMkLst>
        </pc:cxnChg>
        <pc:cxnChg chg="add mod">
          <ac:chgData name="Matheus Rezende" userId="3f257f23361c9c88" providerId="LiveId" clId="{5B542A65-E1AE-4F65-928B-C19CFAE83CD9}" dt="2020-05-06T19:27:27.551" v="2674" actId="13822"/>
          <ac:cxnSpMkLst>
            <pc:docMk/>
            <pc:sldMk cId="2100786443" sldId="264"/>
            <ac:cxnSpMk id="46" creationId="{1BF29377-8297-4EC5-B00E-2FE7A0A87142}"/>
          </ac:cxnSpMkLst>
        </pc:cxnChg>
        <pc:cxnChg chg="add del mod">
          <ac:chgData name="Matheus Rezende" userId="3f257f23361c9c88" providerId="LiveId" clId="{5B542A65-E1AE-4F65-928B-C19CFAE83CD9}" dt="2020-05-06T19:27:49.591" v="2677" actId="21"/>
          <ac:cxnSpMkLst>
            <pc:docMk/>
            <pc:sldMk cId="2100786443" sldId="264"/>
            <ac:cxnSpMk id="48" creationId="{178BA09A-3917-463A-A9E0-2EA9A2B06E87}"/>
          </ac:cxnSpMkLst>
        </pc:cxnChg>
        <pc:cxnChg chg="add del mod">
          <ac:chgData name="Matheus Rezende" userId="3f257f23361c9c88" providerId="LiveId" clId="{5B542A65-E1AE-4F65-928B-C19CFAE83CD9}" dt="2020-05-06T19:28:02.240" v="2680" actId="21"/>
          <ac:cxnSpMkLst>
            <pc:docMk/>
            <pc:sldMk cId="2100786443" sldId="264"/>
            <ac:cxnSpMk id="50" creationId="{B210A218-4A56-467A-AD1A-D82ED902A614}"/>
          </ac:cxnSpMkLst>
        </pc:cxnChg>
        <pc:cxnChg chg="add mod">
          <ac:chgData name="Matheus Rezende" userId="3f257f23361c9c88" providerId="LiveId" clId="{5B542A65-E1AE-4F65-928B-C19CFAE83CD9}" dt="2020-05-06T19:28:24.578" v="2683" actId="14100"/>
          <ac:cxnSpMkLst>
            <pc:docMk/>
            <pc:sldMk cId="2100786443" sldId="264"/>
            <ac:cxnSpMk id="52" creationId="{5DD620A9-5FFC-49C9-9D07-8A8B514CAE7E}"/>
          </ac:cxnSpMkLst>
        </pc:cxnChg>
      </pc:sldChg>
      <pc:sldChg chg="addSp delSp modSp new mod setBg">
        <pc:chgData name="Matheus Rezende" userId="3f257f23361c9c88" providerId="LiveId" clId="{5B542A65-E1AE-4F65-928B-C19CFAE83CD9}" dt="2020-05-07T20:29:40.764" v="3833" actId="20577"/>
        <pc:sldMkLst>
          <pc:docMk/>
          <pc:sldMk cId="3507123930" sldId="265"/>
        </pc:sldMkLst>
        <pc:spChg chg="mod">
          <ac:chgData name="Matheus Rezende" userId="3f257f23361c9c88" providerId="LiveId" clId="{5B542A65-E1AE-4F65-928B-C19CFAE83CD9}" dt="2020-05-06T19:29:06.453" v="2723" actId="20577"/>
          <ac:spMkLst>
            <pc:docMk/>
            <pc:sldMk cId="3507123930" sldId="265"/>
            <ac:spMk id="2" creationId="{7A68DDE4-E6A0-451F-A4E5-B1339689F0DE}"/>
          </ac:spMkLst>
        </pc:spChg>
        <pc:spChg chg="del mod">
          <ac:chgData name="Matheus Rezende" userId="3f257f23361c9c88" providerId="LiveId" clId="{5B542A65-E1AE-4F65-928B-C19CFAE83CD9}" dt="2020-05-06T19:29:20.405" v="2724" actId="3680"/>
          <ac:spMkLst>
            <pc:docMk/>
            <pc:sldMk cId="3507123930" sldId="265"/>
            <ac:spMk id="3" creationId="{C217A840-D9A6-4D0B-B80B-6600BE5F45EB}"/>
          </ac:spMkLst>
        </pc:spChg>
        <pc:spChg chg="add mod">
          <ac:chgData name="Matheus Rezende" userId="3f257f23361c9c88" providerId="LiveId" clId="{5B542A65-E1AE-4F65-928B-C19CFAE83CD9}" dt="2020-05-06T19:41:38.392" v="2905" actId="1076"/>
          <ac:spMkLst>
            <pc:docMk/>
            <pc:sldMk cId="3507123930" sldId="265"/>
            <ac:spMk id="6" creationId="{4C9EE6A8-4186-4753-A013-5E9D9D0A0EA0}"/>
          </ac:spMkLst>
        </pc:spChg>
        <pc:spChg chg="add mod">
          <ac:chgData name="Matheus Rezende" userId="3f257f23361c9c88" providerId="LiveId" clId="{5B542A65-E1AE-4F65-928B-C19CFAE83CD9}" dt="2020-05-06T19:37:31.552" v="2868" actId="1076"/>
          <ac:spMkLst>
            <pc:docMk/>
            <pc:sldMk cId="3507123930" sldId="265"/>
            <ac:spMk id="7" creationId="{BAB0A33E-F661-4A68-A985-1FC29D3CE468}"/>
          </ac:spMkLst>
        </pc:spChg>
        <pc:spChg chg="add">
          <ac:chgData name="Matheus Rezende" userId="3f257f23361c9c88" providerId="LiveId" clId="{5B542A65-E1AE-4F65-928B-C19CFAE83CD9}" dt="2020-05-06T19:28:42.167" v="2685" actId="26606"/>
          <ac:spMkLst>
            <pc:docMk/>
            <pc:sldMk cId="3507123930" sldId="265"/>
            <ac:spMk id="10" creationId="{92806DFD-E192-42CC-B190-3C4C95B8FF4E}"/>
          </ac:spMkLst>
        </pc:spChg>
        <pc:spChg chg="add">
          <ac:chgData name="Matheus Rezende" userId="3f257f23361c9c88" providerId="LiveId" clId="{5B542A65-E1AE-4F65-928B-C19CFAE83CD9}" dt="2020-05-06T19:28:42.167" v="2685" actId="26606"/>
          <ac:spMkLst>
            <pc:docMk/>
            <pc:sldMk cId="3507123930" sldId="265"/>
            <ac:spMk id="12" creationId="{BB17FFD2-DBC7-4ABB-B2A0-7E18EC1B8074}"/>
          </ac:spMkLst>
        </pc:spChg>
        <pc:graphicFrameChg chg="add mod ord modGraphic">
          <ac:chgData name="Matheus Rezende" userId="3f257f23361c9c88" providerId="LiveId" clId="{5B542A65-E1AE-4F65-928B-C19CFAE83CD9}" dt="2020-05-07T20:29:40.764" v="3833" actId="20577"/>
          <ac:graphicFrameMkLst>
            <pc:docMk/>
            <pc:sldMk cId="3507123930" sldId="265"/>
            <ac:graphicFrameMk id="4" creationId="{2E83287E-C707-4072-8390-298C50F60851}"/>
          </ac:graphicFrameMkLst>
        </pc:graphicFrameChg>
        <pc:picChg chg="add">
          <ac:chgData name="Matheus Rezende" userId="3f257f23361c9c88" providerId="LiveId" clId="{5B542A65-E1AE-4F65-928B-C19CFAE83CD9}" dt="2020-05-06T19:28:42.167" v="2685" actId="26606"/>
          <ac:picMkLst>
            <pc:docMk/>
            <pc:sldMk cId="3507123930" sldId="265"/>
            <ac:picMk id="8" creationId="{0214283E-D7B4-49E9-932E-D7F2A2847F1F}"/>
          </ac:picMkLst>
        </pc:picChg>
        <pc:cxnChg chg="add del">
          <ac:chgData name="Matheus Rezende" userId="3f257f23361c9c88" providerId="LiveId" clId="{5B542A65-E1AE-4F65-928B-C19CFAE83CD9}" dt="2020-05-06T19:38:06.560" v="2874" actId="21"/>
          <ac:cxnSpMkLst>
            <pc:docMk/>
            <pc:sldMk cId="3507123930" sldId="265"/>
            <ac:cxnSpMk id="11" creationId="{C5BFC76F-4210-4FEF-922E-2AB6DF0EA63B}"/>
          </ac:cxnSpMkLst>
        </pc:cxnChg>
        <pc:cxnChg chg="add">
          <ac:chgData name="Matheus Rezende" userId="3f257f23361c9c88" providerId="LiveId" clId="{5B542A65-E1AE-4F65-928B-C19CFAE83CD9}" dt="2020-05-06T19:28:42.167" v="2685" actId="26606"/>
          <ac:cxnSpMkLst>
            <pc:docMk/>
            <pc:sldMk cId="3507123930" sldId="265"/>
            <ac:cxnSpMk id="14" creationId="{7FA45ACF-DABA-410D-9663-DACA842E6B63}"/>
          </ac:cxnSpMkLst>
        </pc:cxnChg>
        <pc:cxnChg chg="add mod">
          <ac:chgData name="Matheus Rezende" userId="3f257f23361c9c88" providerId="LiveId" clId="{5B542A65-E1AE-4F65-928B-C19CFAE83CD9}" dt="2020-05-06T19:38:23.404" v="2877" actId="13822"/>
          <ac:cxnSpMkLst>
            <pc:docMk/>
            <pc:sldMk cId="3507123930" sldId="265"/>
            <ac:cxnSpMk id="15" creationId="{93525F40-4E44-4879-AB56-85D812A0DE95}"/>
          </ac:cxnSpMkLst>
        </pc:cxnChg>
        <pc:cxnChg chg="add mod">
          <ac:chgData name="Matheus Rezende" userId="3f257f23361c9c88" providerId="LiveId" clId="{5B542A65-E1AE-4F65-928B-C19CFAE83CD9}" dt="2020-05-06T19:38:35.669" v="2879" actId="13822"/>
          <ac:cxnSpMkLst>
            <pc:docMk/>
            <pc:sldMk cId="3507123930" sldId="265"/>
            <ac:cxnSpMk id="18" creationId="{6357E5F8-3CE1-4118-9320-E29B66D51E41}"/>
          </ac:cxnSpMkLst>
        </pc:cxnChg>
        <pc:cxnChg chg="add mod">
          <ac:chgData name="Matheus Rezende" userId="3f257f23361c9c88" providerId="LiveId" clId="{5B542A65-E1AE-4F65-928B-C19CFAE83CD9}" dt="2020-05-06T19:38:45.958" v="2881" actId="13822"/>
          <ac:cxnSpMkLst>
            <pc:docMk/>
            <pc:sldMk cId="3507123930" sldId="265"/>
            <ac:cxnSpMk id="20" creationId="{D16DF29D-CA15-457D-BD71-A8DDFCF76AAB}"/>
          </ac:cxnSpMkLst>
        </pc:cxnChg>
        <pc:cxnChg chg="add del">
          <ac:chgData name="Matheus Rezende" userId="3f257f23361c9c88" providerId="LiveId" clId="{5B542A65-E1AE-4F65-928B-C19CFAE83CD9}" dt="2020-05-06T19:39:02.825" v="2883" actId="21"/>
          <ac:cxnSpMkLst>
            <pc:docMk/>
            <pc:sldMk cId="3507123930" sldId="265"/>
            <ac:cxnSpMk id="22" creationId="{ADF0E306-E05D-4C6D-963A-0FE7195208F6}"/>
          </ac:cxnSpMkLst>
        </pc:cxnChg>
        <pc:cxnChg chg="add mod">
          <ac:chgData name="Matheus Rezende" userId="3f257f23361c9c88" providerId="LiveId" clId="{5B542A65-E1AE-4F65-928B-C19CFAE83CD9}" dt="2020-05-06T19:39:17.390" v="2885" actId="13822"/>
          <ac:cxnSpMkLst>
            <pc:docMk/>
            <pc:sldMk cId="3507123930" sldId="265"/>
            <ac:cxnSpMk id="24" creationId="{0EC0ABA6-701F-4125-9965-74AAC419448F}"/>
          </ac:cxnSpMkLst>
        </pc:cxnChg>
        <pc:cxnChg chg="add mod">
          <ac:chgData name="Matheus Rezende" userId="3f257f23361c9c88" providerId="LiveId" clId="{5B542A65-E1AE-4F65-928B-C19CFAE83CD9}" dt="2020-05-06T19:39:30.102" v="2887" actId="13822"/>
          <ac:cxnSpMkLst>
            <pc:docMk/>
            <pc:sldMk cId="3507123930" sldId="265"/>
            <ac:cxnSpMk id="26" creationId="{902D653E-FDEB-42FD-8A51-D41DEC83A554}"/>
          </ac:cxnSpMkLst>
        </pc:cxnChg>
        <pc:cxnChg chg="add mod">
          <ac:chgData name="Matheus Rezende" userId="3f257f23361c9c88" providerId="LiveId" clId="{5B542A65-E1AE-4F65-928B-C19CFAE83CD9}" dt="2020-05-06T19:39:54.890" v="2892" actId="14100"/>
          <ac:cxnSpMkLst>
            <pc:docMk/>
            <pc:sldMk cId="3507123930" sldId="265"/>
            <ac:cxnSpMk id="28" creationId="{65FD1499-E99F-4C1B-88B0-5C2F3D0CE6E8}"/>
          </ac:cxnSpMkLst>
        </pc:cxnChg>
        <pc:cxnChg chg="add mod">
          <ac:chgData name="Matheus Rezende" userId="3f257f23361c9c88" providerId="LiveId" clId="{5B542A65-E1AE-4F65-928B-C19CFAE83CD9}" dt="2020-05-06T19:40:39.729" v="2897" actId="14100"/>
          <ac:cxnSpMkLst>
            <pc:docMk/>
            <pc:sldMk cId="3507123930" sldId="265"/>
            <ac:cxnSpMk id="33" creationId="{CF7A22E9-56DB-4F99-9E8F-0C03AC1304C0}"/>
          </ac:cxnSpMkLst>
        </pc:cxnChg>
        <pc:cxnChg chg="add del">
          <ac:chgData name="Matheus Rezende" userId="3f257f23361c9c88" providerId="LiveId" clId="{5B542A65-E1AE-4F65-928B-C19CFAE83CD9}" dt="2020-05-06T19:40:56.049" v="2899" actId="21"/>
          <ac:cxnSpMkLst>
            <pc:docMk/>
            <pc:sldMk cId="3507123930" sldId="265"/>
            <ac:cxnSpMk id="38" creationId="{D25836AA-62D7-4472-88AD-35017F29AE69}"/>
          </ac:cxnSpMkLst>
        </pc:cxnChg>
        <pc:cxnChg chg="add mod">
          <ac:chgData name="Matheus Rezende" userId="3f257f23361c9c88" providerId="LiveId" clId="{5B542A65-E1AE-4F65-928B-C19CFAE83CD9}" dt="2020-05-06T19:41:16.505" v="2902" actId="14100"/>
          <ac:cxnSpMkLst>
            <pc:docMk/>
            <pc:sldMk cId="3507123930" sldId="265"/>
            <ac:cxnSpMk id="40" creationId="{2F3642AC-7EB1-4694-97CB-24AD8F657476}"/>
          </ac:cxnSpMkLst>
        </pc:cxnChg>
      </pc:sldChg>
      <pc:sldChg chg="addSp delSp modSp new mod setBg addCm delCm">
        <pc:chgData name="Matheus Rezende" userId="3f257f23361c9c88" providerId="LiveId" clId="{5B542A65-E1AE-4F65-928B-C19CFAE83CD9}" dt="2020-05-06T20:16:06.433" v="3425" actId="14100"/>
        <pc:sldMkLst>
          <pc:docMk/>
          <pc:sldMk cId="2457365769" sldId="266"/>
        </pc:sldMkLst>
        <pc:spChg chg="mod">
          <ac:chgData name="Matheus Rezende" userId="3f257f23361c9c88" providerId="LiveId" clId="{5B542A65-E1AE-4F65-928B-C19CFAE83CD9}" dt="2020-05-06T20:09:07.225" v="3167" actId="20577"/>
          <ac:spMkLst>
            <pc:docMk/>
            <pc:sldMk cId="2457365769" sldId="266"/>
            <ac:spMk id="2" creationId="{6BE84E50-B0F3-479B-AC86-659176174005}"/>
          </ac:spMkLst>
        </pc:spChg>
        <pc:spChg chg="del mod">
          <ac:chgData name="Matheus Rezende" userId="3f257f23361c9c88" providerId="LiveId" clId="{5B542A65-E1AE-4F65-928B-C19CFAE83CD9}" dt="2020-05-06T19:57:15.151" v="2940" actId="1032"/>
          <ac:spMkLst>
            <pc:docMk/>
            <pc:sldMk cId="2457365769" sldId="266"/>
            <ac:spMk id="3" creationId="{2C2A4BFE-BE76-477F-BFB9-A0FF24FE4298}"/>
          </ac:spMkLst>
        </pc:spChg>
        <pc:spChg chg="add mod">
          <ac:chgData name="Matheus Rezende" userId="3f257f23361c9c88" providerId="LiveId" clId="{5B542A65-E1AE-4F65-928B-C19CFAE83CD9}" dt="2020-05-06T20:16:06.433" v="3425" actId="14100"/>
          <ac:spMkLst>
            <pc:docMk/>
            <pc:sldMk cId="2457365769" sldId="266"/>
            <ac:spMk id="6" creationId="{A7EDFCB0-6B10-4B3F-8F6D-2945B9C34524}"/>
          </ac:spMkLst>
        </pc:spChg>
        <pc:spChg chg="add">
          <ac:chgData name="Matheus Rezende" userId="3f257f23361c9c88" providerId="LiveId" clId="{5B542A65-E1AE-4F65-928B-C19CFAE83CD9}" dt="2020-05-06T19:45:23.404" v="2928" actId="26606"/>
          <ac:spMkLst>
            <pc:docMk/>
            <pc:sldMk cId="2457365769" sldId="266"/>
            <ac:spMk id="10" creationId="{92806DFD-E192-42CC-B190-3C4C95B8FF4E}"/>
          </ac:spMkLst>
        </pc:spChg>
        <pc:spChg chg="add">
          <ac:chgData name="Matheus Rezende" userId="3f257f23361c9c88" providerId="LiveId" clId="{5B542A65-E1AE-4F65-928B-C19CFAE83CD9}" dt="2020-05-06T19:45:23.404" v="2928" actId="26606"/>
          <ac:spMkLst>
            <pc:docMk/>
            <pc:sldMk cId="2457365769" sldId="266"/>
            <ac:spMk id="12" creationId="{BB17FFD2-DBC7-4ABB-B2A0-7E18EC1B8074}"/>
          </ac:spMkLst>
        </pc:spChg>
        <pc:graphicFrameChg chg="add del mod modGraphic">
          <ac:chgData name="Matheus Rezende" userId="3f257f23361c9c88" providerId="LiveId" clId="{5B542A65-E1AE-4F65-928B-C19CFAE83CD9}" dt="2020-05-06T19:58:13.079" v="2950" actId="21"/>
          <ac:graphicFrameMkLst>
            <pc:docMk/>
            <pc:sldMk cId="2457365769" sldId="266"/>
            <ac:graphicFrameMk id="4" creationId="{4E077BA3-81B9-49D3-B310-FC1175EE3439}"/>
          </ac:graphicFrameMkLst>
        </pc:graphicFrameChg>
        <pc:picChg chg="add">
          <ac:chgData name="Matheus Rezende" userId="3f257f23361c9c88" providerId="LiveId" clId="{5B542A65-E1AE-4F65-928B-C19CFAE83CD9}" dt="2020-05-06T19:45:23.404" v="2928" actId="26606"/>
          <ac:picMkLst>
            <pc:docMk/>
            <pc:sldMk cId="2457365769" sldId="266"/>
            <ac:picMk id="8" creationId="{0214283E-D7B4-49E9-932E-D7F2A2847F1F}"/>
          </ac:picMkLst>
        </pc:picChg>
        <pc:cxnChg chg="add">
          <ac:chgData name="Matheus Rezende" userId="3f257f23361c9c88" providerId="LiveId" clId="{5B542A65-E1AE-4F65-928B-C19CFAE83CD9}" dt="2020-05-06T19:45:23.404" v="2928" actId="26606"/>
          <ac:cxnSpMkLst>
            <pc:docMk/>
            <pc:sldMk cId="2457365769" sldId="266"/>
            <ac:cxnSpMk id="14" creationId="{7FA45ACF-DABA-410D-9663-DACA842E6B63}"/>
          </ac:cxnSpMkLst>
        </pc:cxnChg>
      </pc:sldChg>
      <pc:sldChg chg="addSp delSp modSp new del mod setBg">
        <pc:chgData name="Matheus Rezende" userId="3f257f23361c9c88" providerId="LiveId" clId="{5B542A65-E1AE-4F65-928B-C19CFAE83CD9}" dt="2020-05-06T19:45:19.043" v="2926" actId="2696"/>
        <pc:sldMkLst>
          <pc:docMk/>
          <pc:sldMk cId="2982782659" sldId="266"/>
        </pc:sldMkLst>
        <pc:spChg chg="mod">
          <ac:chgData name="Matheus Rezende" userId="3f257f23361c9c88" providerId="LiveId" clId="{5B542A65-E1AE-4F65-928B-C19CFAE83CD9}" dt="2020-05-06T19:41:57.053" v="2907" actId="26606"/>
          <ac:spMkLst>
            <pc:docMk/>
            <pc:sldMk cId="2982782659" sldId="266"/>
            <ac:spMk id="2" creationId="{78AD1F02-20AE-4CAC-85A5-8120F3EDF738}"/>
          </ac:spMkLst>
        </pc:spChg>
        <pc:spChg chg="del mod">
          <ac:chgData name="Matheus Rezende" userId="3f257f23361c9c88" providerId="LiveId" clId="{5B542A65-E1AE-4F65-928B-C19CFAE83CD9}" dt="2020-05-06T19:44:11.686" v="2908" actId="1032"/>
          <ac:spMkLst>
            <pc:docMk/>
            <pc:sldMk cId="2982782659" sldId="266"/>
            <ac:spMk id="3" creationId="{9E82B12E-D75E-469B-90C9-8F731C1920E3}"/>
          </ac:spMkLst>
        </pc:spChg>
        <pc:spChg chg="add del mod">
          <ac:chgData name="Matheus Rezende" userId="3f257f23361c9c88" providerId="LiveId" clId="{5B542A65-E1AE-4F65-928B-C19CFAE83CD9}" dt="2020-05-06T19:44:41.839" v="2910" actId="1032"/>
          <ac:spMkLst>
            <pc:docMk/>
            <pc:sldMk cId="2982782659" sldId="266"/>
            <ac:spMk id="6" creationId="{8A48BB16-7063-4F17-A706-257FC72EEC4F}"/>
          </ac:spMkLst>
        </pc:spChg>
        <pc:spChg chg="add">
          <ac:chgData name="Matheus Rezende" userId="3f257f23361c9c88" providerId="LiveId" clId="{5B542A65-E1AE-4F65-928B-C19CFAE83CD9}" dt="2020-05-06T19:41:57.053" v="2907" actId="26606"/>
          <ac:spMkLst>
            <pc:docMk/>
            <pc:sldMk cId="2982782659" sldId="266"/>
            <ac:spMk id="10" creationId="{92806DFD-E192-42CC-B190-3C4C95B8FF4E}"/>
          </ac:spMkLst>
        </pc:spChg>
        <pc:spChg chg="add mod">
          <ac:chgData name="Matheus Rezende" userId="3f257f23361c9c88" providerId="LiveId" clId="{5B542A65-E1AE-4F65-928B-C19CFAE83CD9}" dt="2020-05-06T19:45:14.370" v="2925" actId="21"/>
          <ac:spMkLst>
            <pc:docMk/>
            <pc:sldMk cId="2982782659" sldId="266"/>
            <ac:spMk id="11" creationId="{AF2A42FA-D879-4883-A69E-32ECCAC811B0}"/>
          </ac:spMkLst>
        </pc:spChg>
        <pc:spChg chg="add">
          <ac:chgData name="Matheus Rezende" userId="3f257f23361c9c88" providerId="LiveId" clId="{5B542A65-E1AE-4F65-928B-C19CFAE83CD9}" dt="2020-05-06T19:41:57.053" v="2907" actId="26606"/>
          <ac:spMkLst>
            <pc:docMk/>
            <pc:sldMk cId="2982782659" sldId="266"/>
            <ac:spMk id="12" creationId="{BB17FFD2-DBC7-4ABB-B2A0-7E18EC1B8074}"/>
          </ac:spMkLst>
        </pc:spChg>
        <pc:graphicFrameChg chg="add del modGraphic">
          <ac:chgData name="Matheus Rezende" userId="3f257f23361c9c88" providerId="LiveId" clId="{5B542A65-E1AE-4F65-928B-C19CFAE83CD9}" dt="2020-05-06T19:44:23.127" v="2909" actId="21"/>
          <ac:graphicFrameMkLst>
            <pc:docMk/>
            <pc:sldMk cId="2982782659" sldId="266"/>
            <ac:graphicFrameMk id="4" creationId="{61ECB949-9C94-42FD-A9D2-23E54F4362E2}"/>
          </ac:graphicFrameMkLst>
        </pc:graphicFrameChg>
        <pc:graphicFrameChg chg="add del mod modGraphic">
          <ac:chgData name="Matheus Rezende" userId="3f257f23361c9c88" providerId="LiveId" clId="{5B542A65-E1AE-4F65-928B-C19CFAE83CD9}" dt="2020-05-06T19:45:14.370" v="2925" actId="21"/>
          <ac:graphicFrameMkLst>
            <pc:docMk/>
            <pc:sldMk cId="2982782659" sldId="266"/>
            <ac:graphicFrameMk id="7" creationId="{A18B6F20-5A72-4287-83E3-C62E4D656F80}"/>
          </ac:graphicFrameMkLst>
        </pc:graphicFrameChg>
        <pc:picChg chg="add">
          <ac:chgData name="Matheus Rezende" userId="3f257f23361c9c88" providerId="LiveId" clId="{5B542A65-E1AE-4F65-928B-C19CFAE83CD9}" dt="2020-05-06T19:41:57.053" v="2907" actId="26606"/>
          <ac:picMkLst>
            <pc:docMk/>
            <pc:sldMk cId="2982782659" sldId="266"/>
            <ac:picMk id="8" creationId="{0214283E-D7B4-49E9-932E-D7F2A2847F1F}"/>
          </ac:picMkLst>
        </pc:picChg>
        <pc:cxnChg chg="add">
          <ac:chgData name="Matheus Rezende" userId="3f257f23361c9c88" providerId="LiveId" clId="{5B542A65-E1AE-4F65-928B-C19CFAE83CD9}" dt="2020-05-06T19:41:57.053" v="2907" actId="26606"/>
          <ac:cxnSpMkLst>
            <pc:docMk/>
            <pc:sldMk cId="2982782659" sldId="266"/>
            <ac:cxnSpMk id="14" creationId="{7FA45ACF-DABA-410D-9663-DACA842E6B63}"/>
          </ac:cxnSpMkLst>
        </pc:cxnChg>
      </pc:sldChg>
      <pc:sldChg chg="addSp modSp new mod setBg">
        <pc:chgData name="Matheus Rezende" userId="3f257f23361c9c88" providerId="LiveId" clId="{5B542A65-E1AE-4F65-928B-C19CFAE83CD9}" dt="2020-05-06T20:15:47.788" v="3423" actId="20577"/>
        <pc:sldMkLst>
          <pc:docMk/>
          <pc:sldMk cId="1964353370" sldId="267"/>
        </pc:sldMkLst>
        <pc:spChg chg="mod">
          <ac:chgData name="Matheus Rezende" userId="3f257f23361c9c88" providerId="LiveId" clId="{5B542A65-E1AE-4F65-928B-C19CFAE83CD9}" dt="2020-05-06T20:09:24.239" v="3176" actId="20577"/>
          <ac:spMkLst>
            <pc:docMk/>
            <pc:sldMk cId="1964353370" sldId="267"/>
            <ac:spMk id="2" creationId="{780DADAC-19E9-416E-ABC8-DE1C9E89C69D}"/>
          </ac:spMkLst>
        </pc:spChg>
        <pc:spChg chg="mod">
          <ac:chgData name="Matheus Rezende" userId="3f257f23361c9c88" providerId="LiveId" clId="{5B542A65-E1AE-4F65-928B-C19CFAE83CD9}" dt="2020-05-06T20:15:47.788" v="3423" actId="20577"/>
          <ac:spMkLst>
            <pc:docMk/>
            <pc:sldMk cId="1964353370" sldId="267"/>
            <ac:spMk id="3" creationId="{6C4BE159-EB6A-4940-A04F-BC431DB8DCEF}"/>
          </ac:spMkLst>
        </pc:spChg>
        <pc:spChg chg="add">
          <ac:chgData name="Matheus Rezende" userId="3f257f23361c9c88" providerId="LiveId" clId="{5B542A65-E1AE-4F65-928B-C19CFAE83CD9}" dt="2020-05-06T20:08:49.882" v="3147" actId="26606"/>
          <ac:spMkLst>
            <pc:docMk/>
            <pc:sldMk cId="1964353370" sldId="267"/>
            <ac:spMk id="10" creationId="{92806DFD-E192-42CC-B190-3C4C95B8FF4E}"/>
          </ac:spMkLst>
        </pc:spChg>
        <pc:spChg chg="add">
          <ac:chgData name="Matheus Rezende" userId="3f257f23361c9c88" providerId="LiveId" clId="{5B542A65-E1AE-4F65-928B-C19CFAE83CD9}" dt="2020-05-06T20:08:49.882" v="3147" actId="26606"/>
          <ac:spMkLst>
            <pc:docMk/>
            <pc:sldMk cId="1964353370" sldId="267"/>
            <ac:spMk id="12" creationId="{BB17FFD2-DBC7-4ABB-B2A0-7E18EC1B8074}"/>
          </ac:spMkLst>
        </pc:spChg>
        <pc:picChg chg="add">
          <ac:chgData name="Matheus Rezende" userId="3f257f23361c9c88" providerId="LiveId" clId="{5B542A65-E1AE-4F65-928B-C19CFAE83CD9}" dt="2020-05-06T20:08:49.882" v="3147" actId="26606"/>
          <ac:picMkLst>
            <pc:docMk/>
            <pc:sldMk cId="1964353370" sldId="267"/>
            <ac:picMk id="8" creationId="{0214283E-D7B4-49E9-932E-D7F2A2847F1F}"/>
          </ac:picMkLst>
        </pc:picChg>
        <pc:cxnChg chg="add">
          <ac:chgData name="Matheus Rezende" userId="3f257f23361c9c88" providerId="LiveId" clId="{5B542A65-E1AE-4F65-928B-C19CFAE83CD9}" dt="2020-05-06T20:08:49.882" v="3147" actId="26606"/>
          <ac:cxnSpMkLst>
            <pc:docMk/>
            <pc:sldMk cId="1964353370" sldId="267"/>
            <ac:cxnSpMk id="14" creationId="{7FA45ACF-DABA-410D-9663-DACA842E6B63}"/>
          </ac:cxnSpMkLst>
        </pc:cxnChg>
      </pc:sldChg>
      <pc:sldChg chg="addSp modSp new mod setBg">
        <pc:chgData name="Matheus Rezende" userId="3f257f23361c9c88" providerId="LiveId" clId="{5B542A65-E1AE-4F65-928B-C19CFAE83CD9}" dt="2020-05-06T20:19:08.114" v="3541" actId="20577"/>
        <pc:sldMkLst>
          <pc:docMk/>
          <pc:sldMk cId="3812708754" sldId="268"/>
        </pc:sldMkLst>
        <pc:spChg chg="mod">
          <ac:chgData name="Matheus Rezende" userId="3f257f23361c9c88" providerId="LiveId" clId="{5B542A65-E1AE-4F65-928B-C19CFAE83CD9}" dt="2020-05-06T20:16:48.340" v="3455" actId="20577"/>
          <ac:spMkLst>
            <pc:docMk/>
            <pc:sldMk cId="3812708754" sldId="268"/>
            <ac:spMk id="2" creationId="{33D654E2-2BBE-4C76-8E59-88D905AB9DE2}"/>
          </ac:spMkLst>
        </pc:spChg>
        <pc:spChg chg="mod">
          <ac:chgData name="Matheus Rezende" userId="3f257f23361c9c88" providerId="LiveId" clId="{5B542A65-E1AE-4F65-928B-C19CFAE83CD9}" dt="2020-05-06T20:19:08.114" v="3541" actId="20577"/>
          <ac:spMkLst>
            <pc:docMk/>
            <pc:sldMk cId="3812708754" sldId="268"/>
            <ac:spMk id="3" creationId="{52603C13-6098-4FA6-B153-FEF41A883ED5}"/>
          </ac:spMkLst>
        </pc:spChg>
        <pc:spChg chg="add">
          <ac:chgData name="Matheus Rezende" userId="3f257f23361c9c88" providerId="LiveId" clId="{5B542A65-E1AE-4F65-928B-C19CFAE83CD9}" dt="2020-05-06T20:16:27.857" v="3427" actId="26606"/>
          <ac:spMkLst>
            <pc:docMk/>
            <pc:sldMk cId="3812708754" sldId="268"/>
            <ac:spMk id="10" creationId="{92806DFD-E192-42CC-B190-3C4C95B8FF4E}"/>
          </ac:spMkLst>
        </pc:spChg>
        <pc:spChg chg="add">
          <ac:chgData name="Matheus Rezende" userId="3f257f23361c9c88" providerId="LiveId" clId="{5B542A65-E1AE-4F65-928B-C19CFAE83CD9}" dt="2020-05-06T20:16:27.857" v="3427" actId="26606"/>
          <ac:spMkLst>
            <pc:docMk/>
            <pc:sldMk cId="3812708754" sldId="268"/>
            <ac:spMk id="12" creationId="{BB17FFD2-DBC7-4ABB-B2A0-7E18EC1B8074}"/>
          </ac:spMkLst>
        </pc:spChg>
        <pc:picChg chg="add">
          <ac:chgData name="Matheus Rezende" userId="3f257f23361c9c88" providerId="LiveId" clId="{5B542A65-E1AE-4F65-928B-C19CFAE83CD9}" dt="2020-05-06T20:16:27.857" v="3427" actId="26606"/>
          <ac:picMkLst>
            <pc:docMk/>
            <pc:sldMk cId="3812708754" sldId="268"/>
            <ac:picMk id="8" creationId="{0214283E-D7B4-49E9-932E-D7F2A2847F1F}"/>
          </ac:picMkLst>
        </pc:picChg>
        <pc:cxnChg chg="add">
          <ac:chgData name="Matheus Rezende" userId="3f257f23361c9c88" providerId="LiveId" clId="{5B542A65-E1AE-4F65-928B-C19CFAE83CD9}" dt="2020-05-06T20:16:27.857" v="3427" actId="26606"/>
          <ac:cxnSpMkLst>
            <pc:docMk/>
            <pc:sldMk cId="3812708754" sldId="268"/>
            <ac:cxnSpMk id="14" creationId="{7FA45ACF-DABA-410D-9663-DACA842E6B63}"/>
          </ac:cxnSpMkLst>
        </pc:cxnChg>
      </pc:sldChg>
      <pc:sldChg chg="addSp delSp modSp new mod setBg">
        <pc:chgData name="Matheus Rezende" userId="3f257f23361c9c88" providerId="LiveId" clId="{5B542A65-E1AE-4F65-928B-C19CFAE83CD9}" dt="2020-05-06T20:29:04.401" v="3635" actId="13822"/>
        <pc:sldMkLst>
          <pc:docMk/>
          <pc:sldMk cId="2497980357" sldId="269"/>
        </pc:sldMkLst>
        <pc:spChg chg="mod">
          <ac:chgData name="Matheus Rezende" userId="3f257f23361c9c88" providerId="LiveId" clId="{5B542A65-E1AE-4F65-928B-C19CFAE83CD9}" dt="2020-05-06T20:21:41.410" v="3551" actId="20577"/>
          <ac:spMkLst>
            <pc:docMk/>
            <pc:sldMk cId="2497980357" sldId="269"/>
            <ac:spMk id="2" creationId="{616EDC90-8DFD-434C-997E-66B535526365}"/>
          </ac:spMkLst>
        </pc:spChg>
        <pc:spChg chg="del mod">
          <ac:chgData name="Matheus Rezende" userId="3f257f23361c9c88" providerId="LiveId" clId="{5B542A65-E1AE-4F65-928B-C19CFAE83CD9}" dt="2020-05-06T20:22:59.095" v="3552" actId="3680"/>
          <ac:spMkLst>
            <pc:docMk/>
            <pc:sldMk cId="2497980357" sldId="269"/>
            <ac:spMk id="3" creationId="{0051E92C-470E-4AAC-89A7-71E017350FC7}"/>
          </ac:spMkLst>
        </pc:spChg>
        <pc:spChg chg="add">
          <ac:chgData name="Matheus Rezende" userId="3f257f23361c9c88" providerId="LiveId" clId="{5B542A65-E1AE-4F65-928B-C19CFAE83CD9}" dt="2020-05-06T20:19:19.894" v="3543" actId="26606"/>
          <ac:spMkLst>
            <pc:docMk/>
            <pc:sldMk cId="2497980357" sldId="269"/>
            <ac:spMk id="10" creationId="{92806DFD-E192-42CC-B190-3C4C95B8FF4E}"/>
          </ac:spMkLst>
        </pc:spChg>
        <pc:spChg chg="add">
          <ac:chgData name="Matheus Rezende" userId="3f257f23361c9c88" providerId="LiveId" clId="{5B542A65-E1AE-4F65-928B-C19CFAE83CD9}" dt="2020-05-06T20:19:19.894" v="3543" actId="26606"/>
          <ac:spMkLst>
            <pc:docMk/>
            <pc:sldMk cId="2497980357" sldId="269"/>
            <ac:spMk id="12" creationId="{BB17FFD2-DBC7-4ABB-B2A0-7E18EC1B8074}"/>
          </ac:spMkLst>
        </pc:spChg>
        <pc:graphicFrameChg chg="add mod ord modGraphic">
          <ac:chgData name="Matheus Rezende" userId="3f257f23361c9c88" providerId="LiveId" clId="{5B542A65-E1AE-4F65-928B-C19CFAE83CD9}" dt="2020-05-06T20:27:58.678" v="3625"/>
          <ac:graphicFrameMkLst>
            <pc:docMk/>
            <pc:sldMk cId="2497980357" sldId="269"/>
            <ac:graphicFrameMk id="4" creationId="{E765DD47-7719-4DE3-A4A5-3FDECF2CA272}"/>
          </ac:graphicFrameMkLst>
        </pc:graphicFrameChg>
        <pc:picChg chg="add">
          <ac:chgData name="Matheus Rezende" userId="3f257f23361c9c88" providerId="LiveId" clId="{5B542A65-E1AE-4F65-928B-C19CFAE83CD9}" dt="2020-05-06T20:19:19.894" v="3543" actId="26606"/>
          <ac:picMkLst>
            <pc:docMk/>
            <pc:sldMk cId="2497980357" sldId="269"/>
            <ac:picMk id="8" creationId="{0214283E-D7B4-49E9-932E-D7F2A2847F1F}"/>
          </ac:picMkLst>
        </pc:picChg>
        <pc:cxnChg chg="add mod">
          <ac:chgData name="Matheus Rezende" userId="3f257f23361c9c88" providerId="LiveId" clId="{5B542A65-E1AE-4F65-928B-C19CFAE83CD9}" dt="2020-05-06T20:28:28.941" v="3629" actId="13822"/>
          <ac:cxnSpMkLst>
            <pc:docMk/>
            <pc:sldMk cId="2497980357" sldId="269"/>
            <ac:cxnSpMk id="7" creationId="{C9B45DD2-7CF2-4A03-90DB-8914BAD999CF}"/>
          </ac:cxnSpMkLst>
        </pc:cxnChg>
        <pc:cxnChg chg="add mod">
          <ac:chgData name="Matheus Rezende" userId="3f257f23361c9c88" providerId="LiveId" clId="{5B542A65-E1AE-4F65-928B-C19CFAE83CD9}" dt="2020-05-06T20:28:42.034" v="3631" actId="13822"/>
          <ac:cxnSpMkLst>
            <pc:docMk/>
            <pc:sldMk cId="2497980357" sldId="269"/>
            <ac:cxnSpMk id="11" creationId="{3F01DCF5-0612-447F-98D4-C8AD1F0763D9}"/>
          </ac:cxnSpMkLst>
        </pc:cxnChg>
        <pc:cxnChg chg="add">
          <ac:chgData name="Matheus Rezende" userId="3f257f23361c9c88" providerId="LiveId" clId="{5B542A65-E1AE-4F65-928B-C19CFAE83CD9}" dt="2020-05-06T20:19:19.894" v="3543" actId="26606"/>
          <ac:cxnSpMkLst>
            <pc:docMk/>
            <pc:sldMk cId="2497980357" sldId="269"/>
            <ac:cxnSpMk id="14" creationId="{7FA45ACF-DABA-410D-9663-DACA842E6B63}"/>
          </ac:cxnSpMkLst>
        </pc:cxnChg>
        <pc:cxnChg chg="add mod">
          <ac:chgData name="Matheus Rezende" userId="3f257f23361c9c88" providerId="LiveId" clId="{5B542A65-E1AE-4F65-928B-C19CFAE83CD9}" dt="2020-05-06T20:28:54.597" v="3633" actId="13822"/>
          <ac:cxnSpMkLst>
            <pc:docMk/>
            <pc:sldMk cId="2497980357" sldId="269"/>
            <ac:cxnSpMk id="15" creationId="{763F30F1-CADB-4117-B060-25C14E74DF88}"/>
          </ac:cxnSpMkLst>
        </pc:cxnChg>
        <pc:cxnChg chg="add mod">
          <ac:chgData name="Matheus Rezende" userId="3f257f23361c9c88" providerId="LiveId" clId="{5B542A65-E1AE-4F65-928B-C19CFAE83CD9}" dt="2020-05-06T20:29:04.401" v="3635" actId="13822"/>
          <ac:cxnSpMkLst>
            <pc:docMk/>
            <pc:sldMk cId="2497980357" sldId="269"/>
            <ac:cxnSpMk id="17" creationId="{FB2E3B63-CBB0-42B3-A892-B20C56C74440}"/>
          </ac:cxnSpMkLst>
        </pc:cxnChg>
      </pc:sldChg>
      <pc:sldChg chg="addSp modSp new mod setBg">
        <pc:chgData name="Matheus Rezende" userId="3f257f23361c9c88" providerId="LiveId" clId="{5B542A65-E1AE-4F65-928B-C19CFAE83CD9}" dt="2020-05-06T20:34:47.959" v="3831" actId="207"/>
        <pc:sldMkLst>
          <pc:docMk/>
          <pc:sldMk cId="1791530494" sldId="270"/>
        </pc:sldMkLst>
        <pc:spChg chg="mod">
          <ac:chgData name="Matheus Rezende" userId="3f257f23361c9c88" providerId="LiveId" clId="{5B542A65-E1AE-4F65-928B-C19CFAE83CD9}" dt="2020-05-06T20:29:23.634" v="3646" actId="20577"/>
          <ac:spMkLst>
            <pc:docMk/>
            <pc:sldMk cId="1791530494" sldId="270"/>
            <ac:spMk id="2" creationId="{418C03B9-F8B1-4808-A6D5-45427927C0C2}"/>
          </ac:spMkLst>
        </pc:spChg>
        <pc:spChg chg="mod">
          <ac:chgData name="Matheus Rezende" userId="3f257f23361c9c88" providerId="LiveId" clId="{5B542A65-E1AE-4F65-928B-C19CFAE83CD9}" dt="2020-05-06T20:34:47.959" v="3831" actId="207"/>
          <ac:spMkLst>
            <pc:docMk/>
            <pc:sldMk cId="1791530494" sldId="270"/>
            <ac:spMk id="3" creationId="{52182D0F-DA03-4E1C-B7C3-3D551B52E03B}"/>
          </ac:spMkLst>
        </pc:spChg>
        <pc:spChg chg="add">
          <ac:chgData name="Matheus Rezende" userId="3f257f23361c9c88" providerId="LiveId" clId="{5B542A65-E1AE-4F65-928B-C19CFAE83CD9}" dt="2020-05-06T20:29:16.404" v="3637" actId="26606"/>
          <ac:spMkLst>
            <pc:docMk/>
            <pc:sldMk cId="1791530494" sldId="270"/>
            <ac:spMk id="10" creationId="{92806DFD-E192-42CC-B190-3C4C95B8FF4E}"/>
          </ac:spMkLst>
        </pc:spChg>
        <pc:spChg chg="add">
          <ac:chgData name="Matheus Rezende" userId="3f257f23361c9c88" providerId="LiveId" clId="{5B542A65-E1AE-4F65-928B-C19CFAE83CD9}" dt="2020-05-06T20:29:16.404" v="3637" actId="26606"/>
          <ac:spMkLst>
            <pc:docMk/>
            <pc:sldMk cId="1791530494" sldId="270"/>
            <ac:spMk id="12" creationId="{BB17FFD2-DBC7-4ABB-B2A0-7E18EC1B8074}"/>
          </ac:spMkLst>
        </pc:spChg>
        <pc:picChg chg="add">
          <ac:chgData name="Matheus Rezende" userId="3f257f23361c9c88" providerId="LiveId" clId="{5B542A65-E1AE-4F65-928B-C19CFAE83CD9}" dt="2020-05-06T20:29:16.404" v="3637" actId="26606"/>
          <ac:picMkLst>
            <pc:docMk/>
            <pc:sldMk cId="1791530494" sldId="270"/>
            <ac:picMk id="8" creationId="{0214283E-D7B4-49E9-932E-D7F2A2847F1F}"/>
          </ac:picMkLst>
        </pc:picChg>
        <pc:cxnChg chg="add">
          <ac:chgData name="Matheus Rezende" userId="3f257f23361c9c88" providerId="LiveId" clId="{5B542A65-E1AE-4F65-928B-C19CFAE83CD9}" dt="2020-05-06T20:29:16.404" v="3637" actId="26606"/>
          <ac:cxnSpMkLst>
            <pc:docMk/>
            <pc:sldMk cId="1791530494" sldId="270"/>
            <ac:cxnSpMk id="14" creationId="{7FA45ACF-DABA-410D-9663-DACA842E6B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4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8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9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7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043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7D8ED-4DB6-46C0-AE81-24DA0AAF9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C7507-73EB-407D-8824-E418315C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10600" y="2053535"/>
            <a:ext cx="41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600" dirty="0">
              <a:latin typeface="MS Shell Dlg 2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7D203F-D24A-468D-A742-647B09195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697" y="2345879"/>
            <a:ext cx="5644108" cy="3659810"/>
          </a:xfrm>
        </p:spPr>
        <p:txBody>
          <a:bodyPr>
            <a:normAutofit/>
          </a:bodyPr>
          <a:lstStyle/>
          <a:p>
            <a:r>
              <a:rPr lang="pt-BR" sz="6600"/>
              <a:t>MVP – Produto Mínimo Viável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371A8-8AB8-43A5-9854-6BD558159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90" y="1949051"/>
            <a:ext cx="3002750" cy="2959899"/>
          </a:xfrm>
        </p:spPr>
        <p:txBody>
          <a:bodyPr anchor="ctr">
            <a:normAutofit/>
          </a:bodyPr>
          <a:lstStyle/>
          <a:p>
            <a:pPr algn="ctr"/>
            <a:r>
              <a:rPr lang="pt-BR" sz="2800" dirty="0">
                <a:solidFill>
                  <a:srgbClr val="00B0F0"/>
                </a:solidFill>
              </a:rPr>
              <a:t>CLIMAX</a:t>
            </a:r>
          </a:p>
        </p:txBody>
      </p:sp>
    </p:spTree>
    <p:extLst>
      <p:ext uri="{BB962C8B-B14F-4D97-AF65-F5344CB8AC3E}">
        <p14:creationId xmlns:p14="http://schemas.microsoft.com/office/powerpoint/2010/main" val="167176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68DDE4-E6A0-451F-A4E5-B1339689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7. Nível de Esforço x Valor de Negócio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E83287E-C707-4072-8390-298C50F6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627405"/>
              </p:ext>
            </p:extLst>
          </p:nvPr>
        </p:nvGraphicFramePr>
        <p:xfrm>
          <a:off x="5698440" y="779490"/>
          <a:ext cx="5393628" cy="554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407">
                  <a:extLst>
                    <a:ext uri="{9D8B030D-6E8A-4147-A177-3AD203B41FA5}">
                      <a16:colId xmlns:a16="http://schemas.microsoft.com/office/drawing/2014/main" val="1795701399"/>
                    </a:ext>
                  </a:extLst>
                </a:gridCol>
                <a:gridCol w="1348407">
                  <a:extLst>
                    <a:ext uri="{9D8B030D-6E8A-4147-A177-3AD203B41FA5}">
                      <a16:colId xmlns:a16="http://schemas.microsoft.com/office/drawing/2014/main" val="2649607716"/>
                    </a:ext>
                  </a:extLst>
                </a:gridCol>
                <a:gridCol w="1348407">
                  <a:extLst>
                    <a:ext uri="{9D8B030D-6E8A-4147-A177-3AD203B41FA5}">
                      <a16:colId xmlns:a16="http://schemas.microsoft.com/office/drawing/2014/main" val="1256310757"/>
                    </a:ext>
                  </a:extLst>
                </a:gridCol>
                <a:gridCol w="1348407">
                  <a:extLst>
                    <a:ext uri="{9D8B030D-6E8A-4147-A177-3AD203B41FA5}">
                      <a16:colId xmlns:a16="http://schemas.microsoft.com/office/drawing/2014/main" val="1001915100"/>
                    </a:ext>
                  </a:extLst>
                </a:gridCol>
              </a:tblGrid>
              <a:tr h="115233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77201"/>
                  </a:ext>
                </a:extLst>
              </a:tr>
              <a:tr h="812094">
                <a:tc rowSpan="2">
                  <a:txBody>
                    <a:bodyPr/>
                    <a:lstStyle/>
                    <a:p>
                      <a:r>
                        <a:rPr lang="pt-BR" b="1" dirty="0"/>
                        <a:t>EEE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Filtrar dados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66417"/>
                  </a:ext>
                </a:extLst>
              </a:tr>
              <a:tr h="11939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todos os elementos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7100"/>
                  </a:ext>
                </a:extLst>
              </a:tr>
              <a:tr h="1193976">
                <a:tc>
                  <a:txBody>
                    <a:bodyPr/>
                    <a:lstStyle/>
                    <a:p>
                      <a:r>
                        <a:rPr lang="pt-BR" b="1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temperatura máxima </a:t>
                      </a:r>
                      <a:r>
                        <a:rPr lang="pt-BR"/>
                        <a:t>e mínima</a:t>
                      </a:r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apenas o primeiro item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Agrupar por cidades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47674"/>
                  </a:ext>
                </a:extLst>
              </a:tr>
              <a:tr h="1193976">
                <a:tc>
                  <a:txBody>
                    <a:bodyPr/>
                    <a:lstStyle/>
                    <a:p>
                      <a:r>
                        <a:rPr lang="pt-BR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Buscar sites confiáveis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7895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C9EE6A8-4186-4753-A013-5E9D9D0A0EA0}"/>
              </a:ext>
            </a:extLst>
          </p:cNvPr>
          <p:cNvSpPr txBox="1"/>
          <p:nvPr/>
        </p:nvSpPr>
        <p:spPr>
          <a:xfrm>
            <a:off x="6089107" y="697396"/>
            <a:ext cx="109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V. de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B0A33E-F661-4A68-A985-1FC29D3CE468}"/>
              </a:ext>
            </a:extLst>
          </p:cNvPr>
          <p:cNvSpPr txBox="1"/>
          <p:nvPr/>
        </p:nvSpPr>
        <p:spPr>
          <a:xfrm>
            <a:off x="5698440" y="1343729"/>
            <a:ext cx="142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N. de Esforço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3525F40-4E44-4879-AB56-85D812A0DE95}"/>
              </a:ext>
            </a:extLst>
          </p:cNvPr>
          <p:cNvCxnSpPr>
            <a:cxnSpLocks/>
          </p:cNvCxnSpPr>
          <p:nvPr/>
        </p:nvCxnSpPr>
        <p:spPr>
          <a:xfrm>
            <a:off x="5698440" y="5141626"/>
            <a:ext cx="5393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357E5F8-3CE1-4118-9320-E29B66D51E41}"/>
              </a:ext>
            </a:extLst>
          </p:cNvPr>
          <p:cNvCxnSpPr/>
          <p:nvPr/>
        </p:nvCxnSpPr>
        <p:spPr>
          <a:xfrm>
            <a:off x="5698440" y="3927423"/>
            <a:ext cx="5393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16DF29D-CA15-457D-BD71-A8DDFCF76AAB}"/>
              </a:ext>
            </a:extLst>
          </p:cNvPr>
          <p:cNvCxnSpPr/>
          <p:nvPr/>
        </p:nvCxnSpPr>
        <p:spPr>
          <a:xfrm>
            <a:off x="9728616" y="2758190"/>
            <a:ext cx="1363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EC0ABA6-701F-4125-9965-74AAC419448F}"/>
              </a:ext>
            </a:extLst>
          </p:cNvPr>
          <p:cNvCxnSpPr/>
          <p:nvPr/>
        </p:nvCxnSpPr>
        <p:spPr>
          <a:xfrm>
            <a:off x="9728616" y="779489"/>
            <a:ext cx="0" cy="5546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02D653E-FDEB-42FD-8A51-D41DEC83A554}"/>
              </a:ext>
            </a:extLst>
          </p:cNvPr>
          <p:cNvCxnSpPr>
            <a:endCxn id="4" idx="2"/>
          </p:cNvCxnSpPr>
          <p:nvPr/>
        </p:nvCxnSpPr>
        <p:spPr>
          <a:xfrm>
            <a:off x="8395254" y="779489"/>
            <a:ext cx="0" cy="5546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5FD1499-E99F-4C1B-88B0-5C2F3D0CE6E8}"/>
              </a:ext>
            </a:extLst>
          </p:cNvPr>
          <p:cNvCxnSpPr>
            <a:cxnSpLocks/>
          </p:cNvCxnSpPr>
          <p:nvPr/>
        </p:nvCxnSpPr>
        <p:spPr>
          <a:xfrm>
            <a:off x="7061893" y="779489"/>
            <a:ext cx="0" cy="5546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F7A22E9-56DB-4F99-9E8F-0C03AC1304C0}"/>
              </a:ext>
            </a:extLst>
          </p:cNvPr>
          <p:cNvCxnSpPr>
            <a:cxnSpLocks/>
          </p:cNvCxnSpPr>
          <p:nvPr/>
        </p:nvCxnSpPr>
        <p:spPr>
          <a:xfrm>
            <a:off x="5698440" y="779488"/>
            <a:ext cx="1346207" cy="1210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F3642AC-7EB1-4694-97CB-24AD8F657476}"/>
              </a:ext>
            </a:extLst>
          </p:cNvPr>
          <p:cNvCxnSpPr>
            <a:cxnSpLocks/>
          </p:cNvCxnSpPr>
          <p:nvPr/>
        </p:nvCxnSpPr>
        <p:spPr>
          <a:xfrm flipH="1">
            <a:off x="5698440" y="1990059"/>
            <a:ext cx="5393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E84E50-B0F3-479B-AC86-65917617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8. Jornadas</a:t>
            </a:r>
            <a:br>
              <a:rPr lang="pt-BR" sz="3200" dirty="0"/>
            </a:br>
            <a:r>
              <a:rPr lang="pt-BR" sz="3200" dirty="0"/>
              <a:t>(Seu Zé)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DFCB0-6B10-4B3F-8F6D-2945B9C3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004" y="1825978"/>
            <a:ext cx="6368870" cy="3009258"/>
          </a:xfrm>
        </p:spPr>
        <p:txBody>
          <a:bodyPr>
            <a:noAutofit/>
          </a:bodyPr>
          <a:lstStyle/>
          <a:p>
            <a:pPr marL="6160" indent="0">
              <a:buNone/>
            </a:pPr>
            <a:r>
              <a:rPr lang="pt-BR" sz="1100" dirty="0"/>
              <a:t>Seu Zé:</a:t>
            </a:r>
          </a:p>
          <a:p>
            <a:r>
              <a:rPr lang="pt-BR" sz="1100" dirty="0"/>
              <a:t>06:00 – Acorda;</a:t>
            </a:r>
          </a:p>
          <a:p>
            <a:r>
              <a:rPr lang="pt-BR" sz="1100" dirty="0"/>
              <a:t>06:05 - Vê as mensagens do WhatsApp e confere o </a:t>
            </a:r>
            <a:r>
              <a:rPr lang="pt-BR" sz="1100" dirty="0">
                <a:solidFill>
                  <a:srgbClr val="00B0F0"/>
                </a:solidFill>
              </a:rPr>
              <a:t>CLIMAX</a:t>
            </a:r>
            <a:r>
              <a:rPr lang="pt-BR" sz="1100" dirty="0"/>
              <a:t>;</a:t>
            </a:r>
          </a:p>
          <a:p>
            <a:r>
              <a:rPr lang="pt-BR" sz="1100" dirty="0"/>
              <a:t>06:20 - Toma banho, escova os dentes e se arruma para o serviço;</a:t>
            </a:r>
          </a:p>
          <a:p>
            <a:r>
              <a:rPr lang="pt-BR" sz="1100" dirty="0"/>
              <a:t>06:45 - Toma café da manhã escutando o rádio para saber das notícias;</a:t>
            </a:r>
          </a:p>
          <a:p>
            <a:r>
              <a:rPr lang="pt-BR" sz="1100" dirty="0"/>
              <a:t>07:30 - Vai trabalhar no campo;</a:t>
            </a:r>
          </a:p>
          <a:p>
            <a:r>
              <a:rPr lang="pt-BR" sz="1100" dirty="0"/>
              <a:t>12:00 - Almoça no ambiente de serviço escutando o rádio e conversando pelo WhatsApp;</a:t>
            </a:r>
          </a:p>
          <a:p>
            <a:r>
              <a:rPr lang="pt-BR" sz="1100" dirty="0"/>
              <a:t>13:25 - Vê o </a:t>
            </a:r>
            <a:r>
              <a:rPr lang="pt-BR" sz="1100" dirty="0">
                <a:solidFill>
                  <a:srgbClr val="00B0F0"/>
                </a:solidFill>
              </a:rPr>
              <a:t>CLIMAX</a:t>
            </a:r>
            <a:r>
              <a:rPr lang="pt-BR" sz="1100" dirty="0"/>
              <a:t>;</a:t>
            </a:r>
          </a:p>
          <a:p>
            <a:r>
              <a:rPr lang="pt-BR" sz="1100" dirty="0"/>
              <a:t>13:30 - Volta a trabalhar;</a:t>
            </a:r>
          </a:p>
          <a:p>
            <a:r>
              <a:rPr lang="pt-BR" sz="1100" dirty="0"/>
              <a:t>15:40 - 16:00 - Intervalo para o lanche da tarde;</a:t>
            </a:r>
          </a:p>
          <a:p>
            <a:r>
              <a:rPr lang="pt-BR" sz="1100" dirty="0"/>
              <a:t>18:00 - Volta do serviço;</a:t>
            </a:r>
          </a:p>
          <a:p>
            <a:r>
              <a:rPr lang="pt-BR" sz="1100" dirty="0"/>
              <a:t>18:20 - Toma banho e se arruma;</a:t>
            </a:r>
          </a:p>
          <a:p>
            <a:r>
              <a:rPr lang="pt-BR" sz="1100" dirty="0"/>
              <a:t>18:50 -  Descansa e assiste televisão;</a:t>
            </a:r>
          </a:p>
          <a:p>
            <a:r>
              <a:rPr lang="pt-BR" sz="1100" dirty="0"/>
              <a:t>19:30 - Janta com sua família;</a:t>
            </a:r>
          </a:p>
          <a:p>
            <a:r>
              <a:rPr lang="pt-BR" sz="1100" dirty="0"/>
              <a:t>20:00 - Assiste o jornal e a novela depois da janta;</a:t>
            </a:r>
          </a:p>
          <a:p>
            <a:r>
              <a:rPr lang="pt-BR" sz="1100" dirty="0"/>
              <a:t>22:20 - Se arruma para dormir;</a:t>
            </a:r>
          </a:p>
          <a:p>
            <a:r>
              <a:rPr lang="pt-BR" sz="1100" dirty="0"/>
              <a:t>22:30 - Vê o </a:t>
            </a:r>
            <a:r>
              <a:rPr lang="pt-BR" sz="1100" dirty="0">
                <a:solidFill>
                  <a:srgbClr val="00B0F0"/>
                </a:solidFill>
              </a:rPr>
              <a:t>CLIMAX</a:t>
            </a:r>
            <a:r>
              <a:rPr lang="pt-BR" sz="1100" dirty="0"/>
              <a:t>;</a:t>
            </a:r>
          </a:p>
          <a:p>
            <a:r>
              <a:rPr lang="pt-BR" sz="1100" dirty="0"/>
              <a:t>22:35 – Dorme.</a:t>
            </a:r>
          </a:p>
        </p:txBody>
      </p:sp>
    </p:spTree>
    <p:extLst>
      <p:ext uri="{BB962C8B-B14F-4D97-AF65-F5344CB8AC3E}">
        <p14:creationId xmlns:p14="http://schemas.microsoft.com/office/powerpoint/2010/main" val="245736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0DADAC-19E9-416E-ABC8-DE1C9E89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8. Jornadas</a:t>
            </a:r>
            <a:br>
              <a:rPr lang="pt-BR" sz="3200" dirty="0"/>
            </a:br>
            <a:r>
              <a:rPr lang="pt-BR" sz="3200" dirty="0"/>
              <a:t>(Moacir)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BE159-EB6A-4940-A04F-BC431DB8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516834"/>
            <a:ext cx="5595093" cy="5976731"/>
          </a:xfrm>
        </p:spPr>
        <p:txBody>
          <a:bodyPr anchor="ctr">
            <a:normAutofit fontScale="70000" lnSpcReduction="20000"/>
          </a:bodyPr>
          <a:lstStyle/>
          <a:p>
            <a:pPr marL="6160" indent="0">
              <a:buNone/>
            </a:pPr>
            <a:r>
              <a:rPr lang="pt-BR" sz="1800" dirty="0"/>
              <a:t>Moacir:</a:t>
            </a:r>
          </a:p>
          <a:p>
            <a:r>
              <a:rPr lang="pt-BR" sz="1800" dirty="0"/>
              <a:t>4:45 – Acorda;</a:t>
            </a:r>
          </a:p>
          <a:p>
            <a:r>
              <a:rPr lang="pt-BR" sz="1800" dirty="0"/>
              <a:t>4:45 - Higiene pessoal;</a:t>
            </a:r>
          </a:p>
          <a:p>
            <a:r>
              <a:rPr lang="pt-BR" sz="1800" dirty="0"/>
              <a:t>5:00 - Primeira refeição;</a:t>
            </a:r>
          </a:p>
          <a:p>
            <a:r>
              <a:rPr lang="pt-BR" sz="1800" dirty="0"/>
              <a:t>5:20 - Atividade física;</a:t>
            </a:r>
          </a:p>
          <a:p>
            <a:r>
              <a:rPr lang="pt-BR" sz="1800" dirty="0"/>
              <a:t>6:00 - Acompanha as atividades de campo com auxílio do </a:t>
            </a:r>
            <a:r>
              <a:rPr lang="pt-BR" sz="1800" dirty="0">
                <a:solidFill>
                  <a:srgbClr val="00B0F0"/>
                </a:solidFill>
              </a:rPr>
              <a:t>CLIMAX</a:t>
            </a:r>
            <a:r>
              <a:rPr lang="pt-BR" sz="1800" dirty="0"/>
              <a:t>;</a:t>
            </a:r>
            <a:endParaRPr lang="pt-BR" sz="1800" dirty="0">
              <a:solidFill>
                <a:srgbClr val="00B0F0"/>
              </a:solidFill>
            </a:endParaRPr>
          </a:p>
          <a:p>
            <a:r>
              <a:rPr lang="pt-BR" sz="1800" dirty="0"/>
              <a:t>9:00 - Segunda refeição;</a:t>
            </a:r>
          </a:p>
          <a:p>
            <a:r>
              <a:rPr lang="pt-BR" sz="1800" dirty="0"/>
              <a:t>9:15 - Resolve assuntos dentro do escritório;</a:t>
            </a:r>
          </a:p>
          <a:p>
            <a:r>
              <a:rPr lang="pt-BR" sz="1800" dirty="0"/>
              <a:t>12:00 – Almoço;</a:t>
            </a:r>
          </a:p>
          <a:p>
            <a:r>
              <a:rPr lang="pt-BR" sz="1800" dirty="0"/>
              <a:t>13:30 - Reunião de negócios;</a:t>
            </a:r>
          </a:p>
          <a:p>
            <a:r>
              <a:rPr lang="pt-BR" sz="1800" dirty="0"/>
              <a:t>15:00 - Procura informações sobre a condição climática para os próximos dias/horas no </a:t>
            </a:r>
            <a:r>
              <a:rPr lang="pt-BR" sz="1800" dirty="0">
                <a:solidFill>
                  <a:srgbClr val="00B0F0"/>
                </a:solidFill>
              </a:rPr>
              <a:t>CLIMAX</a:t>
            </a:r>
            <a:r>
              <a:rPr lang="pt-BR" sz="1800" dirty="0"/>
              <a:t>;</a:t>
            </a:r>
          </a:p>
          <a:p>
            <a:r>
              <a:rPr lang="pt-BR" sz="1800" dirty="0"/>
              <a:t>15:15h - Divide suas tarefas entre: assuntos de escritório, contato com vendedores e organização de sua agenda;</a:t>
            </a:r>
          </a:p>
          <a:p>
            <a:r>
              <a:rPr lang="pt-BR" sz="1800" dirty="0"/>
              <a:t>18:00 – Jantar;</a:t>
            </a:r>
          </a:p>
          <a:p>
            <a:r>
              <a:rPr lang="pt-BR" sz="1800" dirty="0"/>
              <a:t>19:00 - Moacir conversa com sua família, utiliza o celular para ver notícias e assuntos de interesse pessoal;</a:t>
            </a:r>
          </a:p>
          <a:p>
            <a:r>
              <a:rPr lang="pt-BR" sz="1800" dirty="0"/>
              <a:t>21:00 – Dormir.</a:t>
            </a:r>
          </a:p>
        </p:txBody>
      </p:sp>
    </p:spTree>
    <p:extLst>
      <p:ext uri="{BB962C8B-B14F-4D97-AF65-F5344CB8AC3E}">
        <p14:creationId xmlns:p14="http://schemas.microsoft.com/office/powerpoint/2010/main" val="196435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D654E2-2BBE-4C76-8E59-88D905A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8. Jornadas</a:t>
            </a:r>
            <a:br>
              <a:rPr lang="pt-BR" sz="3200" dirty="0"/>
            </a:br>
            <a:r>
              <a:rPr lang="pt-BR" sz="3200" dirty="0"/>
              <a:t>(José Filho)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03C13-6098-4FA6-B153-FEF41A88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622852"/>
            <a:ext cx="5595093" cy="5711687"/>
          </a:xfrm>
        </p:spPr>
        <p:txBody>
          <a:bodyPr anchor="ctr">
            <a:normAutofit fontScale="85000" lnSpcReduction="10000"/>
          </a:bodyPr>
          <a:lstStyle/>
          <a:p>
            <a:pPr marL="6160" indent="0">
              <a:buNone/>
            </a:pPr>
            <a:r>
              <a:rPr lang="pt-BR" sz="1800" dirty="0"/>
              <a:t>José Filho</a:t>
            </a:r>
          </a:p>
          <a:p>
            <a:r>
              <a:rPr lang="pt-BR" sz="1800" dirty="0"/>
              <a:t>5:00 – Acordar;</a:t>
            </a:r>
          </a:p>
          <a:p>
            <a:r>
              <a:rPr lang="pt-BR" sz="1800" dirty="0"/>
              <a:t>5:30 - Tomar banho e escovar os dentes;</a:t>
            </a:r>
          </a:p>
          <a:p>
            <a:r>
              <a:rPr lang="pt-BR" sz="1800" dirty="0"/>
              <a:t>6:30 - Tomar café da manhã;</a:t>
            </a:r>
          </a:p>
          <a:p>
            <a:r>
              <a:rPr lang="pt-BR" sz="1800" dirty="0"/>
              <a:t>7:00 - Arrumar a casa;</a:t>
            </a:r>
          </a:p>
          <a:p>
            <a:r>
              <a:rPr lang="pt-BR" sz="1800" dirty="0"/>
              <a:t>8:00 - Usar o </a:t>
            </a:r>
            <a:r>
              <a:rPr lang="pt-BR" sz="1800" dirty="0">
                <a:solidFill>
                  <a:srgbClr val="00B0F0"/>
                </a:solidFill>
              </a:rPr>
              <a:t>CLIMAX</a:t>
            </a:r>
            <a:r>
              <a:rPr lang="pt-BR" sz="1800" dirty="0"/>
              <a:t> para ver a previsão do dia e da semana;</a:t>
            </a:r>
          </a:p>
          <a:p>
            <a:r>
              <a:rPr lang="pt-BR" sz="1800" dirty="0"/>
              <a:t>8:30 - Arrumar as ferramentas e maquinários da fazenda;</a:t>
            </a:r>
          </a:p>
          <a:p>
            <a:r>
              <a:rPr lang="pt-BR" sz="1800" dirty="0"/>
              <a:t>9:00 - Adubar e regar as plantações;</a:t>
            </a:r>
          </a:p>
          <a:p>
            <a:r>
              <a:rPr lang="pt-BR" sz="1800" dirty="0"/>
              <a:t>12:00 - Almoçar e descansar;</a:t>
            </a:r>
          </a:p>
          <a:p>
            <a:r>
              <a:rPr lang="pt-BR" sz="1800" dirty="0"/>
              <a:t>14:00 - Tratar os animais;</a:t>
            </a:r>
          </a:p>
          <a:p>
            <a:r>
              <a:rPr lang="pt-BR" sz="1800" dirty="0"/>
              <a:t>17:00 - Colher as plantações;</a:t>
            </a:r>
          </a:p>
          <a:p>
            <a:r>
              <a:rPr lang="pt-BR" sz="1800" dirty="0"/>
              <a:t>19:00 – Jantar;</a:t>
            </a:r>
          </a:p>
          <a:p>
            <a:r>
              <a:rPr lang="pt-BR" sz="1800" dirty="0"/>
              <a:t>20:00 - Arrumar a casa;</a:t>
            </a:r>
          </a:p>
          <a:p>
            <a:r>
              <a:rPr lang="pt-BR" sz="1800" dirty="0"/>
              <a:t>22:00 – Dormir.</a:t>
            </a:r>
          </a:p>
        </p:txBody>
      </p:sp>
    </p:spTree>
    <p:extLst>
      <p:ext uri="{BB962C8B-B14F-4D97-AF65-F5344CB8AC3E}">
        <p14:creationId xmlns:p14="http://schemas.microsoft.com/office/powerpoint/2010/main" val="381270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C90-8DFD-434C-997E-66B53552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9. Ondas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765DD47-7719-4DE3-A4A5-3FDECF2CA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800793"/>
              </p:ext>
            </p:extLst>
          </p:nvPr>
        </p:nvGraphicFramePr>
        <p:xfrm>
          <a:off x="5406897" y="914401"/>
          <a:ext cx="5791176" cy="539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392">
                  <a:extLst>
                    <a:ext uri="{9D8B030D-6E8A-4147-A177-3AD203B41FA5}">
                      <a16:colId xmlns:a16="http://schemas.microsoft.com/office/drawing/2014/main" val="1145693645"/>
                    </a:ext>
                  </a:extLst>
                </a:gridCol>
                <a:gridCol w="1930392">
                  <a:extLst>
                    <a:ext uri="{9D8B030D-6E8A-4147-A177-3AD203B41FA5}">
                      <a16:colId xmlns:a16="http://schemas.microsoft.com/office/drawing/2014/main" val="2855119304"/>
                    </a:ext>
                  </a:extLst>
                </a:gridCol>
                <a:gridCol w="1930392">
                  <a:extLst>
                    <a:ext uri="{9D8B030D-6E8A-4147-A177-3AD203B41FA5}">
                      <a16:colId xmlns:a16="http://schemas.microsoft.com/office/drawing/2014/main" val="3665782820"/>
                    </a:ext>
                  </a:extLst>
                </a:gridCol>
              </a:tblGrid>
              <a:tr h="1797878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Onda 1: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Filtrar dados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Buscar sites confiáveis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729429"/>
                  </a:ext>
                </a:extLst>
              </a:tr>
              <a:tr h="1797878">
                <a:tc>
                  <a:txBody>
                    <a:bodyPr/>
                    <a:lstStyle/>
                    <a:p>
                      <a:r>
                        <a:rPr lang="pt-BR" b="1" dirty="0"/>
                        <a:t>Onda 2: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apenas o primeiro item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Agrupar por cidades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86735"/>
                  </a:ext>
                </a:extLst>
              </a:tr>
              <a:tr h="1797878">
                <a:tc>
                  <a:txBody>
                    <a:bodyPr/>
                    <a:lstStyle/>
                    <a:p>
                      <a:r>
                        <a:rPr lang="pt-BR" b="1" dirty="0"/>
                        <a:t>Onda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temperatura máxima e mínima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todos os elementos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7803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9B45DD2-7CF2-4A03-90DB-8914BAD999CF}"/>
              </a:ext>
            </a:extLst>
          </p:cNvPr>
          <p:cNvCxnSpPr/>
          <p:nvPr/>
        </p:nvCxnSpPr>
        <p:spPr>
          <a:xfrm>
            <a:off x="7330190" y="929390"/>
            <a:ext cx="0" cy="5381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F01DCF5-0612-447F-98D4-C8AD1F0763D9}"/>
              </a:ext>
            </a:extLst>
          </p:cNvPr>
          <p:cNvCxnSpPr/>
          <p:nvPr/>
        </p:nvCxnSpPr>
        <p:spPr>
          <a:xfrm>
            <a:off x="9263921" y="914401"/>
            <a:ext cx="0" cy="5393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63F30F1-CADB-4117-B060-25C14E74DF88}"/>
              </a:ext>
            </a:extLst>
          </p:cNvPr>
          <p:cNvCxnSpPr/>
          <p:nvPr/>
        </p:nvCxnSpPr>
        <p:spPr>
          <a:xfrm flipH="1">
            <a:off x="5406897" y="2713220"/>
            <a:ext cx="5791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B2E3B63-CBB0-42B3-A892-B20C56C74440}"/>
              </a:ext>
            </a:extLst>
          </p:cNvPr>
          <p:cNvCxnSpPr/>
          <p:nvPr/>
        </p:nvCxnSpPr>
        <p:spPr>
          <a:xfrm flipH="1">
            <a:off x="5406897" y="4497049"/>
            <a:ext cx="5791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8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8C03B9-F8B1-4808-A6D5-45427927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Obrigado!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82D0F-DA03-4E1C-B7C3-3D551B52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/>
          </a:bodyPr>
          <a:lstStyle/>
          <a:p>
            <a:pPr marL="6160" indent="0">
              <a:buNone/>
            </a:pPr>
            <a:r>
              <a:rPr lang="pt-BR" sz="1800" dirty="0"/>
              <a:t>Equipe:</a:t>
            </a:r>
          </a:p>
          <a:p>
            <a:r>
              <a:rPr lang="pt-BR" sz="1800" dirty="0"/>
              <a:t>Felipe </a:t>
            </a:r>
            <a:r>
              <a:rPr lang="pt-BR" sz="1800" dirty="0" err="1"/>
              <a:t>Marcato</a:t>
            </a:r>
            <a:r>
              <a:rPr lang="pt-BR" sz="1800" dirty="0"/>
              <a:t> de Souza;</a:t>
            </a:r>
          </a:p>
          <a:p>
            <a:r>
              <a:rPr lang="pt-BR" sz="1800" dirty="0"/>
              <a:t>Letícia do Carmo Melo;</a:t>
            </a:r>
          </a:p>
          <a:p>
            <a:r>
              <a:rPr lang="pt-BR" sz="1800" dirty="0"/>
              <a:t>Matheus </a:t>
            </a:r>
            <a:r>
              <a:rPr lang="pt-BR" sz="1800" dirty="0" err="1"/>
              <a:t>Prezia</a:t>
            </a:r>
            <a:r>
              <a:rPr lang="pt-BR" sz="1800" dirty="0"/>
              <a:t> Rezende;</a:t>
            </a:r>
          </a:p>
          <a:p>
            <a:r>
              <a:rPr lang="pt-BR" sz="1800" dirty="0" err="1"/>
              <a:t>Rudi</a:t>
            </a:r>
            <a:r>
              <a:rPr lang="pt-BR" sz="1800" dirty="0"/>
              <a:t> </a:t>
            </a:r>
            <a:r>
              <a:rPr lang="pt-BR" sz="1800" dirty="0" err="1"/>
              <a:t>Alturria</a:t>
            </a:r>
            <a:r>
              <a:rPr lang="pt-BR" sz="1800" dirty="0"/>
              <a:t> Junior;</a:t>
            </a:r>
          </a:p>
          <a:p>
            <a:r>
              <a:rPr lang="pt-BR" sz="1800" dirty="0"/>
              <a:t>Samuel </a:t>
            </a:r>
            <a:r>
              <a:rPr lang="pt-BR" sz="1800" dirty="0" err="1"/>
              <a:t>Andreata</a:t>
            </a:r>
            <a:r>
              <a:rPr lang="pt-BR" sz="1800" dirty="0"/>
              <a:t> </a:t>
            </a:r>
            <a:r>
              <a:rPr lang="pt-BR" sz="1800" dirty="0" err="1"/>
              <a:t>Canevari</a:t>
            </a:r>
            <a:r>
              <a:rPr lang="pt-BR" sz="1800" dirty="0"/>
              <a:t>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9153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8E99F-9B73-4F36-86D4-2993C718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/>
              <a:t>1. Visão do Produto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D02C1F-4051-4101-BC59-A42D428A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 fontScale="92500"/>
          </a:bodyPr>
          <a:lstStyle/>
          <a:p>
            <a:r>
              <a:rPr lang="pt-BR" sz="1700" dirty="0">
                <a:solidFill>
                  <a:srgbClr val="FF0000"/>
                </a:solidFill>
              </a:rPr>
              <a:t>PARA</a:t>
            </a:r>
            <a:r>
              <a:rPr lang="pt-BR" sz="1700" dirty="0"/>
              <a:t> agricultores,</a:t>
            </a:r>
          </a:p>
          <a:p>
            <a:r>
              <a:rPr lang="pt-BR" sz="1700" dirty="0">
                <a:solidFill>
                  <a:srgbClr val="FF0000"/>
                </a:solidFill>
              </a:rPr>
              <a:t>CUJO</a:t>
            </a:r>
            <a:r>
              <a:rPr lang="pt-BR" sz="1700" dirty="0"/>
              <a:t> necessidade, facilidade e agilidade na hora de buscar informações sobre clima,</a:t>
            </a:r>
          </a:p>
          <a:p>
            <a:r>
              <a:rPr lang="pt-BR" sz="1700" dirty="0">
                <a:solidFill>
                  <a:srgbClr val="FF0000"/>
                </a:solidFill>
              </a:rPr>
              <a:t>O</a:t>
            </a:r>
            <a:r>
              <a:rPr lang="pt-BR" sz="1700" dirty="0"/>
              <a:t> </a:t>
            </a:r>
            <a:r>
              <a:rPr lang="pt-BR" sz="1700" dirty="0">
                <a:solidFill>
                  <a:srgbClr val="00B0F0"/>
                </a:solidFill>
              </a:rPr>
              <a:t>CLIMAX,</a:t>
            </a:r>
            <a:endParaRPr lang="pt-BR" sz="1700" dirty="0"/>
          </a:p>
          <a:p>
            <a:r>
              <a:rPr lang="pt-BR" sz="1700" dirty="0">
                <a:solidFill>
                  <a:srgbClr val="FF0000"/>
                </a:solidFill>
              </a:rPr>
              <a:t>É UMA </a:t>
            </a:r>
            <a:r>
              <a:rPr lang="pt-BR" sz="1700" dirty="0"/>
              <a:t>ferramenta para coleta de dados meteorológicos,</a:t>
            </a:r>
          </a:p>
          <a:p>
            <a:r>
              <a:rPr lang="pt-BR" sz="1700" dirty="0">
                <a:solidFill>
                  <a:srgbClr val="FF0000"/>
                </a:solidFill>
              </a:rPr>
              <a:t>QUE</a:t>
            </a:r>
            <a:r>
              <a:rPr lang="pt-BR" sz="1700" dirty="0"/>
              <a:t> captura e analisa dados climáticos,</a:t>
            </a:r>
          </a:p>
          <a:p>
            <a:r>
              <a:rPr lang="pt-BR" sz="1700" dirty="0">
                <a:solidFill>
                  <a:srgbClr val="FF0000"/>
                </a:solidFill>
              </a:rPr>
              <a:t>DIFERENTEMENTE DO</a:t>
            </a:r>
            <a:r>
              <a:rPr lang="pt-BR" sz="1700" dirty="0"/>
              <a:t> </a:t>
            </a:r>
            <a:r>
              <a:rPr lang="pt-BR" sz="1700"/>
              <a:t>Tempo Agora </a:t>
            </a:r>
            <a:r>
              <a:rPr lang="pt-BR" sz="1700" dirty="0"/>
              <a:t>e INMET,</a:t>
            </a:r>
          </a:p>
          <a:p>
            <a:r>
              <a:rPr lang="pt-BR" sz="1700" dirty="0">
                <a:solidFill>
                  <a:srgbClr val="FF0000"/>
                </a:solidFill>
              </a:rPr>
              <a:t>O NOSSO PRODUTO </a:t>
            </a:r>
            <a:r>
              <a:rPr lang="pt-BR" sz="1700" dirty="0"/>
              <a:t>reúne informações meteorológicas com mais agilidade, além de organizar e analisar dados climáticos já existentes que podem ser úteis para a tomada de decisão do agricultor.</a:t>
            </a:r>
          </a:p>
        </p:txBody>
      </p:sp>
    </p:spTree>
    <p:extLst>
      <p:ext uri="{BB962C8B-B14F-4D97-AF65-F5344CB8AC3E}">
        <p14:creationId xmlns:p14="http://schemas.microsoft.com/office/powerpoint/2010/main" val="24709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054AD3-83D1-423E-8295-B34B2572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2. É - NÃO É</a:t>
            </a:r>
            <a:br>
              <a:rPr lang="pt-BR" sz="3200" dirty="0"/>
            </a:br>
            <a:r>
              <a:rPr lang="pt-BR" sz="3200" dirty="0"/>
              <a:t>FAZ - NÃO FAZ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7D5F19E-DA42-4A25-9661-506139643A16}"/>
              </a:ext>
            </a:extLst>
          </p:cNvPr>
          <p:cNvCxnSpPr>
            <a:cxnSpLocks/>
          </p:cNvCxnSpPr>
          <p:nvPr/>
        </p:nvCxnSpPr>
        <p:spPr>
          <a:xfrm>
            <a:off x="7772592" y="1201723"/>
            <a:ext cx="0" cy="445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AE8E95E-D467-4DE0-8CAB-27F6272EFCDF}"/>
              </a:ext>
            </a:extLst>
          </p:cNvPr>
          <p:cNvCxnSpPr>
            <a:cxnSpLocks/>
          </p:cNvCxnSpPr>
          <p:nvPr/>
        </p:nvCxnSpPr>
        <p:spPr>
          <a:xfrm>
            <a:off x="4975045" y="3429000"/>
            <a:ext cx="5595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FF3BA93-552D-4CD8-846A-844725D6AD12}"/>
              </a:ext>
            </a:extLst>
          </p:cNvPr>
          <p:cNvSpPr txBox="1"/>
          <p:nvPr/>
        </p:nvSpPr>
        <p:spPr>
          <a:xfrm>
            <a:off x="5094985" y="1360749"/>
            <a:ext cx="2557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Web </a:t>
            </a:r>
            <a:r>
              <a:rPr lang="pt-BR" dirty="0" err="1"/>
              <a:t>Crawler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de mineração;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Ferramenta Web.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AF4E48-E5C0-4FCD-843C-21D122A265C4}"/>
              </a:ext>
            </a:extLst>
          </p:cNvPr>
          <p:cNvSpPr txBox="1"/>
          <p:nvPr/>
        </p:nvSpPr>
        <p:spPr>
          <a:xfrm>
            <a:off x="5094985" y="3654287"/>
            <a:ext cx="2557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Coleta informações;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Mineração de dados climáticos;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Organização de dados.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3146D5A-03AA-4522-9FAB-C0ECEE2D9134}"/>
              </a:ext>
            </a:extLst>
          </p:cNvPr>
          <p:cNvSpPr txBox="1"/>
          <p:nvPr/>
        </p:nvSpPr>
        <p:spPr>
          <a:xfrm>
            <a:off x="8057339" y="1360749"/>
            <a:ext cx="2392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É: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Produto físico;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 social;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Aplicativo.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137046-E9C8-4422-90C1-6AE23A6E1118}"/>
              </a:ext>
            </a:extLst>
          </p:cNvPr>
          <p:cNvSpPr txBox="1"/>
          <p:nvPr/>
        </p:nvSpPr>
        <p:spPr>
          <a:xfrm>
            <a:off x="8057323" y="3654287"/>
            <a:ext cx="3157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FAZ: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Notificações;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Sugestões;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ao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Previsões climáticas.</a:t>
            </a:r>
          </a:p>
        </p:txBody>
      </p:sp>
    </p:spTree>
    <p:extLst>
      <p:ext uri="{BB962C8B-B14F-4D97-AF65-F5344CB8AC3E}">
        <p14:creationId xmlns:p14="http://schemas.microsoft.com/office/powerpoint/2010/main" val="106292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33B23C-A0E3-4B4C-A3C9-EDE21EC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3. Objetivo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20AC8-AF89-4F03-8BEE-228927C1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/>
          </a:bodyPr>
          <a:lstStyle/>
          <a:p>
            <a:r>
              <a:rPr lang="pt-BR" sz="1800" dirty="0"/>
              <a:t>Auxiliar no processo de busca por informações úteis;</a:t>
            </a:r>
          </a:p>
          <a:p>
            <a:r>
              <a:rPr lang="pt-BR" sz="1800" dirty="0"/>
              <a:t>Coletar e registrar dados climáticos de diversas plataformas;</a:t>
            </a:r>
          </a:p>
          <a:p>
            <a:r>
              <a:rPr lang="pt-BR" sz="1800" dirty="0"/>
              <a:t>Mostrar condições favoráveis para o trabalho devido ao clima.</a:t>
            </a:r>
          </a:p>
        </p:txBody>
      </p:sp>
    </p:spTree>
    <p:extLst>
      <p:ext uri="{BB962C8B-B14F-4D97-AF65-F5344CB8AC3E}">
        <p14:creationId xmlns:p14="http://schemas.microsoft.com/office/powerpoint/2010/main" val="406510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A6F534-A7AD-447E-853D-CE7B4997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4. Personas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spaço Reservado para Conteúdo 12" descr="Uma imagem contendo desenho&#10;&#10;Descrição gerada automaticamente">
            <a:extLst>
              <a:ext uri="{FF2B5EF4-FFF2-40B4-BE49-F238E27FC236}">
                <a16:creationId xmlns:a16="http://schemas.microsoft.com/office/drawing/2014/main" id="{DD0CB2FB-3595-4B4A-9146-39C36F13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14227" t="-775" r="14758" b="777"/>
          <a:stretch/>
        </p:blipFill>
        <p:spPr>
          <a:xfrm>
            <a:off x="5364136" y="1674887"/>
            <a:ext cx="1764000" cy="158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C34A87F-E91D-488A-9E31-4D22A4198778}"/>
              </a:ext>
            </a:extLst>
          </p:cNvPr>
          <p:cNvCxnSpPr>
            <a:cxnSpLocks/>
          </p:cNvCxnSpPr>
          <p:nvPr/>
        </p:nvCxnSpPr>
        <p:spPr>
          <a:xfrm>
            <a:off x="4975045" y="3429000"/>
            <a:ext cx="5595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1C12755-9762-4109-9B0B-67F095B1C645}"/>
              </a:ext>
            </a:extLst>
          </p:cNvPr>
          <p:cNvCxnSpPr>
            <a:cxnSpLocks/>
          </p:cNvCxnSpPr>
          <p:nvPr/>
        </p:nvCxnSpPr>
        <p:spPr>
          <a:xfrm>
            <a:off x="7772592" y="1201723"/>
            <a:ext cx="0" cy="445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BDE7A6-CBA3-4D7E-A6A7-05A2F2CC7CE7}"/>
              </a:ext>
            </a:extLst>
          </p:cNvPr>
          <p:cNvSpPr txBox="1"/>
          <p:nvPr/>
        </p:nvSpPr>
        <p:spPr>
          <a:xfrm>
            <a:off x="5128591" y="1351722"/>
            <a:ext cx="242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Seu Zé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B161E6-08E0-4031-84F3-5F237BBC4097}"/>
              </a:ext>
            </a:extLst>
          </p:cNvPr>
          <p:cNvSpPr txBox="1"/>
          <p:nvPr/>
        </p:nvSpPr>
        <p:spPr>
          <a:xfrm>
            <a:off x="4884828" y="3644348"/>
            <a:ext cx="2887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Comportamento: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Escuta rádio;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Assiste televisão;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Trabalha na propriedade;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Possui acesso à informações através de rádio e televisão;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Sempre escuta o rádio para saber o clima da região.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31552D-06FE-4507-A761-D5945BE3370C}"/>
              </a:ext>
            </a:extLst>
          </p:cNvPr>
          <p:cNvSpPr txBox="1"/>
          <p:nvPr/>
        </p:nvSpPr>
        <p:spPr>
          <a:xfrm>
            <a:off x="7951304" y="1351722"/>
            <a:ext cx="2939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Dono de fazenda;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Agricultor;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Possui 2 filhos;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na fazenda.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C6AD5E-9F52-41D1-B266-3074A40F8981}"/>
              </a:ext>
            </a:extLst>
          </p:cNvPr>
          <p:cNvSpPr txBox="1"/>
          <p:nvPr/>
        </p:nvSpPr>
        <p:spPr>
          <a:xfrm>
            <a:off x="7951304" y="3644348"/>
            <a:ext cx="2887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Necessidade: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Saber os dados climáticos em sua região;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Saber a temperatura da região;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Saber se vai chover;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Pegar informações climáticas de uma fonte segura.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66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BCA8FD-31C4-424F-9213-642FE525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4. Personas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Espaço Reservado para Conteúdo 15" descr="Uma imagem contendo desenho&#10;&#10;Descrição gerada automaticamente">
            <a:extLst>
              <a:ext uri="{FF2B5EF4-FFF2-40B4-BE49-F238E27FC236}">
                <a16:creationId xmlns:a16="http://schemas.microsoft.com/office/drawing/2014/main" id="{8BDFD28F-83A0-475F-9E68-054E2B974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668" t="-691" r="14265" b="1768"/>
          <a:stretch/>
        </p:blipFill>
        <p:spPr>
          <a:xfrm>
            <a:off x="5526169" y="1616768"/>
            <a:ext cx="1698559" cy="1626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FD86D94-1634-48A2-85F7-D6E39AFB70C3}"/>
              </a:ext>
            </a:extLst>
          </p:cNvPr>
          <p:cNvCxnSpPr/>
          <p:nvPr/>
        </p:nvCxnSpPr>
        <p:spPr>
          <a:xfrm>
            <a:off x="7772592" y="1201723"/>
            <a:ext cx="0" cy="445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8AB8B16-8A1E-41E3-8F70-EA3F3D405EC1}"/>
              </a:ext>
            </a:extLst>
          </p:cNvPr>
          <p:cNvCxnSpPr/>
          <p:nvPr/>
        </p:nvCxnSpPr>
        <p:spPr>
          <a:xfrm>
            <a:off x="4975045" y="3429000"/>
            <a:ext cx="5595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BC40DC-8524-42D8-971E-62D1701A5F7F}"/>
              </a:ext>
            </a:extLst>
          </p:cNvPr>
          <p:cNvSpPr txBox="1"/>
          <p:nvPr/>
        </p:nvSpPr>
        <p:spPr>
          <a:xfrm>
            <a:off x="5102087" y="1298713"/>
            <a:ext cx="254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Moacir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050C1C-C068-4B6C-B11B-0DA08DCDF250}"/>
              </a:ext>
            </a:extLst>
          </p:cNvPr>
          <p:cNvSpPr txBox="1"/>
          <p:nvPr/>
        </p:nvSpPr>
        <p:spPr>
          <a:xfrm>
            <a:off x="7964564" y="1298713"/>
            <a:ext cx="2479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57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Agricultor;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 filhos;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Ensino Médio; completo.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1240C0-4E03-4F7E-872C-E643AF8AE28E}"/>
              </a:ext>
            </a:extLst>
          </p:cNvPr>
          <p:cNvSpPr txBox="1"/>
          <p:nvPr/>
        </p:nvSpPr>
        <p:spPr>
          <a:xfrm>
            <a:off x="5102087" y="3591339"/>
            <a:ext cx="26705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Comportamento: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 nas atividades pessoais e profissionais;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 de perto e diariamente seus negócios;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em escritório e no campo.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0C983AA-30F5-4A78-9509-195D7184BEE1}"/>
              </a:ext>
            </a:extLst>
          </p:cNvPr>
          <p:cNvSpPr txBox="1"/>
          <p:nvPr/>
        </p:nvSpPr>
        <p:spPr>
          <a:xfrm>
            <a:off x="7964564" y="3591339"/>
            <a:ext cx="3140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Necessidade: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Reduzir o tempo gasto com pesquisas sobre problemas agrícolas, principalmente sobre o clima e o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de uma ferramenta que o ajude a reduzir esse tempo gasto.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3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E4E7AF-FB45-479D-8BF5-DF49254E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4. Personas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spaço Reservado para Conteúdo 12" descr="Uma imagem contendo desenho&#10;&#10;Descrição gerada automaticamente">
            <a:extLst>
              <a:ext uri="{FF2B5EF4-FFF2-40B4-BE49-F238E27FC236}">
                <a16:creationId xmlns:a16="http://schemas.microsoft.com/office/drawing/2014/main" id="{EC6A7EE8-389C-42BF-A302-373A923C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008" r="22826" b="-703"/>
          <a:stretch/>
        </p:blipFill>
        <p:spPr>
          <a:xfrm>
            <a:off x="5584413" y="1729614"/>
            <a:ext cx="1470962" cy="15237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027B8A4-2117-489A-BF38-18C72A6FF5D4}"/>
              </a:ext>
            </a:extLst>
          </p:cNvPr>
          <p:cNvCxnSpPr/>
          <p:nvPr/>
        </p:nvCxnSpPr>
        <p:spPr>
          <a:xfrm>
            <a:off x="7772592" y="1201723"/>
            <a:ext cx="0" cy="445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64DA57F-B15A-4141-B5D6-D655123739D4}"/>
              </a:ext>
            </a:extLst>
          </p:cNvPr>
          <p:cNvCxnSpPr/>
          <p:nvPr/>
        </p:nvCxnSpPr>
        <p:spPr>
          <a:xfrm>
            <a:off x="4975045" y="3429000"/>
            <a:ext cx="5595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79752-EFF2-482E-8322-56E28DE88A7E}"/>
              </a:ext>
            </a:extLst>
          </p:cNvPr>
          <p:cNvSpPr txBox="1"/>
          <p:nvPr/>
        </p:nvSpPr>
        <p:spPr>
          <a:xfrm>
            <a:off x="5102087" y="1201723"/>
            <a:ext cx="257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José Filho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9CEC71-6458-407E-A08E-32FA8D65364A}"/>
              </a:ext>
            </a:extLst>
          </p:cNvPr>
          <p:cNvSpPr txBox="1"/>
          <p:nvPr/>
        </p:nvSpPr>
        <p:spPr>
          <a:xfrm>
            <a:off x="5102087" y="3644348"/>
            <a:ext cx="2435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Comportamento: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Esforçado;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em sua propriedade no período da manhã e da tarde;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Vive em sua pequena fazenda e, às vezes, vai a cidade;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3BEF74-9E42-4AD2-9502-C950A2B75896}"/>
              </a:ext>
            </a:extLst>
          </p:cNvPr>
          <p:cNvSpPr txBox="1"/>
          <p:nvPr/>
        </p:nvSpPr>
        <p:spPr>
          <a:xfrm>
            <a:off x="7922836" y="1198850"/>
            <a:ext cx="4529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60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 filhos;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Dono de uma pequena propriedade rural;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Mora junto a esposa.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B5AE2E-20D2-4E40-9F6F-5F35D0DF0B99}"/>
              </a:ext>
            </a:extLst>
          </p:cNvPr>
          <p:cNvSpPr txBox="1"/>
          <p:nvPr/>
        </p:nvSpPr>
        <p:spPr>
          <a:xfrm>
            <a:off x="7922836" y="3644348"/>
            <a:ext cx="2675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Necessidade: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constantemente melhorar sua produção;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saber com precisão e, de maneira prática, as condições climáticas.</a:t>
            </a:r>
          </a:p>
        </p:txBody>
      </p:sp>
    </p:spTree>
    <p:extLst>
      <p:ext uri="{BB962C8B-B14F-4D97-AF65-F5344CB8AC3E}">
        <p14:creationId xmlns:p14="http://schemas.microsoft.com/office/powerpoint/2010/main" val="41414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00EEB0-821C-4AC5-8A5A-2E14FC33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5. Personas x Objetivos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E146C8-3CC0-433D-854C-F01FC5C36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20586"/>
              </p:ext>
            </p:extLst>
          </p:nvPr>
        </p:nvGraphicFramePr>
        <p:xfrm>
          <a:off x="5155101" y="1201723"/>
          <a:ext cx="5923712" cy="55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928">
                  <a:extLst>
                    <a:ext uri="{9D8B030D-6E8A-4147-A177-3AD203B41FA5}">
                      <a16:colId xmlns:a16="http://schemas.microsoft.com/office/drawing/2014/main" val="3873353032"/>
                    </a:ext>
                  </a:extLst>
                </a:gridCol>
                <a:gridCol w="1480928">
                  <a:extLst>
                    <a:ext uri="{9D8B030D-6E8A-4147-A177-3AD203B41FA5}">
                      <a16:colId xmlns:a16="http://schemas.microsoft.com/office/drawing/2014/main" val="1784370564"/>
                    </a:ext>
                  </a:extLst>
                </a:gridCol>
                <a:gridCol w="1480928">
                  <a:extLst>
                    <a:ext uri="{9D8B030D-6E8A-4147-A177-3AD203B41FA5}">
                      <a16:colId xmlns:a16="http://schemas.microsoft.com/office/drawing/2014/main" val="739096820"/>
                    </a:ext>
                  </a:extLst>
                </a:gridCol>
                <a:gridCol w="1480928">
                  <a:extLst>
                    <a:ext uri="{9D8B030D-6E8A-4147-A177-3AD203B41FA5}">
                      <a16:colId xmlns:a16="http://schemas.microsoft.com/office/drawing/2014/main" val="2471941173"/>
                    </a:ext>
                  </a:extLst>
                </a:gridCol>
              </a:tblGrid>
              <a:tr h="11136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Auxiliar no processo de busca por informações úteis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Coletar dados climáticos em diversas plataformas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Mostrar condições favoráveis para o trabalho devido ao clima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9641"/>
                  </a:ext>
                </a:extLst>
              </a:tr>
              <a:tr h="1113639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Seu Zé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Buscar sites confiáveis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Selecionar todos os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Agrupar por cidades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9931"/>
                  </a:ext>
                </a:extLst>
              </a:tr>
              <a:tr h="1113639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Moacir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Selecionar apenas o primeiro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Realizar previsão de chuva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32091"/>
                  </a:ext>
                </a:extLst>
              </a:tr>
              <a:tr h="416062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José Filho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Filtrar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Selecionar temperatura máxima e mínima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45620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994437D-E5CF-4C7C-A781-3D541EA9F49A}"/>
              </a:ext>
            </a:extLst>
          </p:cNvPr>
          <p:cNvCxnSpPr>
            <a:cxnSpLocks/>
          </p:cNvCxnSpPr>
          <p:nvPr/>
        </p:nvCxnSpPr>
        <p:spPr>
          <a:xfrm>
            <a:off x="5181600" y="1201723"/>
            <a:ext cx="1457739" cy="1978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43F4A6-DC5A-4E10-BF24-9779F73479B2}"/>
              </a:ext>
            </a:extLst>
          </p:cNvPr>
          <p:cNvSpPr txBox="1"/>
          <p:nvPr/>
        </p:nvSpPr>
        <p:spPr>
          <a:xfrm>
            <a:off x="5234608" y="2769542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D765F9-3FB2-438A-925F-A4B2DBC60ECD}"/>
              </a:ext>
            </a:extLst>
          </p:cNvPr>
          <p:cNvSpPr txBox="1"/>
          <p:nvPr/>
        </p:nvSpPr>
        <p:spPr>
          <a:xfrm>
            <a:off x="5378461" y="1201722"/>
            <a:ext cx="127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AD5FCD-F098-4E42-B237-A7F9EAF9AF7C}"/>
              </a:ext>
            </a:extLst>
          </p:cNvPr>
          <p:cNvCxnSpPr/>
          <p:nvPr/>
        </p:nvCxnSpPr>
        <p:spPr>
          <a:xfrm>
            <a:off x="6639339" y="1201723"/>
            <a:ext cx="0" cy="549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18F54BE-C8E3-4251-933E-6592D42138D1}"/>
              </a:ext>
            </a:extLst>
          </p:cNvPr>
          <p:cNvCxnSpPr/>
          <p:nvPr/>
        </p:nvCxnSpPr>
        <p:spPr>
          <a:xfrm flipH="1">
            <a:off x="5155101" y="3180522"/>
            <a:ext cx="5923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93DDB36-5CC5-4E46-B901-67FE153F8F15}"/>
              </a:ext>
            </a:extLst>
          </p:cNvPr>
          <p:cNvCxnSpPr/>
          <p:nvPr/>
        </p:nvCxnSpPr>
        <p:spPr>
          <a:xfrm>
            <a:off x="5155101" y="4320209"/>
            <a:ext cx="5923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C787181-A12E-4E2A-B05F-33B37F64A27A}"/>
              </a:ext>
            </a:extLst>
          </p:cNvPr>
          <p:cNvCxnSpPr/>
          <p:nvPr/>
        </p:nvCxnSpPr>
        <p:spPr>
          <a:xfrm flipH="1">
            <a:off x="5155101" y="5539409"/>
            <a:ext cx="5923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6C6146B-ED79-4F4C-8AD4-0172AE8D206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116957" y="1201723"/>
            <a:ext cx="0" cy="5502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627031D-EA54-4515-835D-38E2F97D985D}"/>
              </a:ext>
            </a:extLst>
          </p:cNvPr>
          <p:cNvCxnSpPr/>
          <p:nvPr/>
        </p:nvCxnSpPr>
        <p:spPr>
          <a:xfrm>
            <a:off x="9607826" y="1201723"/>
            <a:ext cx="0" cy="5502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6D7C41-C75D-4667-9B40-D0E31334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6. Concordância de negócio x Certeza Técnica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4">
            <a:extLst>
              <a:ext uri="{FF2B5EF4-FFF2-40B4-BE49-F238E27FC236}">
                <a16:creationId xmlns:a16="http://schemas.microsoft.com/office/drawing/2014/main" id="{7407EB4C-43F7-46A6-B0A2-0456A0639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71726"/>
              </p:ext>
            </p:extLst>
          </p:nvPr>
        </p:nvGraphicFramePr>
        <p:xfrm>
          <a:off x="5685181" y="992087"/>
          <a:ext cx="5367132" cy="550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83">
                  <a:extLst>
                    <a:ext uri="{9D8B030D-6E8A-4147-A177-3AD203B41FA5}">
                      <a16:colId xmlns:a16="http://schemas.microsoft.com/office/drawing/2014/main" val="4236717835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3535283520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1332481098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1027848632"/>
                    </a:ext>
                  </a:extLst>
                </a:gridCol>
              </a:tblGrid>
              <a:tr h="11541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87344"/>
                  </a:ext>
                </a:extLst>
              </a:tr>
              <a:tr h="1787164">
                <a:tc>
                  <a:txBody>
                    <a:bodyPr/>
                    <a:lstStyle/>
                    <a:p>
                      <a:r>
                        <a:rPr lang="pt-BR" b="1" dirty="0"/>
                        <a:t>Entendo muito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todos os elementos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apenas o primeiro item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Agrupar por cidades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Filtrar dados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Buscar sites confiáveis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38885"/>
                  </a:ext>
                </a:extLst>
              </a:tr>
              <a:tr h="1154174">
                <a:tc>
                  <a:txBody>
                    <a:bodyPr/>
                    <a:lstStyle/>
                    <a:p>
                      <a:r>
                        <a:rPr lang="pt-BR" b="1" dirty="0"/>
                        <a:t>Entendo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Selecionar temperatura máxima e mínima</a:t>
                      </a:r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62121"/>
                  </a:ext>
                </a:extLst>
              </a:tr>
              <a:tr h="1154174">
                <a:tc>
                  <a:txBody>
                    <a:bodyPr/>
                    <a:lstStyle/>
                    <a:p>
                      <a:r>
                        <a:rPr lang="pt-BR" b="1" dirty="0"/>
                        <a:t>Entendo pouco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68613"/>
                  </a:ext>
                </a:extLst>
              </a:tr>
            </a:tbl>
          </a:graphicData>
        </a:graphic>
      </p:graphicFrame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9BD8B1-C655-43B3-9CC0-A339C6E1FC87}"/>
              </a:ext>
            </a:extLst>
          </p:cNvPr>
          <p:cNvCxnSpPr>
            <a:cxnSpLocks/>
          </p:cNvCxnSpPr>
          <p:nvPr/>
        </p:nvCxnSpPr>
        <p:spPr>
          <a:xfrm>
            <a:off x="5685183" y="993913"/>
            <a:ext cx="1338468" cy="111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EE2CD76-432E-41C4-B347-13FA8D7F4677}"/>
              </a:ext>
            </a:extLst>
          </p:cNvPr>
          <p:cNvSpPr txBox="1"/>
          <p:nvPr/>
        </p:nvSpPr>
        <p:spPr>
          <a:xfrm>
            <a:off x="6094933" y="904173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Certeza Técnica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496F4B-DCA5-4947-9CC7-A97ADDC9D382}"/>
              </a:ext>
            </a:extLst>
          </p:cNvPr>
          <p:cNvSpPr txBox="1"/>
          <p:nvPr/>
        </p:nvSpPr>
        <p:spPr>
          <a:xfrm>
            <a:off x="5691281" y="1469166"/>
            <a:ext cx="111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C. de Negócio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F7663D4-275A-46C0-A6D9-BE9B6D6F9980}"/>
              </a:ext>
            </a:extLst>
          </p:cNvPr>
          <p:cNvCxnSpPr/>
          <p:nvPr/>
        </p:nvCxnSpPr>
        <p:spPr>
          <a:xfrm>
            <a:off x="7023652" y="992086"/>
            <a:ext cx="0" cy="58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31D4C66-1313-4554-8D13-05CD1B902176}"/>
              </a:ext>
            </a:extLst>
          </p:cNvPr>
          <p:cNvCxnSpPr>
            <a:endCxn id="13" idx="2"/>
          </p:cNvCxnSpPr>
          <p:nvPr/>
        </p:nvCxnSpPr>
        <p:spPr>
          <a:xfrm>
            <a:off x="8368747" y="992086"/>
            <a:ext cx="0" cy="5508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DD8DE08-5F56-49CA-BDE6-C258E20573B8}"/>
              </a:ext>
            </a:extLst>
          </p:cNvPr>
          <p:cNvCxnSpPr/>
          <p:nvPr/>
        </p:nvCxnSpPr>
        <p:spPr>
          <a:xfrm>
            <a:off x="9700591" y="992086"/>
            <a:ext cx="0" cy="5508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8E11519-DFCA-4DD8-B6B9-C7077CE98332}"/>
              </a:ext>
            </a:extLst>
          </p:cNvPr>
          <p:cNvCxnSpPr/>
          <p:nvPr/>
        </p:nvCxnSpPr>
        <p:spPr>
          <a:xfrm>
            <a:off x="5669060" y="4147930"/>
            <a:ext cx="5383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D665521-068D-4569-8C85-B043E3F810D7}"/>
              </a:ext>
            </a:extLst>
          </p:cNvPr>
          <p:cNvCxnSpPr/>
          <p:nvPr/>
        </p:nvCxnSpPr>
        <p:spPr>
          <a:xfrm>
            <a:off x="7023651" y="3008243"/>
            <a:ext cx="1337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B2E786F-A514-477F-8891-0E0C10672AB7}"/>
              </a:ext>
            </a:extLst>
          </p:cNvPr>
          <p:cNvCxnSpPr/>
          <p:nvPr/>
        </p:nvCxnSpPr>
        <p:spPr>
          <a:xfrm>
            <a:off x="8360686" y="3154017"/>
            <a:ext cx="1339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1BF29377-8297-4EC5-B00E-2FE7A0A87142}"/>
              </a:ext>
            </a:extLst>
          </p:cNvPr>
          <p:cNvCxnSpPr/>
          <p:nvPr/>
        </p:nvCxnSpPr>
        <p:spPr>
          <a:xfrm flipH="1">
            <a:off x="5669060" y="5351489"/>
            <a:ext cx="5383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DD620A9-5FFC-49C9-9D07-8A8B514CAE7E}"/>
              </a:ext>
            </a:extLst>
          </p:cNvPr>
          <p:cNvCxnSpPr>
            <a:cxnSpLocks/>
          </p:cNvCxnSpPr>
          <p:nvPr/>
        </p:nvCxnSpPr>
        <p:spPr>
          <a:xfrm flipH="1">
            <a:off x="5669061" y="2115497"/>
            <a:ext cx="5383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86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1026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Madison</vt:lpstr>
      <vt:lpstr>MVP – Produto Mínimo Viável</vt:lpstr>
      <vt:lpstr>1. Visão do Produto</vt:lpstr>
      <vt:lpstr>2. É - NÃO É FAZ - NÃO FAZ</vt:lpstr>
      <vt:lpstr>3. Objetivo</vt:lpstr>
      <vt:lpstr>4. Personas</vt:lpstr>
      <vt:lpstr>4. Personas</vt:lpstr>
      <vt:lpstr>4. Personas</vt:lpstr>
      <vt:lpstr>5. Personas x Objetivos</vt:lpstr>
      <vt:lpstr>6. Concordância de negócio x Certeza Técnica </vt:lpstr>
      <vt:lpstr>7. Nível de Esforço x Valor de Negócio</vt:lpstr>
      <vt:lpstr>8. Jornadas (Seu Zé)</vt:lpstr>
      <vt:lpstr>8. Jornadas (Moacir)</vt:lpstr>
      <vt:lpstr>8. Jornadas (José Filho)</vt:lpstr>
      <vt:lpstr>9. Ondas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– Produto Mínimo Viável</dc:title>
  <dc:creator>Matheus Rezende</dc:creator>
  <cp:lastModifiedBy>Matheus Rezende</cp:lastModifiedBy>
  <cp:revision>3</cp:revision>
  <dcterms:created xsi:type="dcterms:W3CDTF">2020-05-06T20:29:16Z</dcterms:created>
  <dcterms:modified xsi:type="dcterms:W3CDTF">2020-06-18T20:59:33Z</dcterms:modified>
</cp:coreProperties>
</file>