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60" y="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6952" y="1124744"/>
            <a:ext cx="5542384" cy="10379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Dosen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832" y="3573016"/>
            <a:ext cx="5360640" cy="4320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 dirty="0"/>
              <a:t>SESI PERKULIHAN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 userDrawn="1"/>
        </p:nvSpPr>
        <p:spPr>
          <a:xfrm>
            <a:off x="2987824" y="5132412"/>
            <a:ext cx="5360640" cy="45682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2969888" y="4916388"/>
            <a:ext cx="5360640" cy="43204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35896" y="2204864"/>
            <a:ext cx="4176713" cy="7207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/>
              <a:t>MATA KULIAH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575" y="4149725"/>
            <a:ext cx="5127625" cy="1198563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id-ID" dirty="0"/>
              <a:t>Topik Perkuliahan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3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96855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Courier New" panose="02070309020205020404" pitchFamily="49" charset="0"/>
              <a:buChar char="o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868144" y="6495420"/>
            <a:ext cx="3097213" cy="3333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238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140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868144" y="6495420"/>
            <a:ext cx="3097213" cy="3333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www.esaunggul.ac.id</a:t>
            </a:r>
          </a:p>
        </p:txBody>
      </p:sp>
    </p:spTree>
    <p:extLst>
      <p:ext uri="{BB962C8B-B14F-4D97-AF65-F5344CB8AC3E}">
        <p14:creationId xmlns:p14="http://schemas.microsoft.com/office/powerpoint/2010/main" val="180738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8313" y="1773238"/>
            <a:ext cx="3959671" cy="41767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643438" y="1773238"/>
            <a:ext cx="3960812" cy="4176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046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21576B-E1C5-45F0-93D0-4652DD84499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864BF1-00C7-481D-B429-40D01BB62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8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293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293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3008313" cy="129614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76672"/>
            <a:ext cx="5111750" cy="564949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4824"/>
            <a:ext cx="3008313" cy="4281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851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60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www.esaunggul.ac.id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76256" y="6489371"/>
            <a:ext cx="217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13"/>
              </a:rPr>
              <a:t>www.esaunggul.ac.id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2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6676" y="1828800"/>
            <a:ext cx="6151123" cy="999159"/>
          </a:xfrm>
        </p:spPr>
        <p:txBody>
          <a:bodyPr/>
          <a:lstStyle/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Jefry Sunupurwa Asri,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S.Kom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M.Kom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7824" y="3573016"/>
            <a:ext cx="5688632" cy="432048"/>
          </a:xfrm>
        </p:spPr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Pertemuan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Ke-3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27784" y="1268760"/>
            <a:ext cx="6151123" cy="720080"/>
          </a:xfrm>
        </p:spPr>
        <p:txBody>
          <a:bodyPr/>
          <a:lstStyle/>
          <a:p>
            <a:pPr algn="l"/>
            <a:r>
              <a:rPr lang="en-US" sz="3200" b="1" dirty="0"/>
              <a:t>Machine Learning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987824" y="4149080"/>
            <a:ext cx="5616624" cy="1367507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Model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688085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4230A3-5422-4565-B076-80ADF4CA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6736"/>
            <a:ext cx="9144000" cy="286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1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sz="half" idx="4294967295"/>
          </p:nvPr>
        </p:nvSpPr>
        <p:spPr>
          <a:xfrm>
            <a:off x="755650" y="836613"/>
            <a:ext cx="78486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33400" indent="-533400" fontAlgn="auto">
              <a:spcAft>
                <a:spcPts val="0"/>
              </a:spcAft>
              <a:buFontTx/>
              <a:buNone/>
              <a:defRPr/>
            </a:pPr>
            <a:r>
              <a:rPr lang="sv-SE" sz="3200" dirty="0">
                <a:solidFill>
                  <a:srgbClr val="2B67A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VISI</a:t>
            </a:r>
          </a:p>
          <a:p>
            <a:pPr fontAlgn="auto">
              <a:spcAft>
                <a:spcPts val="0"/>
              </a:spcAft>
              <a:defRPr/>
            </a:pPr>
            <a:r>
              <a:rPr lang="sv-S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Menjadi perguruan tinggi kelas dunia berbasis intelektualitas, kreatifitas dan kewirausahaan, yang unggul dalam mutu pengelolaan dan hasil pelaksanaan Tridarma Perguruan Tinggi.</a:t>
            </a:r>
          </a:p>
          <a:p>
            <a:pPr marL="533400" indent="-533400" fontAlgn="auto">
              <a:spcAft>
                <a:spcPts val="0"/>
              </a:spcAft>
              <a:buFontTx/>
              <a:buNone/>
              <a:defRPr/>
            </a:pPr>
            <a:r>
              <a:rPr lang="sv-SE" sz="32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MISI</a:t>
            </a:r>
          </a:p>
          <a:p>
            <a:pPr marL="457200" indent="-45720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sv-S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Menyelenggarakan pendidikan tinggi yang bermutu dan relevan</a:t>
            </a:r>
          </a:p>
          <a:p>
            <a:pPr marL="457200" indent="-45720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sv-S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Menciptakan suasana akademik yang kondusif</a:t>
            </a:r>
          </a:p>
          <a:p>
            <a:pPr marL="457200" indent="-45720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sv-S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Memberikan pelayanan prima kepada seluruh pemangku kepentingan</a:t>
            </a:r>
          </a:p>
        </p:txBody>
      </p:sp>
    </p:spTree>
    <p:extLst>
      <p:ext uri="{BB962C8B-B14F-4D97-AF65-F5344CB8AC3E}">
        <p14:creationId xmlns:p14="http://schemas.microsoft.com/office/powerpoint/2010/main" val="404214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6EDCBD-C82B-4786-89CA-C1D5E85C4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9688"/>
            <a:ext cx="9144000" cy="471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3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31BB78-13EA-4DE3-AAC6-B6DD11E5E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1032"/>
            <a:ext cx="9144000" cy="51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03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430C99-D516-4C51-A32B-29A123C9E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779"/>
            <a:ext cx="9144000" cy="500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7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68CFB5-E755-441D-8465-C226BBDEF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0082"/>
            <a:ext cx="9144000" cy="329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36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1F51B6-C457-43C2-9884-6A4D75675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5415"/>
            <a:ext cx="9144000" cy="370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72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A67978-A99D-4D34-AD1A-C4A56B9CB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3139"/>
            <a:ext cx="9144000" cy="497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63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78CDCB-5BF4-468C-A366-F559D8EB1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5474"/>
            <a:ext cx="9144000" cy="290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80113"/>
      </p:ext>
    </p:extLst>
  </p:cSld>
  <p:clrMapOvr>
    <a:masterClrMapping/>
  </p:clrMapOvr>
</p:sld>
</file>

<file path=ppt/theme/theme1.xml><?xml version="1.0" encoding="utf-8"?>
<a:theme xmlns:a="http://schemas.openxmlformats.org/drawingml/2006/main" name="0-Blanko-PPT-sesi-1 Baru (3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0-Blanko-PPT-sesi-1 Baru (3)</Template>
  <TotalTime>62</TotalTime>
  <Words>63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0-Blanko-PPT-sesi-1 Baru (3)</vt:lpstr>
      <vt:lpstr>Jefry Sunupurwa Asri, S.Kom, M.Kom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Mulyo.W</dc:creator>
  <cp:lastModifiedBy>Jefry Sunupurwa Asri</cp:lastModifiedBy>
  <cp:revision>14</cp:revision>
  <dcterms:created xsi:type="dcterms:W3CDTF">2019-09-17T08:27:08Z</dcterms:created>
  <dcterms:modified xsi:type="dcterms:W3CDTF">2021-04-07T08:06:22Z</dcterms:modified>
</cp:coreProperties>
</file>