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 Studio Call API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464A-849B-437C-B450-84617FB1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Detail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1BD31-AF93-4475-B2E8-CFB1C3A8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229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4D6-4FE3-43EC-919E-C5231AE5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Data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82A13-62FF-4D8D-A621-C2310B0E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9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9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CFAB-C123-43FD-A1BB-90041E80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A8C37-67BC-4D91-B27F-D0BACB98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69072"/>
            <a:ext cx="5720744" cy="4983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311A9-57BD-457B-A7E9-F5843EC9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63" y="869072"/>
            <a:ext cx="2624137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CF2634-0DC2-4588-A565-B2D2FF0B1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62" y="2743200"/>
            <a:ext cx="2547937" cy="1866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7F6DD1-AC1B-45AF-8038-DB780DE11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419" y="4597692"/>
            <a:ext cx="2541279" cy="16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2DDFC7-F063-4E3E-AD40-D952CBF9AC50}"/>
              </a:ext>
            </a:extLst>
          </p:cNvPr>
          <p:cNvSpPr txBox="1"/>
          <p:nvPr/>
        </p:nvSpPr>
        <p:spPr>
          <a:xfrm>
            <a:off x="152400" y="838200"/>
            <a:ext cx="8839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800" dirty="0" err="1">
                <a:solidFill>
                  <a:srgbClr val="222222"/>
                </a:solidFill>
                <a:latin typeface="verdana" panose="020B0604030504040204" pitchFamily="34" charset="0"/>
              </a:rPr>
              <a:t>Tujuan</a:t>
            </a:r>
            <a:r>
              <a:rPr lang="en-ID" sz="2800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sz="2800" dirty="0" err="1">
                <a:solidFill>
                  <a:srgbClr val="222222"/>
                </a:solidFill>
                <a:latin typeface="verdana" panose="020B0604030504040204" pitchFamily="34" charset="0"/>
              </a:rPr>
              <a:t>materi</a:t>
            </a:r>
            <a:r>
              <a:rPr lang="en-ID" sz="2800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Anda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akan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:</a:t>
            </a:r>
            <a:endParaRPr lang="en-ID" sz="2800" b="0" i="0" dirty="0">
              <a:solidFill>
                <a:srgbClr val="333333"/>
              </a:solidFill>
              <a:effectLst/>
              <a:latin typeface="Poppi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Memahami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prinsip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dasar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mengenai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Mengimpor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data </a:t>
            </a:r>
            <a:r>
              <a:rPr lang="en-ID" sz="2800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real-time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menggunakan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Mampu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melakukan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proses </a:t>
            </a:r>
            <a:r>
              <a:rPr lang="en-ID" sz="2800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data cleaning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dan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transformasi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sederhana</a:t>
            </a:r>
            <a:endParaRPr lang="en-ID" sz="28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Mengenal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fungsi-fungsi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unik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beberapa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paket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tidyverse</a:t>
            </a:r>
            <a:endParaRPr lang="en-ID" sz="28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Mampu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membuat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visualisasi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data yang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informatif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elegan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dan </a:t>
            </a:r>
            <a:r>
              <a:rPr lang="en-ID" sz="2800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straightforward</a:t>
            </a:r>
            <a:endParaRPr lang="en-ID" sz="28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Mengambil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kesimpulan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atas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hasil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analisis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Mengadaptasi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proses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analisis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data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untuk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studi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kasus</a:t>
            </a:r>
            <a:r>
              <a:rPr lang="en-ID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berbeda</a:t>
            </a:r>
            <a:endParaRPr lang="en-ID" sz="28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61710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54B4-E9F1-48AD-AF7D-9A60A3C5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Persiapkan</a:t>
            </a:r>
            <a:r>
              <a:rPr lang="en-US" dirty="0"/>
              <a:t> R Studio</a:t>
            </a:r>
            <a:br>
              <a:rPr lang="en-US" dirty="0"/>
            </a:b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6D274-5BB4-41DC-9E5C-18A792855750}"/>
              </a:ext>
            </a:extLst>
          </p:cNvPr>
          <p:cNvSpPr txBox="1"/>
          <p:nvPr/>
        </p:nvSpPr>
        <p:spPr>
          <a:xfrm>
            <a:off x="838200" y="1417638"/>
            <a:ext cx="807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Library Package yang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dibutuhkan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adalah</a:t>
            </a: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‘</a:t>
            </a:r>
            <a:r>
              <a:rPr lang="en-US" dirty="0" err="1">
                <a:solidFill>
                  <a:srgbClr val="222222"/>
                </a:solidFill>
                <a:latin typeface="verdana" panose="020B0604030504040204" pitchFamily="34" charset="0"/>
              </a:rPr>
              <a:t>httr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’</a:t>
            </a:r>
            <a:endParaRPr lang="en-ID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0E7B8-740B-4EBF-B9B0-6EBB5A30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063969"/>
            <a:ext cx="59817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E24B-8DAC-4A02-A656-AB96433F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Pengetahuan</a:t>
            </a:r>
            <a:r>
              <a:rPr lang="en-US" dirty="0"/>
              <a:t> Dasar </a:t>
            </a:r>
            <a:r>
              <a:rPr lang="en-US" dirty="0" err="1"/>
              <a:t>Tentang</a:t>
            </a:r>
            <a:r>
              <a:rPr lang="en-US" dirty="0"/>
              <a:t> API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90AFD-F37C-47CB-A932-F05D4996C620}"/>
              </a:ext>
            </a:extLst>
          </p:cNvPr>
          <p:cNvSpPr txBox="1"/>
          <p:nvPr/>
        </p:nvSpPr>
        <p:spPr>
          <a:xfrm>
            <a:off x="838200" y="1219200"/>
            <a:ext cx="7924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/>
              <a:t>API </a:t>
            </a:r>
            <a:r>
              <a:rPr lang="en-ID" b="0" i="0" dirty="0" err="1"/>
              <a:t>atau</a:t>
            </a:r>
            <a:r>
              <a:rPr lang="en-ID" b="0" i="0" dirty="0"/>
              <a:t> Application Programming Interface </a:t>
            </a:r>
            <a:r>
              <a:rPr lang="en-ID" b="0" i="0" dirty="0" err="1"/>
              <a:t>adalah</a:t>
            </a:r>
            <a:r>
              <a:rPr lang="en-ID" b="0" i="0" dirty="0"/>
              <a:t> </a:t>
            </a:r>
            <a:r>
              <a:rPr lang="en-ID" b="0" i="0" dirty="0" err="1"/>
              <a:t>sebuah</a:t>
            </a:r>
            <a:r>
              <a:rPr lang="en-ID" b="0" i="0" dirty="0"/>
              <a:t> interface yang </a:t>
            </a:r>
            <a:r>
              <a:rPr lang="en-ID" b="0" i="0" dirty="0" err="1"/>
              <a:t>dapat</a:t>
            </a:r>
            <a:r>
              <a:rPr lang="en-ID" b="0" i="0" dirty="0"/>
              <a:t> </a:t>
            </a:r>
            <a:r>
              <a:rPr lang="en-ID" b="0" i="0" dirty="0" err="1"/>
              <a:t>menghubungkan</a:t>
            </a:r>
            <a:r>
              <a:rPr lang="en-ID" b="0" i="0" dirty="0"/>
              <a:t> </a:t>
            </a:r>
            <a:r>
              <a:rPr lang="en-ID" b="0" i="0" dirty="0" err="1"/>
              <a:t>aplikasi</a:t>
            </a:r>
            <a:r>
              <a:rPr lang="en-ID" b="0" i="0" dirty="0"/>
              <a:t> </a:t>
            </a:r>
            <a:r>
              <a:rPr lang="en-ID" b="0" i="0" dirty="0" err="1"/>
              <a:t>satu</a:t>
            </a:r>
            <a:r>
              <a:rPr lang="en-ID" b="0" i="0" dirty="0"/>
              <a:t> </a:t>
            </a:r>
            <a:r>
              <a:rPr lang="en-ID" b="0" i="0" dirty="0" err="1"/>
              <a:t>dengan</a:t>
            </a:r>
            <a:r>
              <a:rPr lang="en-ID" b="0" i="0" dirty="0"/>
              <a:t> </a:t>
            </a:r>
            <a:r>
              <a:rPr lang="en-ID" b="0" i="0" dirty="0" err="1"/>
              <a:t>aplikasi</a:t>
            </a:r>
            <a:r>
              <a:rPr lang="en-ID" b="0" i="0" dirty="0"/>
              <a:t> </a:t>
            </a:r>
            <a:r>
              <a:rPr lang="en-ID" b="0" i="0" dirty="0" err="1"/>
              <a:t>lainnya</a:t>
            </a:r>
            <a:r>
              <a:rPr lang="en-ID" b="0" i="0" dirty="0"/>
              <a:t>. Jadi, API </a:t>
            </a:r>
            <a:r>
              <a:rPr lang="en-ID" b="0" i="0" dirty="0" err="1"/>
              <a:t>berperan</a:t>
            </a:r>
            <a:r>
              <a:rPr lang="en-ID" b="0" i="0" dirty="0"/>
              <a:t> </a:t>
            </a:r>
            <a:r>
              <a:rPr lang="en-ID" b="0" i="0" dirty="0" err="1"/>
              <a:t>sebagai</a:t>
            </a:r>
            <a:r>
              <a:rPr lang="en-ID" b="0" i="0" dirty="0"/>
              <a:t> </a:t>
            </a:r>
            <a:r>
              <a:rPr lang="en-ID" b="0" i="0" dirty="0" err="1"/>
              <a:t>perantara</a:t>
            </a:r>
            <a:r>
              <a:rPr lang="en-ID" b="0" i="0" dirty="0"/>
              <a:t> </a:t>
            </a:r>
            <a:r>
              <a:rPr lang="en-ID" b="0" i="0" dirty="0" err="1"/>
              <a:t>antar</a:t>
            </a:r>
            <a:r>
              <a:rPr lang="en-ID" b="0" i="0" dirty="0"/>
              <a:t> </a:t>
            </a:r>
            <a:r>
              <a:rPr lang="en-ID" b="0" i="0" dirty="0" err="1"/>
              <a:t>berbagai</a:t>
            </a:r>
            <a:r>
              <a:rPr lang="en-ID" b="0" i="0" dirty="0"/>
              <a:t> </a:t>
            </a:r>
            <a:r>
              <a:rPr lang="en-ID" b="0" i="0" dirty="0" err="1"/>
              <a:t>aplikasi</a:t>
            </a:r>
            <a:r>
              <a:rPr lang="en-ID" b="0" i="0" dirty="0"/>
              <a:t> </a:t>
            </a:r>
            <a:r>
              <a:rPr lang="en-ID" b="0" i="0" dirty="0" err="1"/>
              <a:t>berbeda</a:t>
            </a:r>
            <a:r>
              <a:rPr lang="en-ID" b="0" i="0" dirty="0"/>
              <a:t>, </a:t>
            </a:r>
            <a:r>
              <a:rPr lang="en-ID" b="0" i="0" dirty="0" err="1"/>
              <a:t>baik</a:t>
            </a:r>
            <a:r>
              <a:rPr lang="en-ID" b="0" i="0" dirty="0"/>
              <a:t> </a:t>
            </a:r>
            <a:r>
              <a:rPr lang="en-ID" b="0" i="0" dirty="0" err="1"/>
              <a:t>dalam</a:t>
            </a:r>
            <a:r>
              <a:rPr lang="en-ID" b="0" i="0" dirty="0"/>
              <a:t> </a:t>
            </a:r>
            <a:r>
              <a:rPr lang="en-ID" b="0" i="0" dirty="0" err="1"/>
              <a:t>satu</a:t>
            </a:r>
            <a:r>
              <a:rPr lang="en-ID" b="0" i="0" dirty="0"/>
              <a:t> platform yang </a:t>
            </a:r>
            <a:r>
              <a:rPr lang="en-ID" b="0" i="0" dirty="0" err="1"/>
              <a:t>sama</a:t>
            </a:r>
            <a:r>
              <a:rPr lang="en-ID" b="0" i="0" dirty="0"/>
              <a:t> </a:t>
            </a:r>
            <a:r>
              <a:rPr lang="en-ID" b="0" i="0" dirty="0" err="1"/>
              <a:t>atau</a:t>
            </a:r>
            <a:r>
              <a:rPr lang="en-ID" b="0" i="0" dirty="0"/>
              <a:t> </a:t>
            </a:r>
            <a:r>
              <a:rPr lang="en-ID" b="0" i="0" dirty="0" err="1"/>
              <a:t>lintas</a:t>
            </a:r>
            <a:r>
              <a:rPr lang="en-ID" b="0" i="0" dirty="0"/>
              <a:t> platform.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38AEE-8512-4EBC-8DE2-8BDA3DF0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05087"/>
            <a:ext cx="49815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0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E87C-2600-4381-B61F-66732829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Using HTTP Methods for RESTful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E1803-36B8-4E14-92FD-86FE6FC4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2434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CE523-D618-4E7E-90E6-44D19E6B41E2}"/>
              </a:ext>
            </a:extLst>
          </p:cNvPr>
          <p:cNvSpPr txBox="1"/>
          <p:nvPr/>
        </p:nvSpPr>
        <p:spPr>
          <a:xfrm>
            <a:off x="76200" y="4648200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https://docs.rstudio.com/connect/api/#overview--experimentation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8935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BFC8-5B78-4494-982E-2BAA202D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API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5AEE7-0A8B-4A71-9340-EB6A061A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7772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A4FE-525B-4FA7-AB82-949BC392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Mengevaluasi</a:t>
            </a:r>
            <a:r>
              <a:rPr lang="en-US" dirty="0"/>
              <a:t> Response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ADCE9-9BB1-4CFA-9342-C239C154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8001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5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0F94-B018-4A5A-932C-5FF9C4D0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Cek Headers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8A913-46C3-4607-AA80-3AD9A674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610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5AE6-D1F7-44D5-B926-C66D553C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Memetakan</a:t>
            </a:r>
            <a:r>
              <a:rPr lang="en-US" dirty="0"/>
              <a:t> Isi API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7C7B2-D49D-4815-85C7-0A0BBF1F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9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5073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226</TotalTime>
  <Words>174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 Neue</vt:lpstr>
      <vt:lpstr>Poppins</vt:lpstr>
      <vt:lpstr>verdana</vt:lpstr>
      <vt:lpstr>0-Blanko-PPT-sesi-1 Baru (3)</vt:lpstr>
      <vt:lpstr>Jefry Sunupurwa Asri, S.Kom, M.Kom</vt:lpstr>
      <vt:lpstr>PowerPoint Presentation</vt:lpstr>
      <vt:lpstr>Persiapkan R Studio </vt:lpstr>
      <vt:lpstr>Pengetahuan Dasar Tentang API</vt:lpstr>
      <vt:lpstr>Using HTTP Methods for RESTful Services</vt:lpstr>
      <vt:lpstr>Mengakses API</vt:lpstr>
      <vt:lpstr>Mengevaluasi Response</vt:lpstr>
      <vt:lpstr>Cek Headers</vt:lpstr>
      <vt:lpstr>Memetakan Isi API</vt:lpstr>
      <vt:lpstr>Melihat Detail </vt:lpstr>
      <vt:lpstr>Analisa Data</vt:lpstr>
      <vt:lpstr>PLOT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34</cp:revision>
  <dcterms:created xsi:type="dcterms:W3CDTF">2019-09-17T08:27:08Z</dcterms:created>
  <dcterms:modified xsi:type="dcterms:W3CDTF">2021-06-10T09:38:40Z</dcterms:modified>
</cp:coreProperties>
</file>