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66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60" y="5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AAC83-6362-411C-8205-B83E08E71B10}" type="datetimeFigureOut">
              <a:rPr lang="en-ID" smtClean="0"/>
              <a:t>24/06/2021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78280-0DE1-4D35-9F0B-C10AEEB5906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876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6952" y="1124744"/>
            <a:ext cx="5542384" cy="103797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Dosen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832" y="3573016"/>
            <a:ext cx="5360640" cy="43204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d-ID" dirty="0"/>
              <a:t>SESI PERKULIHAN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 userDrawn="1"/>
        </p:nvSpPr>
        <p:spPr>
          <a:xfrm>
            <a:off x="2987824" y="5132412"/>
            <a:ext cx="5360640" cy="45682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 userDrawn="1"/>
        </p:nvSpPr>
        <p:spPr>
          <a:xfrm>
            <a:off x="2969888" y="4916388"/>
            <a:ext cx="5360640" cy="43204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35896" y="2204864"/>
            <a:ext cx="4176713" cy="7207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id-ID" dirty="0"/>
              <a:t>MATA KULIAH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575" y="4149725"/>
            <a:ext cx="5127625" cy="1198563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id-ID" dirty="0"/>
              <a:t>Topik Perkuliahan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739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1405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868144" y="6495420"/>
            <a:ext cx="3097213" cy="33337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www.esaunggul.ac.id</a:t>
            </a:r>
          </a:p>
        </p:txBody>
      </p:sp>
    </p:spTree>
    <p:extLst>
      <p:ext uri="{BB962C8B-B14F-4D97-AF65-F5344CB8AC3E}">
        <p14:creationId xmlns:p14="http://schemas.microsoft.com/office/powerpoint/2010/main" val="1807382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68313" y="1773238"/>
            <a:ext cx="3959671" cy="41767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4643438" y="1773238"/>
            <a:ext cx="3960812" cy="41767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0469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21576B-E1C5-45F0-93D0-4652DD844997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864BF1-00C7-481D-B429-40D01BB62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80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2938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293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3008313" cy="129614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76672"/>
            <a:ext cx="5111750" cy="564949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44824"/>
            <a:ext cx="3008313" cy="4281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851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603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s://www.esaunggul.ac.id/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876256" y="6489371"/>
            <a:ext cx="2177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12"/>
              </a:rPr>
              <a:t>www.esaunggul.ac.id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32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6676" y="1828800"/>
            <a:ext cx="6151123" cy="999159"/>
          </a:xfrm>
        </p:spPr>
        <p:txBody>
          <a:bodyPr/>
          <a:lstStyle/>
          <a:p>
            <a:pPr algn="l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Jefry Sunupurwa Asri,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S.Kom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M.Kom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7824" y="3573016"/>
            <a:ext cx="5688632" cy="432048"/>
          </a:xfrm>
        </p:spPr>
        <p:txBody>
          <a:bodyPr/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Pertemuan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Ke-10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27784" y="1268760"/>
            <a:ext cx="6151123" cy="720080"/>
          </a:xfrm>
        </p:spPr>
        <p:txBody>
          <a:bodyPr/>
          <a:lstStyle/>
          <a:p>
            <a:pPr algn="l"/>
            <a:r>
              <a:rPr lang="en-US" sz="3200" b="1" dirty="0"/>
              <a:t>Machine Learning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987824" y="4149080"/>
            <a:ext cx="5616624" cy="1367507"/>
          </a:xfrm>
        </p:spPr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 Studio Dashboard</a:t>
            </a:r>
          </a:p>
        </p:txBody>
      </p:sp>
    </p:spTree>
    <p:extLst>
      <p:ext uri="{BB962C8B-B14F-4D97-AF65-F5344CB8AC3E}">
        <p14:creationId xmlns:p14="http://schemas.microsoft.com/office/powerpoint/2010/main" val="3688085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C71F2-BFD1-405E-B9B1-685BE7833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E2E2D7-1BD1-4811-AB0B-21D9D5967757}"/>
              </a:ext>
            </a:extLst>
          </p:cNvPr>
          <p:cNvSpPr txBox="1"/>
          <p:nvPr/>
        </p:nvSpPr>
        <p:spPr>
          <a:xfrm>
            <a:off x="914400" y="1222989"/>
            <a:ext cx="7543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Pertama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sekali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menambahkan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package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cran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pada console dengan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perintah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install.packages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semantic.dashboard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") dan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install.packages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shinydashboard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")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bisa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lewat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package install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C7C0E9-2EFC-4632-A18E-B243E5B40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667000"/>
            <a:ext cx="3543300" cy="2628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DA8A6E-5798-4EF1-9707-D3FAAD872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950" y="2338387"/>
            <a:ext cx="31813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336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FE0F9-93CB-4E59-9B5C-9D1A4B1AB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Project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9AF937-C4D9-4961-81DC-356AFA00B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9409"/>
            <a:ext cx="3281363" cy="21288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C5AC7D-D3E2-445D-AA11-CD718DC72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439" y="1417638"/>
            <a:ext cx="3281363" cy="21288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633732-7B70-45EC-80D2-BC1D54B6C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4216" y="3886200"/>
            <a:ext cx="2897983" cy="212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718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ECBAD-14ED-4963-9754-30687C892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Project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197118-84DC-4044-BAC0-E32635FB7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1417638"/>
            <a:ext cx="8105775" cy="500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537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2CAE0-D392-451B-B1DF-C35004542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di Dashboard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8E9B6-6C78-47E5-8F95-601BDD62130B}"/>
              </a:ext>
            </a:extLst>
          </p:cNvPr>
          <p:cNvSpPr txBox="1"/>
          <p:nvPr/>
        </p:nvSpPr>
        <p:spPr>
          <a:xfrm>
            <a:off x="3124200" y="1143000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Header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–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dashboardHeader</a:t>
            </a:r>
            <a:endParaRPr lang="en-US" b="0" i="0" dirty="0">
              <a:solidFill>
                <a:srgbClr val="939393"/>
              </a:solidFill>
              <a:effectLst/>
              <a:latin typeface="Source Code Pro" panose="020B0604020202020204" pitchFamily="49" charset="0"/>
            </a:endParaRPr>
          </a:p>
          <a:p>
            <a:pPr algn="l" rtl="0" fontAlgn="base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Sidebar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–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dashboardSidebar</a:t>
            </a:r>
            <a:endParaRPr lang="en-US" b="0" i="0" dirty="0">
              <a:solidFill>
                <a:srgbClr val="939393"/>
              </a:solidFill>
              <a:effectLst/>
              <a:latin typeface="Source Code Pro" panose="020B0604020202020204" pitchFamily="49" charset="0"/>
            </a:endParaRPr>
          </a:p>
          <a:p>
            <a:pPr algn="l" rtl="0" fontAlgn="base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Body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–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dashboardBody</a:t>
            </a:r>
            <a:endParaRPr lang="en-US" b="0" i="0" dirty="0">
              <a:solidFill>
                <a:srgbClr val="939393"/>
              </a:solidFill>
              <a:effectLst/>
              <a:latin typeface="Source Code Pro" panose="020B060402020202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0460D1-1569-45AA-A0DD-AE9893C17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066330"/>
            <a:ext cx="4724400" cy="15368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3F1DC6-13A7-446C-9694-83F151CA3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3810000"/>
            <a:ext cx="3733800" cy="220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615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4F176-97B6-4431-9CE4-DC36A21A1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</a:t>
            </a:r>
            <a:r>
              <a:rPr lang="en-US" dirty="0" err="1"/>
              <a:t>DashboardHeader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1C5C36-B4D2-4475-B02C-1E4D48726029}"/>
              </a:ext>
            </a:extLst>
          </p:cNvPr>
          <p:cNvSpPr txBox="1"/>
          <p:nvPr/>
        </p:nvSpPr>
        <p:spPr>
          <a:xfrm>
            <a:off x="1143000" y="2743200"/>
            <a:ext cx="7543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effectLst/>
                <a:latin typeface="Source Code Pro" panose="020B0509030403020204" pitchFamily="49" charset="0"/>
              </a:rPr>
              <a:t>dashboardHeader</a:t>
            </a:r>
            <a:r>
              <a:rPr lang="en-US" b="0" i="0" dirty="0">
                <a:effectLst/>
                <a:latin typeface="Source Code Pro" panose="020B0509030403020204" pitchFamily="49" charset="0"/>
              </a:rPr>
              <a:t>(</a:t>
            </a:r>
          </a:p>
          <a:p>
            <a:r>
              <a:rPr lang="en-US" b="0" i="0" dirty="0">
                <a:effectLst/>
                <a:latin typeface="Source Code Pro" panose="020B0509030403020204" pitchFamily="49" charset="0"/>
              </a:rPr>
              <a:t>        color = "green", inverted = TRUE</a:t>
            </a:r>
          </a:p>
          <a:p>
            <a:r>
              <a:rPr lang="en-US" b="0" i="0" dirty="0">
                <a:effectLst/>
                <a:latin typeface="Source Code Pro" panose="020B0509030403020204" pitchFamily="49" charset="0"/>
              </a:rPr>
              <a:t>    ),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E833C0-F464-4150-A43C-F8F7344FCD96}"/>
              </a:ext>
            </a:extLst>
          </p:cNvPr>
          <p:cNvSpPr txBox="1"/>
          <p:nvPr/>
        </p:nvSpPr>
        <p:spPr>
          <a:xfrm>
            <a:off x="723900" y="1143000"/>
            <a:ext cx="838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Ada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hal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Anda </a:t>
            </a:r>
            <a:r>
              <a:rPr lang="en-ID" dirty="0" err="1"/>
              <a:t>lakukan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dashboardHeader</a:t>
            </a:r>
            <a:r>
              <a:rPr lang="en-ID" dirty="0"/>
              <a:t>. </a:t>
            </a:r>
          </a:p>
          <a:p>
            <a:r>
              <a:rPr lang="en-ID" dirty="0" err="1"/>
              <a:t>Misalnya</a:t>
            </a:r>
            <a:r>
              <a:rPr lang="en-ID" dirty="0"/>
              <a:t>, </a:t>
            </a:r>
          </a:p>
          <a:p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mengubah</a:t>
            </a:r>
            <a:r>
              <a:rPr lang="en-ID" dirty="0"/>
              <a:t> </a:t>
            </a:r>
            <a:r>
              <a:rPr lang="en-ID" dirty="0" err="1"/>
              <a:t>warna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menentukan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parameter </a:t>
            </a:r>
            <a:r>
              <a:rPr lang="en-ID" dirty="0" err="1"/>
              <a:t>warna</a:t>
            </a:r>
            <a:r>
              <a:rPr lang="en-ID" dirty="0"/>
              <a:t>. </a:t>
            </a:r>
          </a:p>
          <a:p>
            <a:r>
              <a:rPr lang="en-ID" dirty="0"/>
              <a:t>Juga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menyertakan</a:t>
            </a:r>
            <a:r>
              <a:rPr lang="en-ID" dirty="0"/>
              <a:t> logo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menyetel</a:t>
            </a:r>
            <a:r>
              <a:rPr lang="en-ID" dirty="0"/>
              <a:t> parameter </a:t>
            </a:r>
            <a:r>
              <a:rPr lang="en-ID" dirty="0" err="1"/>
              <a:t>logo_path</a:t>
            </a:r>
            <a:r>
              <a:rPr lang="en-ID" dirty="0"/>
              <a:t> dan </a:t>
            </a:r>
            <a:r>
              <a:rPr lang="en-ID" dirty="0" err="1"/>
              <a:t>logo_allign</a:t>
            </a:r>
            <a:r>
              <a:rPr lang="en-ID" dirty="0"/>
              <a:t>. </a:t>
            </a:r>
          </a:p>
          <a:p>
            <a:r>
              <a:rPr lang="en-ID" dirty="0"/>
              <a:t>Jika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menghapus</a:t>
            </a:r>
            <a:r>
              <a:rPr lang="en-ID" dirty="0"/>
              <a:t> header, </a:t>
            </a:r>
            <a:r>
              <a:rPr lang="en-ID" dirty="0" err="1"/>
              <a:t>tentukan</a:t>
            </a:r>
            <a:r>
              <a:rPr lang="en-ID" dirty="0"/>
              <a:t> disabled = TRUE.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035458-9377-4918-82B3-F749AF345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71" y="3789402"/>
            <a:ext cx="3635829" cy="2076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BC2CF8-D8EF-46B1-86F7-480D574BE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789402"/>
            <a:ext cx="43053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356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02380-A134-497B-8567-ABAE8A8FE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</a:t>
            </a:r>
            <a:r>
              <a:rPr lang="en-US" dirty="0" err="1"/>
              <a:t>dashboardBody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E8B6CC-E492-4FD2-A533-880A12B2FCD3}"/>
              </a:ext>
            </a:extLst>
          </p:cNvPr>
          <p:cNvSpPr txBox="1"/>
          <p:nvPr/>
        </p:nvSpPr>
        <p:spPr>
          <a:xfrm>
            <a:off x="723900" y="1099446"/>
            <a:ext cx="40005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dashboardBody</a:t>
            </a:r>
            <a:r>
              <a:rPr lang="en-ID" dirty="0"/>
              <a:t>(</a:t>
            </a:r>
          </a:p>
          <a:p>
            <a:r>
              <a:rPr lang="en-ID" dirty="0"/>
              <a:t>        </a:t>
            </a:r>
            <a:r>
              <a:rPr lang="en-ID" dirty="0" err="1"/>
              <a:t>tabItems</a:t>
            </a:r>
            <a:r>
              <a:rPr lang="en-ID" dirty="0"/>
              <a:t>(</a:t>
            </a:r>
          </a:p>
          <a:p>
            <a:r>
              <a:rPr lang="en-ID" dirty="0"/>
              <a:t>            selected = 1,</a:t>
            </a:r>
          </a:p>
          <a:p>
            <a:r>
              <a:rPr lang="en-ID" dirty="0"/>
              <a:t>            </a:t>
            </a:r>
            <a:r>
              <a:rPr lang="en-ID" dirty="0" err="1"/>
              <a:t>tabItem</a:t>
            </a:r>
            <a:r>
              <a:rPr lang="en-ID" dirty="0"/>
              <a:t>(</a:t>
            </a:r>
          </a:p>
          <a:p>
            <a:r>
              <a:rPr lang="en-ID" dirty="0"/>
              <a:t>                </a:t>
            </a:r>
            <a:r>
              <a:rPr lang="en-ID" dirty="0" err="1"/>
              <a:t>tabName</a:t>
            </a:r>
            <a:r>
              <a:rPr lang="en-ID" dirty="0"/>
              <a:t> = "submenu1",</a:t>
            </a:r>
          </a:p>
          <a:p>
            <a:r>
              <a:rPr lang="en-ID" dirty="0"/>
              <a:t>                </a:t>
            </a:r>
            <a:r>
              <a:rPr lang="en-ID" dirty="0" err="1"/>
              <a:t>textOutput</a:t>
            </a:r>
            <a:r>
              <a:rPr lang="en-ID" dirty="0"/>
              <a:t>(</a:t>
            </a:r>
            <a:r>
              <a:rPr lang="en-ID" dirty="0" err="1"/>
              <a:t>outputId</a:t>
            </a:r>
            <a:r>
              <a:rPr lang="en-ID" dirty="0"/>
              <a:t> = "submenu1")</a:t>
            </a:r>
          </a:p>
          <a:p>
            <a:r>
              <a:rPr lang="en-ID" dirty="0"/>
              <a:t>            ),</a:t>
            </a:r>
          </a:p>
          <a:p>
            <a:r>
              <a:rPr lang="en-ID" dirty="0"/>
              <a:t>            </a:t>
            </a:r>
            <a:r>
              <a:rPr lang="en-ID" dirty="0" err="1"/>
              <a:t>tabItem</a:t>
            </a:r>
            <a:r>
              <a:rPr lang="en-ID" dirty="0"/>
              <a:t>(</a:t>
            </a:r>
          </a:p>
          <a:p>
            <a:r>
              <a:rPr lang="en-ID" dirty="0"/>
              <a:t>                </a:t>
            </a:r>
            <a:r>
              <a:rPr lang="en-ID" dirty="0" err="1"/>
              <a:t>tabName</a:t>
            </a:r>
            <a:r>
              <a:rPr lang="en-ID" dirty="0"/>
              <a:t> = "submenu2",</a:t>
            </a:r>
          </a:p>
          <a:p>
            <a:r>
              <a:rPr lang="en-ID" dirty="0"/>
              <a:t>                </a:t>
            </a:r>
            <a:r>
              <a:rPr lang="en-ID" dirty="0" err="1"/>
              <a:t>textOutput</a:t>
            </a:r>
            <a:r>
              <a:rPr lang="en-ID" dirty="0"/>
              <a:t>(</a:t>
            </a:r>
            <a:r>
              <a:rPr lang="en-ID" dirty="0" err="1"/>
              <a:t>outputId</a:t>
            </a:r>
            <a:r>
              <a:rPr lang="en-ID" dirty="0"/>
              <a:t> = "submenu2")</a:t>
            </a:r>
          </a:p>
          <a:p>
            <a:r>
              <a:rPr lang="en-ID" dirty="0"/>
              <a:t>            )</a:t>
            </a:r>
          </a:p>
          <a:p>
            <a:r>
              <a:rPr lang="en-ID" dirty="0"/>
              <a:t>        )</a:t>
            </a:r>
          </a:p>
          <a:p>
            <a:r>
              <a:rPr lang="en-ID" dirty="0"/>
              <a:t>    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B09D2BA-EA12-4371-8455-88977A920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166" y="1157287"/>
            <a:ext cx="400050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010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C6DD2-CE0F-4D39-B936-B2E53B2BC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Isi Body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E2B3FB-EF4B-4066-8BC8-A7804975B049}"/>
              </a:ext>
            </a:extLst>
          </p:cNvPr>
          <p:cNvSpPr txBox="1"/>
          <p:nvPr/>
        </p:nvSpPr>
        <p:spPr>
          <a:xfrm>
            <a:off x="1143000" y="955973"/>
            <a:ext cx="7162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Saat</a:t>
            </a:r>
            <a:r>
              <a:rPr lang="en-ID" dirty="0"/>
              <a:t> source code </a:t>
            </a:r>
            <a:r>
              <a:rPr lang="en-ID" dirty="0" err="1"/>
              <a:t>dashboardBody</a:t>
            </a:r>
            <a:r>
              <a:rPr lang="en-ID" dirty="0"/>
              <a:t> </a:t>
            </a:r>
            <a:r>
              <a:rPr lang="en-ID" dirty="0" err="1"/>
              <a:t>ditambahkan</a:t>
            </a:r>
            <a:r>
              <a:rPr lang="en-ID" dirty="0"/>
              <a:t> </a:t>
            </a:r>
            <a:r>
              <a:rPr lang="en-ID" dirty="0" err="1"/>
              <a:t>belum</a:t>
            </a:r>
            <a:r>
              <a:rPr lang="en-ID" dirty="0"/>
              <a:t> </a:t>
            </a:r>
            <a:r>
              <a:rPr lang="en-ID" dirty="0" err="1"/>
              <a:t>terlihat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 </a:t>
            </a:r>
            <a:r>
              <a:rPr lang="en-ID" dirty="0" err="1"/>
              <a:t>apa-apa</a:t>
            </a:r>
            <a:r>
              <a:rPr lang="en-ID" dirty="0"/>
              <a:t> di view run </a:t>
            </a:r>
            <a:r>
              <a:rPr lang="en-ID" dirty="0" err="1"/>
              <a:t>nya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belum</a:t>
            </a:r>
            <a:r>
              <a:rPr lang="en-ID" dirty="0"/>
              <a:t> rendering to body, proses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pada </a:t>
            </a:r>
            <a:r>
              <a:rPr lang="en-ID" dirty="0" err="1"/>
              <a:t>bagian</a:t>
            </a:r>
            <a:r>
              <a:rPr lang="en-ID" dirty="0"/>
              <a:t> server  &lt;- function(input, output) {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D3999B-A055-4480-8D23-29DA1ACD8ABC}"/>
              </a:ext>
            </a:extLst>
          </p:cNvPr>
          <p:cNvSpPr txBox="1"/>
          <p:nvPr/>
        </p:nvSpPr>
        <p:spPr>
          <a:xfrm>
            <a:off x="1158240" y="1883657"/>
            <a:ext cx="7162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server &lt;- function(input, output) { </a:t>
            </a:r>
          </a:p>
          <a:p>
            <a:r>
              <a:rPr lang="en-ID" dirty="0"/>
              <a:t>    output$submenu1 &lt;- </a:t>
            </a:r>
            <a:r>
              <a:rPr lang="en-ID" dirty="0" err="1"/>
              <a:t>renderText</a:t>
            </a:r>
            <a:r>
              <a:rPr lang="en-ID" dirty="0"/>
              <a:t>("ISI BODY 1")</a:t>
            </a:r>
          </a:p>
          <a:p>
            <a:r>
              <a:rPr lang="en-ID" dirty="0"/>
              <a:t>    output$submenu2 &lt;- </a:t>
            </a:r>
            <a:r>
              <a:rPr lang="en-ID" dirty="0" err="1"/>
              <a:t>renderText</a:t>
            </a:r>
            <a:r>
              <a:rPr lang="en-ID" dirty="0"/>
              <a:t>("ISI BODY 2")</a:t>
            </a:r>
          </a:p>
          <a:p>
            <a:r>
              <a:rPr lang="en-ID" dirty="0"/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AAB61A-4006-4A1C-924A-19776DC5B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244552"/>
            <a:ext cx="2724150" cy="2657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74E921-E12B-457D-93DF-50BD25D85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244553"/>
            <a:ext cx="4038600" cy="265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666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35034A9-782B-4A8C-99C5-D9A302B01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/>
              <a:t>Terima Kasih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28935932"/>
      </p:ext>
    </p:extLst>
  </p:cSld>
  <p:clrMapOvr>
    <a:masterClrMapping/>
  </p:clrMapOvr>
</p:sld>
</file>

<file path=ppt/theme/theme1.xml><?xml version="1.0" encoding="utf-8"?>
<a:theme xmlns:a="http://schemas.openxmlformats.org/drawingml/2006/main" name="0-Blanko-PPT-sesi-1 Baru (3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0-Blanko-PPT-sesi-1 Baru (3)</Template>
  <TotalTime>441</TotalTime>
  <Words>253</Words>
  <Application>Microsoft Office PowerPoint</Application>
  <PresentationFormat>On-screen Show (4:3)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inherit</vt:lpstr>
      <vt:lpstr>Open Sans</vt:lpstr>
      <vt:lpstr>Source Code Pro</vt:lpstr>
      <vt:lpstr>0-Blanko-PPT-sesi-1 Baru (3)</vt:lpstr>
      <vt:lpstr>Jefry Sunupurwa Asri, S.Kom, M.Kom</vt:lpstr>
      <vt:lpstr>Intro</vt:lpstr>
      <vt:lpstr>Create Project</vt:lpstr>
      <vt:lpstr>Sample Project</vt:lpstr>
      <vt:lpstr>Element di Dashboard</vt:lpstr>
      <vt:lpstr>Element DashboardHeader</vt:lpstr>
      <vt:lpstr>Element dashboardBody</vt:lpstr>
      <vt:lpstr>Rendering Isi Body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Mulyo.W</dc:creator>
  <cp:lastModifiedBy>Jefry Sunupurwa Asri</cp:lastModifiedBy>
  <cp:revision>47</cp:revision>
  <dcterms:created xsi:type="dcterms:W3CDTF">2019-09-17T08:27:08Z</dcterms:created>
  <dcterms:modified xsi:type="dcterms:W3CDTF">2021-06-24T03:23:36Z</dcterms:modified>
</cp:coreProperties>
</file>