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60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AC83-6362-411C-8205-B83E08E71B10}" type="datetimeFigureOut">
              <a:rPr lang="en-ID" smtClean="0"/>
              <a:t>30/06/2021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280-0DE1-4D35-9F0B-C10AEEB59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esaunggul.ac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Ke-11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 Studio Dashboard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Lanjutan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B5D0C-2605-4768-9E6D-AC693CB1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Dashboard </a:t>
            </a:r>
            <a:r>
              <a:rPr lang="en-US" dirty="0" err="1"/>
              <a:t>Pemetaan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BE4FE-FDBC-4126-8BBA-00B625D7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219200"/>
            <a:ext cx="3352800" cy="3514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1A046-976B-4B68-ADB5-1329D6B3F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91" y="1219200"/>
            <a:ext cx="4730436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4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E639-B954-4314-A1F0-22AE2D2A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AF953-78F0-40AD-A68E-4873E255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00"/>
            <a:ext cx="3810000" cy="388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BC540-3859-4C15-A961-E6727CBB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44" y="1581150"/>
            <a:ext cx="4381756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5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4157-F550-4AAA-BDB6-138671AC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550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71F2-BFD1-405E-B9B1-685BE783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Package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E2E2D7-1BD1-4811-AB0B-21D9D5967757}"/>
              </a:ext>
            </a:extLst>
          </p:cNvPr>
          <p:cNvSpPr txBox="1"/>
          <p:nvPr/>
        </p:nvSpPr>
        <p:spPr>
          <a:xfrm>
            <a:off x="914400" y="1222989"/>
            <a:ext cx="7543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sekali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package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pada console dengan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perintah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semantic.dashboard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"),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("leaflet") dan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shinydashboard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")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lewat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package install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7C0E9-2EFC-4632-A18E-B243E5B4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67000"/>
            <a:ext cx="3543300" cy="2628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DA8A6E-5798-4EF1-9707-D3FAAD87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2338387"/>
            <a:ext cx="31813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3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E0F9-93CB-4E59-9B5C-9D1A4B1A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Project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9AF937-C4D9-4961-81DC-356AFA00B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409"/>
            <a:ext cx="3281363" cy="2128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C5AC7D-D3E2-445D-AA11-CD718DC72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9" y="1417638"/>
            <a:ext cx="3281363" cy="2128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633732-7B70-45EC-80D2-BC1D54B6C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216" y="3886200"/>
            <a:ext cx="2897983" cy="21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18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CBAD-14ED-4963-9754-30687C892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Project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97118-84DC-4044-BAC0-E32635FB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1417638"/>
            <a:ext cx="8105775" cy="500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3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CAE0-D392-451B-B1DF-C3500454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di Dashboard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8E9B6-6C78-47E5-8F95-601BDD62130B}"/>
              </a:ext>
            </a:extLst>
          </p:cNvPr>
          <p:cNvSpPr txBox="1"/>
          <p:nvPr/>
        </p:nvSpPr>
        <p:spPr>
          <a:xfrm>
            <a:off x="3124200" y="11430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Header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dashboardHeader</a:t>
            </a:r>
            <a:endParaRPr lang="en-US" b="0" i="0" dirty="0">
              <a:solidFill>
                <a:srgbClr val="939393"/>
              </a:solidFill>
              <a:effectLst/>
              <a:latin typeface="Source Code Pro" panose="020B0604020202020204" pitchFamily="49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Sidebar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dashboardSidebar</a:t>
            </a:r>
            <a:endParaRPr lang="en-US" b="0" i="0" dirty="0">
              <a:solidFill>
                <a:srgbClr val="939393"/>
              </a:solidFill>
              <a:effectLst/>
              <a:latin typeface="Source Code Pro" panose="020B0604020202020204" pitchFamily="49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Body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–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dashboardBody</a:t>
            </a:r>
            <a:endParaRPr lang="en-US" b="0" i="0" dirty="0">
              <a:solidFill>
                <a:srgbClr val="939393"/>
              </a:solidFill>
              <a:effectLst/>
              <a:latin typeface="Source Code Pro" panose="020B0604020202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460D1-1569-45AA-A0DD-AE9893C1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066330"/>
            <a:ext cx="4724400" cy="1536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F1DC6-13A7-446C-9694-83F151CA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810000"/>
            <a:ext cx="3733800" cy="22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1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F176-97B6-4431-9CE4-DC36A21A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err="1"/>
              <a:t>DashboardHeader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C5C36-B4D2-4475-B02C-1E4D48726029}"/>
              </a:ext>
            </a:extLst>
          </p:cNvPr>
          <p:cNvSpPr txBox="1"/>
          <p:nvPr/>
        </p:nvSpPr>
        <p:spPr>
          <a:xfrm>
            <a:off x="1143000" y="2743200"/>
            <a:ext cx="7543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ource Code Pro" panose="020B0509030403020204" pitchFamily="49" charset="0"/>
              </a:rPr>
              <a:t>dashboardHeader</a:t>
            </a:r>
            <a:r>
              <a:rPr lang="en-US" b="0" i="0" dirty="0">
                <a:effectLst/>
                <a:latin typeface="Source Code Pro" panose="020B0509030403020204" pitchFamily="49" charset="0"/>
              </a:rPr>
              <a:t>(</a:t>
            </a:r>
          </a:p>
          <a:p>
            <a:r>
              <a:rPr lang="en-US" b="0" i="0" dirty="0">
                <a:effectLst/>
                <a:latin typeface="Source Code Pro" panose="020B0509030403020204" pitchFamily="49" charset="0"/>
              </a:rPr>
              <a:t>        color = "green", inverted = TRUE</a:t>
            </a:r>
          </a:p>
          <a:p>
            <a:r>
              <a:rPr lang="en-US" b="0" i="0" dirty="0">
                <a:effectLst/>
                <a:latin typeface="Source Code Pro" panose="020B0509030403020204" pitchFamily="49" charset="0"/>
              </a:rPr>
              <a:t>    ),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833C0-F464-4150-A43C-F8F7344FCD96}"/>
              </a:ext>
            </a:extLst>
          </p:cNvPr>
          <p:cNvSpPr txBox="1"/>
          <p:nvPr/>
        </p:nvSpPr>
        <p:spPr>
          <a:xfrm>
            <a:off x="723900" y="1143000"/>
            <a:ext cx="838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Ada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Anda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dashboardHeader</a:t>
            </a:r>
            <a:r>
              <a:rPr lang="en-ID" dirty="0"/>
              <a:t>. </a:t>
            </a:r>
          </a:p>
          <a:p>
            <a:r>
              <a:rPr lang="en-ID" dirty="0" err="1"/>
              <a:t>Misalnya</a:t>
            </a:r>
            <a:r>
              <a:rPr lang="en-ID" dirty="0"/>
              <a:t>, </a:t>
            </a:r>
          </a:p>
          <a:p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parameter </a:t>
            </a:r>
            <a:r>
              <a:rPr lang="en-ID" dirty="0" err="1"/>
              <a:t>warna</a:t>
            </a:r>
            <a:r>
              <a:rPr lang="en-ID" dirty="0"/>
              <a:t>. </a:t>
            </a:r>
          </a:p>
          <a:p>
            <a:r>
              <a:rPr lang="en-ID" dirty="0"/>
              <a:t>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menyertakan</a:t>
            </a:r>
            <a:r>
              <a:rPr lang="en-ID" dirty="0"/>
              <a:t> logo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menyetel</a:t>
            </a:r>
            <a:r>
              <a:rPr lang="en-ID" dirty="0"/>
              <a:t> parameter </a:t>
            </a:r>
            <a:r>
              <a:rPr lang="en-ID" dirty="0" err="1"/>
              <a:t>logo_path</a:t>
            </a:r>
            <a:r>
              <a:rPr lang="en-ID" dirty="0"/>
              <a:t> dan </a:t>
            </a:r>
            <a:r>
              <a:rPr lang="en-ID" dirty="0" err="1"/>
              <a:t>logo_allign</a:t>
            </a:r>
            <a:r>
              <a:rPr lang="en-ID" dirty="0"/>
              <a:t>. </a:t>
            </a:r>
          </a:p>
          <a:p>
            <a:r>
              <a:rPr lang="en-ID" dirty="0"/>
              <a:t>Jika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menghapus</a:t>
            </a:r>
            <a:r>
              <a:rPr lang="en-ID" dirty="0"/>
              <a:t> header, </a:t>
            </a:r>
            <a:r>
              <a:rPr lang="en-ID" dirty="0" err="1"/>
              <a:t>tentukan</a:t>
            </a:r>
            <a:r>
              <a:rPr lang="en-ID" dirty="0"/>
              <a:t> disabled = TRUE.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35458-9377-4918-82B3-F749AF345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3789402"/>
            <a:ext cx="3635829" cy="2076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BC2CF8-D8EF-46B1-86F7-480D574B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89402"/>
            <a:ext cx="43053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5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2380-A134-497B-8567-ABAE8A8FE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 </a:t>
            </a:r>
            <a:r>
              <a:rPr lang="en-US" dirty="0" err="1"/>
              <a:t>dashboardBody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8B6CC-E492-4FD2-A533-880A12B2FCD3}"/>
              </a:ext>
            </a:extLst>
          </p:cNvPr>
          <p:cNvSpPr txBox="1"/>
          <p:nvPr/>
        </p:nvSpPr>
        <p:spPr>
          <a:xfrm>
            <a:off x="723900" y="1099446"/>
            <a:ext cx="40005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dashboardBody</a:t>
            </a:r>
            <a:r>
              <a:rPr lang="en-ID" dirty="0"/>
              <a:t>(</a:t>
            </a:r>
          </a:p>
          <a:p>
            <a:r>
              <a:rPr lang="en-ID" dirty="0"/>
              <a:t>        </a:t>
            </a:r>
            <a:r>
              <a:rPr lang="en-ID" dirty="0" err="1"/>
              <a:t>tabItems</a:t>
            </a:r>
            <a:r>
              <a:rPr lang="en-ID" dirty="0"/>
              <a:t>(</a:t>
            </a:r>
          </a:p>
          <a:p>
            <a:r>
              <a:rPr lang="en-ID" dirty="0"/>
              <a:t>            selected = 1,</a:t>
            </a:r>
          </a:p>
          <a:p>
            <a:r>
              <a:rPr lang="en-ID" dirty="0"/>
              <a:t>            </a:t>
            </a:r>
            <a:r>
              <a:rPr lang="en-ID" dirty="0" err="1"/>
              <a:t>tabItem</a:t>
            </a:r>
            <a:r>
              <a:rPr lang="en-ID" dirty="0"/>
              <a:t>(</a:t>
            </a:r>
          </a:p>
          <a:p>
            <a:r>
              <a:rPr lang="en-ID" dirty="0"/>
              <a:t>                </a:t>
            </a:r>
            <a:r>
              <a:rPr lang="en-ID" dirty="0" err="1"/>
              <a:t>tabName</a:t>
            </a:r>
            <a:r>
              <a:rPr lang="en-ID" dirty="0"/>
              <a:t> = "submenu1",</a:t>
            </a:r>
          </a:p>
          <a:p>
            <a:r>
              <a:rPr lang="en-ID" dirty="0"/>
              <a:t>                </a:t>
            </a:r>
            <a:r>
              <a:rPr lang="en-ID" dirty="0" err="1"/>
              <a:t>textOutput</a:t>
            </a:r>
            <a:r>
              <a:rPr lang="en-ID" dirty="0"/>
              <a:t>(</a:t>
            </a:r>
            <a:r>
              <a:rPr lang="en-ID" dirty="0" err="1"/>
              <a:t>outputId</a:t>
            </a:r>
            <a:r>
              <a:rPr lang="en-ID" dirty="0"/>
              <a:t> = "submenu1")</a:t>
            </a:r>
          </a:p>
          <a:p>
            <a:r>
              <a:rPr lang="en-ID" dirty="0"/>
              <a:t>            ),</a:t>
            </a:r>
          </a:p>
          <a:p>
            <a:r>
              <a:rPr lang="en-ID" dirty="0"/>
              <a:t>            </a:t>
            </a:r>
            <a:r>
              <a:rPr lang="en-ID" dirty="0" err="1"/>
              <a:t>tabItem</a:t>
            </a:r>
            <a:r>
              <a:rPr lang="en-ID" dirty="0"/>
              <a:t>(</a:t>
            </a:r>
          </a:p>
          <a:p>
            <a:r>
              <a:rPr lang="en-ID" dirty="0"/>
              <a:t>                </a:t>
            </a:r>
            <a:r>
              <a:rPr lang="en-ID" dirty="0" err="1"/>
              <a:t>tabName</a:t>
            </a:r>
            <a:r>
              <a:rPr lang="en-ID" dirty="0"/>
              <a:t> = "submenu2",</a:t>
            </a:r>
          </a:p>
          <a:p>
            <a:r>
              <a:rPr lang="en-ID" dirty="0"/>
              <a:t>                </a:t>
            </a:r>
            <a:r>
              <a:rPr lang="en-ID" dirty="0" err="1"/>
              <a:t>textOutput</a:t>
            </a:r>
            <a:r>
              <a:rPr lang="en-ID" dirty="0"/>
              <a:t>(</a:t>
            </a:r>
            <a:r>
              <a:rPr lang="en-ID" dirty="0" err="1"/>
              <a:t>outputId</a:t>
            </a:r>
            <a:r>
              <a:rPr lang="en-ID" dirty="0"/>
              <a:t> = "submenu2")</a:t>
            </a:r>
          </a:p>
          <a:p>
            <a:r>
              <a:rPr lang="en-ID" dirty="0"/>
              <a:t>            )</a:t>
            </a:r>
          </a:p>
          <a:p>
            <a:r>
              <a:rPr lang="en-ID" dirty="0"/>
              <a:t>        )</a:t>
            </a:r>
          </a:p>
          <a:p>
            <a:r>
              <a:rPr lang="en-ID" dirty="0"/>
              <a:t>    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09D2BA-EA12-4371-8455-88977A9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166" y="1157287"/>
            <a:ext cx="40005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1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6DD2-CE0F-4D39-B936-B2E53B2B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Isi Body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2B3FB-EF4B-4066-8BC8-A7804975B049}"/>
              </a:ext>
            </a:extLst>
          </p:cNvPr>
          <p:cNvSpPr txBox="1"/>
          <p:nvPr/>
        </p:nvSpPr>
        <p:spPr>
          <a:xfrm>
            <a:off x="1143000" y="955973"/>
            <a:ext cx="7162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Saat</a:t>
            </a:r>
            <a:r>
              <a:rPr lang="en-ID" dirty="0"/>
              <a:t> source code </a:t>
            </a:r>
            <a:r>
              <a:rPr lang="en-ID" dirty="0" err="1"/>
              <a:t>dashboardBody</a:t>
            </a:r>
            <a:r>
              <a:rPr lang="en-ID" dirty="0"/>
              <a:t> </a:t>
            </a:r>
            <a:r>
              <a:rPr lang="en-ID" dirty="0" err="1"/>
              <a:t>ditambahkan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apa-apa</a:t>
            </a:r>
            <a:r>
              <a:rPr lang="en-ID" dirty="0"/>
              <a:t> di view run </a:t>
            </a:r>
            <a:r>
              <a:rPr lang="en-ID" dirty="0" err="1"/>
              <a:t>nya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rendering to body, 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pada </a:t>
            </a:r>
            <a:r>
              <a:rPr lang="en-ID" dirty="0" err="1"/>
              <a:t>bagian</a:t>
            </a:r>
            <a:r>
              <a:rPr lang="en-ID" dirty="0"/>
              <a:t> server  &lt;- function(input, output) {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3999B-A055-4480-8D23-29DA1ACD8ABC}"/>
              </a:ext>
            </a:extLst>
          </p:cNvPr>
          <p:cNvSpPr txBox="1"/>
          <p:nvPr/>
        </p:nvSpPr>
        <p:spPr>
          <a:xfrm>
            <a:off x="1158240" y="1883657"/>
            <a:ext cx="716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server &lt;- function(input, output) { </a:t>
            </a:r>
          </a:p>
          <a:p>
            <a:r>
              <a:rPr lang="en-ID" dirty="0"/>
              <a:t>    output$submenu1 &lt;- </a:t>
            </a:r>
            <a:r>
              <a:rPr lang="en-ID" dirty="0" err="1"/>
              <a:t>renderText</a:t>
            </a:r>
            <a:r>
              <a:rPr lang="en-ID" dirty="0"/>
              <a:t>("ISI BODY 1")</a:t>
            </a:r>
          </a:p>
          <a:p>
            <a:r>
              <a:rPr lang="en-ID" dirty="0"/>
              <a:t>    output$submenu2 &lt;- </a:t>
            </a:r>
            <a:r>
              <a:rPr lang="en-ID" dirty="0" err="1"/>
              <a:t>renderText</a:t>
            </a:r>
            <a:r>
              <a:rPr lang="en-ID" dirty="0"/>
              <a:t>("ISI BODY 2")</a:t>
            </a:r>
          </a:p>
          <a:p>
            <a:r>
              <a:rPr lang="en-ID" dirty="0"/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AB61A-4006-4A1C-924A-19776DC5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244552"/>
            <a:ext cx="2724150" cy="2657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74E921-E12B-457D-93DF-50BD25D85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44553"/>
            <a:ext cx="4038600" cy="265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6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5034A9-782B-4A8C-99C5-D9A302B0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Sample Dataset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F6A39-6AB6-4FA5-9BBA-F9D3901E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2690812"/>
            <a:ext cx="40671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5932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458</TotalTime>
  <Words>269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inherit</vt:lpstr>
      <vt:lpstr>open sans</vt:lpstr>
      <vt:lpstr>Source Code Pro</vt:lpstr>
      <vt:lpstr>0-Blanko-PPT-sesi-1 Baru (3)</vt:lpstr>
      <vt:lpstr>Jefry Sunupurwa Asri, S.Kom, M.Kom</vt:lpstr>
      <vt:lpstr>Install Package</vt:lpstr>
      <vt:lpstr>Create Project</vt:lpstr>
      <vt:lpstr>Sample Project</vt:lpstr>
      <vt:lpstr>Element di Dashboard</vt:lpstr>
      <vt:lpstr>Element DashboardHeader</vt:lpstr>
      <vt:lpstr>Element dashboardBody</vt:lpstr>
      <vt:lpstr>Rendering Isi Body</vt:lpstr>
      <vt:lpstr>Membuat Sample Dataset</vt:lpstr>
      <vt:lpstr>Membuat Dashboard Pemetaan</vt:lpstr>
      <vt:lpstr>Finishing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52</cp:revision>
  <dcterms:created xsi:type="dcterms:W3CDTF">2019-09-17T08:27:08Z</dcterms:created>
  <dcterms:modified xsi:type="dcterms:W3CDTF">2021-06-30T14:38:36Z</dcterms:modified>
</cp:coreProperties>
</file>