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07/07/2021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Ke-12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Sentiment Analyst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9F1-FB70-4A2E-9CAC-3C7965E8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Directory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90853-1981-4BEA-A007-6BF3DFEE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19287"/>
            <a:ext cx="33528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0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6C57-AA14-44AC-BD4C-11AB35D5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Directory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7933E-667C-4F64-B02B-79913525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931"/>
            <a:ext cx="9144000" cy="5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2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8820-B10D-4466-8E00-077B408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From URL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74770-0C37-47E5-A1A4-44BB944B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833562"/>
            <a:ext cx="5124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2794-154A-44F7-96C4-8376619A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Data to Corpus and Inspect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74A75-BCF2-4CBF-9F4D-D730753F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14462"/>
            <a:ext cx="51149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EB94-2459-459B-BB2A-A18073B3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Set to Corpus and Inspect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771DD-28E9-4C53-B26C-7BE05AA3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3500"/>
            <a:ext cx="6477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6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97BE-2195-4A0A-9014-A604E17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68AD3-3D62-4C67-B737-0406A88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143000"/>
            <a:ext cx="6534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EFB-32B4-4CDB-A76F-74499991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62D7B-E086-4505-B01E-2BEBD784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143000"/>
            <a:ext cx="66389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F08B-3D02-4379-81E8-F93B7096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Matrix Text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9FFFD-80A6-491F-AE5D-1C9831C4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6858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6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C789-476C-4CD5-9B1A-B5DBCED5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err="1"/>
              <a:t>Wordcloud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A6D76-E4DF-4EF1-ACED-1DC94A83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467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965-69CA-4BE9-B3CF-D8CD261E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Wordcloud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0F8AE-D91B-4D84-9C93-58A87012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219200"/>
            <a:ext cx="5591175" cy="50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3882-9585-4D3B-95E9-3B97EA4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D7136-B5F5-4FA7-866A-01CDA288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595437"/>
            <a:ext cx="50863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95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157-F550-4AAA-BDB6-138671AC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0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27A-EED6-4FC6-B55C-EF906394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A7962-E431-4FF2-BC37-8BD33B67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581150"/>
            <a:ext cx="51149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8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69FE-991F-4F0B-8B65-BE5F584B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D77A4-BDDE-4919-AB0B-4F87C00B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490662"/>
            <a:ext cx="5057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496-BA8C-48D5-BE40-BA02F01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0C47-14DA-46F0-966A-2E59C3E6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1243012"/>
            <a:ext cx="1581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B81-6429-49BB-8382-F06377E6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6871-209A-449C-A680-4CD2B0AB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185987"/>
            <a:ext cx="4819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4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4B0-4A7F-4953-8FDA-49F1A7EF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950D-58B5-45C1-9D34-9826FF7A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2252662"/>
            <a:ext cx="39814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EBCD-ADAD-41CD-9A6E-BD3742C4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Text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A7822-5FD9-4E47-AD4D-0A6A4BC93DC5}"/>
              </a:ext>
            </a:extLst>
          </p:cNvPr>
          <p:cNvSpPr txBox="1"/>
          <p:nvPr/>
        </p:nvSpPr>
        <p:spPr>
          <a:xfrm>
            <a:off x="838200" y="1048306"/>
            <a:ext cx="51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sample text di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pertemuan</a:t>
            </a:r>
            <a:r>
              <a:rPr lang="en-US" dirty="0"/>
              <a:t> 12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E73DF-E3EB-4775-B47A-BAC9DFD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76525"/>
            <a:ext cx="52673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501C-5668-4F49-B408-246344EE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Sample Text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FEED2-10DC-4FA6-9A5B-005BD4FE615F}"/>
              </a:ext>
            </a:extLst>
          </p:cNvPr>
          <p:cNvSpPr txBox="1"/>
          <p:nvPr/>
        </p:nvSpPr>
        <p:spPr>
          <a:xfrm>
            <a:off x="838200" y="2351782"/>
            <a:ext cx="8001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isi</a:t>
            </a:r>
            <a:r>
              <a:rPr lang="en-ID" sz="3200" dirty="0"/>
              <a:t> </a:t>
            </a:r>
            <a:r>
              <a:rPr lang="en-ID" sz="3200" dirty="0" err="1"/>
              <a:t>bisa</a:t>
            </a:r>
            <a:r>
              <a:rPr lang="en-ID" sz="3200" dirty="0"/>
              <a:t> di download pada link </a:t>
            </a:r>
            <a:r>
              <a:rPr lang="en-ID" sz="3200" dirty="0" err="1"/>
              <a:t>url</a:t>
            </a:r>
            <a:r>
              <a:rPr lang="en-ID" sz="3200" dirty="0"/>
              <a:t> </a:t>
            </a:r>
            <a:r>
              <a:rPr lang="en-ID" sz="3200" dirty="0" err="1"/>
              <a:t>berikut</a:t>
            </a:r>
            <a:r>
              <a:rPr lang="en-ID" sz="3200" dirty="0"/>
              <a:t> https://shared.djambred.my.id/sampletext.txt</a:t>
            </a:r>
          </a:p>
        </p:txBody>
      </p:sp>
    </p:spTree>
    <p:extLst>
      <p:ext uri="{BB962C8B-B14F-4D97-AF65-F5344CB8AC3E}">
        <p14:creationId xmlns:p14="http://schemas.microsoft.com/office/powerpoint/2010/main" val="3378790930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495</TotalTime>
  <Words>101</Words>
  <Application>Microsoft Office PowerPoint</Application>
  <PresentationFormat>On-screen Show (4:3)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0-Blanko-PPT-sesi-1 Baru (3)</vt:lpstr>
      <vt:lpstr>Jefry Sunupurwa Asri, S.Kom, M.Kom</vt:lpstr>
      <vt:lpstr>Create Project</vt:lpstr>
      <vt:lpstr>Create Project</vt:lpstr>
      <vt:lpstr>Create Project</vt:lpstr>
      <vt:lpstr>Install Package</vt:lpstr>
      <vt:lpstr>Install Package</vt:lpstr>
      <vt:lpstr>Load Package</vt:lpstr>
      <vt:lpstr>Sample Text</vt:lpstr>
      <vt:lpstr>Isi Sample Text</vt:lpstr>
      <vt:lpstr>Load Data From Directory</vt:lpstr>
      <vt:lpstr>Load Data From Directory</vt:lpstr>
      <vt:lpstr>Load Data From URL</vt:lpstr>
      <vt:lpstr>Set Data to Corpus and Inspect</vt:lpstr>
      <vt:lpstr>Hasil Set to Corpus and Inspect</vt:lpstr>
      <vt:lpstr>Text Transformation</vt:lpstr>
      <vt:lpstr>Text Transformation</vt:lpstr>
      <vt:lpstr>Make Matrix Text </vt:lpstr>
      <vt:lpstr>Make Wordcloud</vt:lpstr>
      <vt:lpstr>Hasil Wordcloud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59</cp:revision>
  <dcterms:created xsi:type="dcterms:W3CDTF">2019-09-17T08:27:08Z</dcterms:created>
  <dcterms:modified xsi:type="dcterms:W3CDTF">2021-07-07T03:47:18Z</dcterms:modified>
</cp:coreProperties>
</file>