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 id="261" r:id="RelId4"/>
    <p:sldId id="262" r:id="Rel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 Type="http://schemas.openxmlformats.org/officeDocument/2006/relationships/slide" Target="/ppt/slides/slide6.xml" Id="RelId4" /><Relationship Type="http://schemas.openxmlformats.org/officeDocument/2006/relationships/slide" Target="/ppt/slides/slide7.xml" Id="RelId5"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scatterChart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scatterChart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scatterChart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scatterChart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5.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scatterChart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6.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c5af76cc-aae1-4f27-bdd8-114ef7a0a203?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56de1ba14a014e49" /><Relationship Type="http://schemas.openxmlformats.org/officeDocument/2006/relationships/slideLayout" Target="/ppt/slideLayouts/slideLayout8.xml" Id="Ra09dbccd062347c8" /><Relationship Type="http://schemas.openxmlformats.org/officeDocument/2006/relationships/hyperlink" Target="https://app.powerbi.com/groups/me/reports/c5af76cc-aae1-4f27-bdd8-114ef7a0a203/?pbi_source=PowerPoint" TargetMode="External" Id="RelId0" /><Relationship Type="http://schemas.openxmlformats.org/officeDocument/2006/relationships/image" Target="/ppt/media/image4.png" Id="imgId15379036"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e1bba54044384714" /><Relationship Type="http://schemas.openxmlformats.org/officeDocument/2006/relationships/slideLayout" Target="/ppt/slideLayouts/slideLayout8.xml" Id="R14c43fa727f24f47" /><Relationship Type="http://schemas.openxmlformats.org/officeDocument/2006/relationships/hyperlink" Target="https://app.powerbi.com/groups/me/reports/c5af76cc-aae1-4f27-bdd8-114ef7a0a203/?pbi_source=PowerPoint" TargetMode="External" Id="RelId1" /><Relationship Type="http://schemas.openxmlformats.org/officeDocument/2006/relationships/image" Target="/ppt/media/image5.png" Id="imgId15379037"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17b93384bd1449b1" /><Relationship Type="http://schemas.openxmlformats.org/officeDocument/2006/relationships/slideLayout" Target="/ppt/slideLayouts/slideLayout8.xml" Id="R8ff986d30f654078" /><Relationship Type="http://schemas.openxmlformats.org/officeDocument/2006/relationships/hyperlink" Target="https://app.powerbi.com/groups/me/reports/c5af76cc-aae1-4f27-bdd8-114ef7a0a203/?pbi_source=PowerPoint" TargetMode="External" Id="RelId2" /><Relationship Type="http://schemas.openxmlformats.org/officeDocument/2006/relationships/image" Target="/ppt/media/image6.png" Id="imgId15379038"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028396c6508e4ba5" /><Relationship Type="http://schemas.openxmlformats.org/officeDocument/2006/relationships/slideLayout" Target="/ppt/slideLayouts/slideLayout8.xml" Id="R0cbe42cc127e4d20" /><Relationship Type="http://schemas.openxmlformats.org/officeDocument/2006/relationships/hyperlink" Target="https://app.powerbi.com/groups/me/reports/c5af76cc-aae1-4f27-bdd8-114ef7a0a203/?pbi_source=PowerPoint" TargetMode="External" Id="RelId3" /><Relationship Type="http://schemas.openxmlformats.org/officeDocument/2006/relationships/image" Target="/ppt/media/image7.png" Id="imgId15379039" /></Relationships>
</file>

<file path=ppt/slides/_rels/slide6.xml.rels>&#65279;<?xml version="1.0" encoding="utf-8"?><Relationships xmlns="http://schemas.openxmlformats.org/package/2006/relationships"><Relationship Type="http://schemas.openxmlformats.org/officeDocument/2006/relationships/notesSlide" Target="/ppt/notesSlides/notesSlide5.xml" Id="Rc29ee1312ae14a70" /><Relationship Type="http://schemas.openxmlformats.org/officeDocument/2006/relationships/slideLayout" Target="/ppt/slideLayouts/slideLayout8.xml" Id="Radc3f9b3e9a64404" /><Relationship Type="http://schemas.openxmlformats.org/officeDocument/2006/relationships/hyperlink" Target="https://app.powerbi.com/groups/me/reports/c5af76cc-aae1-4f27-bdd8-114ef7a0a203/?pbi_source=PowerPoint" TargetMode="External" Id="RelId4" /><Relationship Type="http://schemas.openxmlformats.org/officeDocument/2006/relationships/image" Target="/ppt/media/image8.png" Id="imgId15379040" /></Relationships>
</file>

<file path=ppt/slides/_rels/slide7.xml.rels>&#65279;<?xml version="1.0" encoding="utf-8"?><Relationships xmlns="http://schemas.openxmlformats.org/package/2006/relationships"><Relationship Type="http://schemas.openxmlformats.org/officeDocument/2006/relationships/notesSlide" Target="/ppt/notesSlides/notesSlide6.xml" Id="R46e0bbf4e2d24e7a" /><Relationship Type="http://schemas.openxmlformats.org/officeDocument/2006/relationships/slideLayout" Target="/ppt/slideLayouts/slideLayout8.xml" Id="R730ef003ae5d4bf7" /><Relationship Type="http://schemas.openxmlformats.org/officeDocument/2006/relationships/hyperlink" Target="https://app.powerbi.com/groups/me/reports/c5af76cc-aae1-4f27-bdd8-114ef7a0a203/?pbi_source=PowerPoint" TargetMode="External" Id="RelId5" /><Relationship Type="http://schemas.openxmlformats.org/officeDocument/2006/relationships/image" Target="/ppt/media/image9.png" Id="imgId15379041"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T20 cricket insights by riad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6/20/2025 6:07:02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6/20/2025 6:03:32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ableEx ,scatterChart ,areaChart ,shape ,shape ,shape ,image ,slicer ,shape ,shape ,shape ,areaChart ,areaChart ,areaChart ,shape ,actionButton ,shape ,shape ,shape ,shape ,shape ,image ,card ,card ,card ,card ,shape ,shap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537903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Openar</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tableEx ,scatterChart ,areaChart ,shape ,shape ,shape ,image ,slicer ,shape ,shape ,shape ,areaChart ,areaChart ,areaChart ,shape ,actionButton ,shape ,shape ,shape ,shape ,shape ,image ,shape ,card ,card ,card ,card ,shape.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1537903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Anchor/middle</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tableEx ,scatterChart ,areaChart ,shape ,shape ,shape ,image ,slicer ,shape ,shape ,shape ,areaChart ,areaChart ,areaChart ,shape ,actionButton ,shape ,shape ,shape ,shape ,shape ,image ,card ,card ,card ,card ,shape ,shape.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15379038"/>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Finishers</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tableEx ,scatterChart ,areaChart ,shape ,shape ,shape ,image ,slicer ,shape ,shape ,shape ,areaChart ,areaChart ,areaChart ,shape ,actionButton ,shape ,shape ,shape ,shape ,shape ,image ,shape ,card ,card ,card ,card ,shape.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1537903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All Rounders</a:t>
            </a:r>
          </a:p>
        </p:txBody>
      </p:sp>
    </p:spTree>
    <p:clrMapOvr>
      <a:masterClrMapping xmlns:a="http://schemas.openxmlformats.org/drawingml/2006/main"/>
    </p:clrMapOvr>
  </p:cSld>
</p:sld>
</file>

<file path=ppt/slides/slide6.xml><?xml version="1.0" encoding="utf-8"?>
<p:sld xmlns:p="http://schemas.openxmlformats.org/presentationml/2006/main">
  <p:cSld>
    <p:spTree>
      <p:nvGrpSpPr>
        <p:cNvPr id="1" name=""/>
        <p:cNvGrpSpPr/>
        <p:nvPr/>
      </p:nvGrpSpPr>
      <p:grpSpPr/>
      <p:pic>
        <p:nvPicPr>
          <p:cNvPr id="3" name="Picture" title="This slide contains the following visuals: tableEx ,scatterChart ,areaChart ,shape ,shape ,shape ,image ,slicer ,shape ,shape ,shape ,areaChart ,areaChart ,areaChart ,shape ,actionButton ,shape ,shape ,shape ,shape ,shape ,image ,shape ,card ,card ,card ,card ,shape. Please refer to the notes on this slide for details">
            <a:hlinkClick xmlns:r="http://schemas.openxmlformats.org/officeDocument/2006/relationships" xmlns:a="http://schemas.openxmlformats.org/drawingml/2006/main" r:id="RelId4"/>
          </p:cNvPr>
          <p:cNvPicPr>
            <a:picLocks xmlns:a="http://schemas.openxmlformats.org/drawingml/2006/main" noChangeAspect="1"/>
          </p:cNvPicPr>
          <p:nvPr/>
        </p:nvPicPr>
        <p:blipFill>
          <a:blip xmlns:r="http://schemas.openxmlformats.org/officeDocument/2006/relationships" xmlns:a="http://schemas.openxmlformats.org/drawingml/2006/main" r:embed="imgId1537904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Specialist Fast Bowlers</a:t>
            </a:r>
          </a:p>
        </p:txBody>
      </p:sp>
    </p:spTree>
    <p:clrMapOvr>
      <a:masterClrMapping xmlns:a="http://schemas.openxmlformats.org/drawingml/2006/main"/>
    </p:clrMapOvr>
  </p:cSld>
</p:sld>
</file>

<file path=ppt/slides/slide7.xml><?xml version="1.0" encoding="utf-8"?>
<p:sld xmlns:p="http://schemas.openxmlformats.org/presentationml/2006/main">
  <p:cSld>
    <p:spTree>
      <p:nvGrpSpPr>
        <p:cNvPr id="1" name=""/>
        <p:cNvGrpSpPr/>
        <p:nvPr/>
      </p:nvGrpSpPr>
      <p:grpSpPr/>
      <p:pic>
        <p:nvPicPr>
          <p:cNvPr id="3" name="Picture" title="This slide contains the following visuals: shape ,shape ,image ,shape ,shape ,image ,shape ,slicer ,tableEx ,shape ,shape ,card ,card ,card ,card ,card ,card ,card ,actionButton. Please refer to the notes on this slide for details">
            <a:hlinkClick xmlns:r="http://schemas.openxmlformats.org/officeDocument/2006/relationships" xmlns:a="http://schemas.openxmlformats.org/drawingml/2006/main" r:id="RelId5"/>
          </p:cNvPr>
          <p:cNvPicPr>
            <a:picLocks xmlns:a="http://schemas.openxmlformats.org/drawingml/2006/main" noChangeAspect="1"/>
          </p:cNvPicPr>
          <p:nvPr/>
        </p:nvPicPr>
        <p:blipFill>
          <a:blip xmlns:r="http://schemas.openxmlformats.org/officeDocument/2006/relationships" xmlns:a="http://schemas.openxmlformats.org/drawingml/2006/main" r:embed="imgId1537904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Final 11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