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F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2E72B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F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984980" y="0"/>
            <a:ext cx="2192655" cy="2172970"/>
          </a:xfrm>
          <a:custGeom>
            <a:avLst/>
            <a:gdLst/>
            <a:ahLst/>
            <a:cxnLst/>
            <a:rect l="l" t="t" r="r" b="b"/>
            <a:pathLst>
              <a:path w="2192655" h="2172970">
                <a:moveTo>
                  <a:pt x="96087" y="176160"/>
                </a:moveTo>
                <a:lnTo>
                  <a:pt x="0" y="0"/>
                </a:lnTo>
                <a:lnTo>
                  <a:pt x="1081756" y="0"/>
                </a:lnTo>
                <a:lnTo>
                  <a:pt x="1104652" y="21426"/>
                </a:lnTo>
                <a:lnTo>
                  <a:pt x="1134421" y="53253"/>
                </a:lnTo>
                <a:lnTo>
                  <a:pt x="519030" y="53253"/>
                </a:lnTo>
                <a:lnTo>
                  <a:pt x="464553" y="56457"/>
                </a:lnTo>
                <a:lnTo>
                  <a:pt x="411307" y="63489"/>
                </a:lnTo>
                <a:lnTo>
                  <a:pt x="359567" y="73829"/>
                </a:lnTo>
                <a:lnTo>
                  <a:pt x="309607" y="86955"/>
                </a:lnTo>
                <a:lnTo>
                  <a:pt x="261700" y="102348"/>
                </a:lnTo>
                <a:lnTo>
                  <a:pt x="216121" y="119485"/>
                </a:lnTo>
                <a:lnTo>
                  <a:pt x="173143" y="137847"/>
                </a:lnTo>
                <a:lnTo>
                  <a:pt x="133041" y="156912"/>
                </a:lnTo>
                <a:lnTo>
                  <a:pt x="96087" y="176160"/>
                </a:lnTo>
                <a:close/>
              </a:path>
              <a:path w="2192655" h="2172970">
                <a:moveTo>
                  <a:pt x="1613389" y="2172361"/>
                </a:moveTo>
                <a:lnTo>
                  <a:pt x="1545218" y="2170055"/>
                </a:lnTo>
                <a:lnTo>
                  <a:pt x="1477388" y="2162853"/>
                </a:lnTo>
                <a:lnTo>
                  <a:pt x="1427850" y="2154345"/>
                </a:lnTo>
                <a:lnTo>
                  <a:pt x="1379337" y="2143040"/>
                </a:lnTo>
                <a:lnTo>
                  <a:pt x="1331981" y="2129036"/>
                </a:lnTo>
                <a:lnTo>
                  <a:pt x="1285916" y="2112432"/>
                </a:lnTo>
                <a:lnTo>
                  <a:pt x="1241273" y="2093328"/>
                </a:lnTo>
                <a:lnTo>
                  <a:pt x="1198186" y="2071821"/>
                </a:lnTo>
                <a:lnTo>
                  <a:pt x="1156786" y="2048013"/>
                </a:lnTo>
                <a:lnTo>
                  <a:pt x="1117206" y="2022000"/>
                </a:lnTo>
                <a:lnTo>
                  <a:pt x="1079579" y="1993882"/>
                </a:lnTo>
                <a:lnTo>
                  <a:pt x="1044037" y="1963758"/>
                </a:lnTo>
                <a:lnTo>
                  <a:pt x="1010713" y="1931728"/>
                </a:lnTo>
                <a:lnTo>
                  <a:pt x="979739" y="1897889"/>
                </a:lnTo>
                <a:lnTo>
                  <a:pt x="951248" y="1862341"/>
                </a:lnTo>
                <a:lnTo>
                  <a:pt x="925373" y="1825183"/>
                </a:lnTo>
                <a:lnTo>
                  <a:pt x="902245" y="1786514"/>
                </a:lnTo>
                <a:lnTo>
                  <a:pt x="881997" y="1746432"/>
                </a:lnTo>
                <a:lnTo>
                  <a:pt x="864763" y="1705037"/>
                </a:lnTo>
                <a:lnTo>
                  <a:pt x="848624" y="1656070"/>
                </a:lnTo>
                <a:lnTo>
                  <a:pt x="836533" y="1607219"/>
                </a:lnTo>
                <a:lnTo>
                  <a:pt x="828214" y="1558491"/>
                </a:lnTo>
                <a:lnTo>
                  <a:pt x="823393" y="1509891"/>
                </a:lnTo>
                <a:lnTo>
                  <a:pt x="821796" y="1461423"/>
                </a:lnTo>
                <a:lnTo>
                  <a:pt x="823148" y="1413095"/>
                </a:lnTo>
                <a:lnTo>
                  <a:pt x="827176" y="1364911"/>
                </a:lnTo>
                <a:lnTo>
                  <a:pt x="833604" y="1316876"/>
                </a:lnTo>
                <a:lnTo>
                  <a:pt x="842160" y="1268996"/>
                </a:lnTo>
                <a:lnTo>
                  <a:pt x="852567" y="1221276"/>
                </a:lnTo>
                <a:lnTo>
                  <a:pt x="864553" y="1173723"/>
                </a:lnTo>
                <a:lnTo>
                  <a:pt x="877842" y="1126341"/>
                </a:lnTo>
                <a:lnTo>
                  <a:pt x="892161" y="1079136"/>
                </a:lnTo>
                <a:lnTo>
                  <a:pt x="907235" y="1032113"/>
                </a:lnTo>
                <a:lnTo>
                  <a:pt x="922790" y="985277"/>
                </a:lnTo>
                <a:lnTo>
                  <a:pt x="938551" y="938635"/>
                </a:lnTo>
                <a:lnTo>
                  <a:pt x="956531" y="885207"/>
                </a:lnTo>
                <a:lnTo>
                  <a:pt x="973898" y="832331"/>
                </a:lnTo>
                <a:lnTo>
                  <a:pt x="990203" y="780063"/>
                </a:lnTo>
                <a:lnTo>
                  <a:pt x="1004997" y="728456"/>
                </a:lnTo>
                <a:lnTo>
                  <a:pt x="1017830" y="677563"/>
                </a:lnTo>
                <a:lnTo>
                  <a:pt x="1028254" y="627439"/>
                </a:lnTo>
                <a:lnTo>
                  <a:pt x="1035818" y="578138"/>
                </a:lnTo>
                <a:lnTo>
                  <a:pt x="1040073" y="529713"/>
                </a:lnTo>
                <a:lnTo>
                  <a:pt x="1040571" y="482218"/>
                </a:lnTo>
                <a:lnTo>
                  <a:pt x="1036862" y="435707"/>
                </a:lnTo>
                <a:lnTo>
                  <a:pt x="1028496" y="390234"/>
                </a:lnTo>
                <a:lnTo>
                  <a:pt x="1015025" y="345852"/>
                </a:lnTo>
                <a:lnTo>
                  <a:pt x="996152" y="303427"/>
                </a:lnTo>
                <a:lnTo>
                  <a:pt x="971710" y="263188"/>
                </a:lnTo>
                <a:lnTo>
                  <a:pt x="942156" y="225471"/>
                </a:lnTo>
                <a:lnTo>
                  <a:pt x="907947" y="190614"/>
                </a:lnTo>
                <a:lnTo>
                  <a:pt x="869542" y="158954"/>
                </a:lnTo>
                <a:lnTo>
                  <a:pt x="827398" y="130828"/>
                </a:lnTo>
                <a:lnTo>
                  <a:pt x="781973" y="106574"/>
                </a:lnTo>
                <a:lnTo>
                  <a:pt x="733724" y="86529"/>
                </a:lnTo>
                <a:lnTo>
                  <a:pt x="683108" y="71030"/>
                </a:lnTo>
                <a:lnTo>
                  <a:pt x="630584" y="60415"/>
                </a:lnTo>
                <a:lnTo>
                  <a:pt x="574465" y="54399"/>
                </a:lnTo>
                <a:lnTo>
                  <a:pt x="519030" y="53253"/>
                </a:lnTo>
                <a:lnTo>
                  <a:pt x="1134421" y="53253"/>
                </a:lnTo>
                <a:lnTo>
                  <a:pt x="1167006" y="92800"/>
                </a:lnTo>
                <a:lnTo>
                  <a:pt x="1194082" y="131213"/>
                </a:lnTo>
                <a:lnTo>
                  <a:pt x="1218218" y="171285"/>
                </a:lnTo>
                <a:lnTo>
                  <a:pt x="1239261" y="212901"/>
                </a:lnTo>
                <a:lnTo>
                  <a:pt x="1257058" y="255942"/>
                </a:lnTo>
                <a:lnTo>
                  <a:pt x="1273053" y="304825"/>
                </a:lnTo>
                <a:lnTo>
                  <a:pt x="1285024" y="353579"/>
                </a:lnTo>
                <a:lnTo>
                  <a:pt x="1293244" y="402200"/>
                </a:lnTo>
                <a:lnTo>
                  <a:pt x="1297986" y="450685"/>
                </a:lnTo>
                <a:lnTo>
                  <a:pt x="1299521" y="499031"/>
                </a:lnTo>
                <a:lnTo>
                  <a:pt x="1298124" y="547234"/>
                </a:lnTo>
                <a:lnTo>
                  <a:pt x="1294067" y="595291"/>
                </a:lnTo>
                <a:lnTo>
                  <a:pt x="1287622" y="643199"/>
                </a:lnTo>
                <a:lnTo>
                  <a:pt x="1279063" y="690955"/>
                </a:lnTo>
                <a:lnTo>
                  <a:pt x="1268662" y="738554"/>
                </a:lnTo>
                <a:lnTo>
                  <a:pt x="1256692" y="785995"/>
                </a:lnTo>
                <a:lnTo>
                  <a:pt x="1243426" y="833272"/>
                </a:lnTo>
                <a:lnTo>
                  <a:pt x="1229137" y="880384"/>
                </a:lnTo>
                <a:lnTo>
                  <a:pt x="1214097" y="927327"/>
                </a:lnTo>
                <a:lnTo>
                  <a:pt x="1198579" y="974096"/>
                </a:lnTo>
                <a:lnTo>
                  <a:pt x="1164825" y="1074171"/>
                </a:lnTo>
                <a:lnTo>
                  <a:pt x="1147410" y="1127097"/>
                </a:lnTo>
                <a:lnTo>
                  <a:pt x="1131062" y="1179415"/>
                </a:lnTo>
                <a:lnTo>
                  <a:pt x="1116234" y="1231069"/>
                </a:lnTo>
                <a:lnTo>
                  <a:pt x="1103378" y="1282006"/>
                </a:lnTo>
                <a:lnTo>
                  <a:pt x="1092947" y="1332170"/>
                </a:lnTo>
                <a:lnTo>
                  <a:pt x="1085392" y="1381508"/>
                </a:lnTo>
                <a:lnTo>
                  <a:pt x="1081166" y="1429965"/>
                </a:lnTo>
                <a:lnTo>
                  <a:pt x="1080720" y="1477486"/>
                </a:lnTo>
                <a:lnTo>
                  <a:pt x="1084507" y="1524016"/>
                </a:lnTo>
                <a:lnTo>
                  <a:pt x="1092979" y="1569501"/>
                </a:lnTo>
                <a:lnTo>
                  <a:pt x="1106589" y="1613887"/>
                </a:lnTo>
                <a:lnTo>
                  <a:pt x="1124257" y="1653495"/>
                </a:lnTo>
                <a:lnTo>
                  <a:pt x="1146909" y="1691306"/>
                </a:lnTo>
                <a:lnTo>
                  <a:pt x="1174168" y="1727046"/>
                </a:lnTo>
                <a:lnTo>
                  <a:pt x="1205658" y="1760446"/>
                </a:lnTo>
                <a:lnTo>
                  <a:pt x="1241003" y="1791235"/>
                </a:lnTo>
                <a:lnTo>
                  <a:pt x="1279826" y="1819141"/>
                </a:lnTo>
                <a:lnTo>
                  <a:pt x="1321751" y="1843893"/>
                </a:lnTo>
                <a:lnTo>
                  <a:pt x="1366401" y="1865220"/>
                </a:lnTo>
                <a:lnTo>
                  <a:pt x="1413400" y="1882850"/>
                </a:lnTo>
                <a:lnTo>
                  <a:pt x="1462371" y="1896514"/>
                </a:lnTo>
                <a:lnTo>
                  <a:pt x="1512939" y="1905938"/>
                </a:lnTo>
                <a:lnTo>
                  <a:pt x="1555169" y="1910564"/>
                </a:lnTo>
                <a:lnTo>
                  <a:pt x="1598449" y="1912660"/>
                </a:lnTo>
                <a:lnTo>
                  <a:pt x="2138493" y="1912660"/>
                </a:lnTo>
                <a:lnTo>
                  <a:pt x="2192325" y="2030572"/>
                </a:lnTo>
                <a:lnTo>
                  <a:pt x="2141335" y="2053030"/>
                </a:lnTo>
                <a:lnTo>
                  <a:pt x="2090793" y="2073585"/>
                </a:lnTo>
                <a:lnTo>
                  <a:pt x="2040712" y="2092227"/>
                </a:lnTo>
                <a:lnTo>
                  <a:pt x="1991109" y="2108945"/>
                </a:lnTo>
                <a:lnTo>
                  <a:pt x="1942000" y="2123732"/>
                </a:lnTo>
                <a:lnTo>
                  <a:pt x="1893401" y="2136578"/>
                </a:lnTo>
                <a:lnTo>
                  <a:pt x="1845327" y="2147472"/>
                </a:lnTo>
                <a:lnTo>
                  <a:pt x="1797794" y="2156407"/>
                </a:lnTo>
                <a:lnTo>
                  <a:pt x="1750818" y="2163373"/>
                </a:lnTo>
                <a:lnTo>
                  <a:pt x="1704415" y="2168360"/>
                </a:lnTo>
                <a:lnTo>
                  <a:pt x="1658600" y="2171359"/>
                </a:lnTo>
                <a:lnTo>
                  <a:pt x="1613389" y="2172361"/>
                </a:lnTo>
                <a:close/>
              </a:path>
              <a:path w="2192655" h="2172970">
                <a:moveTo>
                  <a:pt x="2138493" y="1912660"/>
                </a:moveTo>
                <a:lnTo>
                  <a:pt x="1598449" y="1912660"/>
                </a:lnTo>
                <a:lnTo>
                  <a:pt x="1642759" y="1912230"/>
                </a:lnTo>
                <a:lnTo>
                  <a:pt x="1688081" y="1909276"/>
                </a:lnTo>
                <a:lnTo>
                  <a:pt x="1734396" y="1903802"/>
                </a:lnTo>
                <a:lnTo>
                  <a:pt x="1781686" y="1895811"/>
                </a:lnTo>
                <a:lnTo>
                  <a:pt x="1829931" y="1885305"/>
                </a:lnTo>
                <a:lnTo>
                  <a:pt x="1879115" y="1872286"/>
                </a:lnTo>
                <a:lnTo>
                  <a:pt x="1929216" y="1856759"/>
                </a:lnTo>
                <a:lnTo>
                  <a:pt x="1980218" y="1838726"/>
                </a:lnTo>
                <a:lnTo>
                  <a:pt x="2032101" y="1818190"/>
                </a:lnTo>
                <a:lnTo>
                  <a:pt x="2084846" y="1795153"/>
                </a:lnTo>
                <a:lnTo>
                  <a:pt x="2138493" y="1912660"/>
                </a:lnTo>
                <a:close/>
              </a:path>
            </a:pathLst>
          </a:custGeom>
          <a:solidFill>
            <a:srgbClr val="DB4E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674018" y="774318"/>
            <a:ext cx="614045" cy="384810"/>
          </a:xfrm>
          <a:custGeom>
            <a:avLst/>
            <a:gdLst/>
            <a:ahLst/>
            <a:cxnLst/>
            <a:rect l="l" t="t" r="r" b="b"/>
            <a:pathLst>
              <a:path w="614044" h="384809">
                <a:moveTo>
                  <a:pt x="503287" y="384647"/>
                </a:moveTo>
                <a:lnTo>
                  <a:pt x="452895" y="382789"/>
                </a:lnTo>
                <a:lnTo>
                  <a:pt x="403061" y="377210"/>
                </a:lnTo>
                <a:lnTo>
                  <a:pt x="353787" y="367908"/>
                </a:lnTo>
                <a:lnTo>
                  <a:pt x="305072" y="354884"/>
                </a:lnTo>
                <a:lnTo>
                  <a:pt x="263353" y="340045"/>
                </a:lnTo>
                <a:lnTo>
                  <a:pt x="222318" y="321322"/>
                </a:lnTo>
                <a:lnTo>
                  <a:pt x="182671" y="298848"/>
                </a:lnTo>
                <a:lnTo>
                  <a:pt x="145116" y="272755"/>
                </a:lnTo>
                <a:lnTo>
                  <a:pt x="110359" y="243178"/>
                </a:lnTo>
                <a:lnTo>
                  <a:pt x="79103" y="210250"/>
                </a:lnTo>
                <a:lnTo>
                  <a:pt x="52053" y="174103"/>
                </a:lnTo>
                <a:lnTo>
                  <a:pt x="29914" y="134872"/>
                </a:lnTo>
                <a:lnTo>
                  <a:pt x="13388" y="92688"/>
                </a:lnTo>
                <a:lnTo>
                  <a:pt x="3182" y="47687"/>
                </a:lnTo>
                <a:lnTo>
                  <a:pt x="0" y="0"/>
                </a:lnTo>
                <a:lnTo>
                  <a:pt x="258567" y="2893"/>
                </a:lnTo>
                <a:lnTo>
                  <a:pt x="268156" y="31939"/>
                </a:lnTo>
                <a:lnTo>
                  <a:pt x="294350" y="61334"/>
                </a:lnTo>
                <a:lnTo>
                  <a:pt x="333295" y="87707"/>
                </a:lnTo>
                <a:lnTo>
                  <a:pt x="381133" y="107684"/>
                </a:lnTo>
                <a:lnTo>
                  <a:pt x="429787" y="118785"/>
                </a:lnTo>
                <a:lnTo>
                  <a:pt x="479386" y="124488"/>
                </a:lnTo>
                <a:lnTo>
                  <a:pt x="613980" y="125250"/>
                </a:lnTo>
                <a:lnTo>
                  <a:pt x="613980" y="376238"/>
                </a:lnTo>
                <a:lnTo>
                  <a:pt x="563702" y="382244"/>
                </a:lnTo>
                <a:lnTo>
                  <a:pt x="523456" y="384415"/>
                </a:lnTo>
                <a:lnTo>
                  <a:pt x="503287" y="384647"/>
                </a:lnTo>
                <a:close/>
              </a:path>
              <a:path w="614044" h="384809">
                <a:moveTo>
                  <a:pt x="613980" y="125250"/>
                </a:moveTo>
                <a:lnTo>
                  <a:pt x="512663" y="125250"/>
                </a:lnTo>
                <a:lnTo>
                  <a:pt x="529311" y="124719"/>
                </a:lnTo>
                <a:lnTo>
                  <a:pt x="545906" y="123579"/>
                </a:lnTo>
                <a:lnTo>
                  <a:pt x="595331" y="116522"/>
                </a:lnTo>
                <a:lnTo>
                  <a:pt x="613980" y="112357"/>
                </a:lnTo>
                <a:lnTo>
                  <a:pt x="613980" y="125250"/>
                </a:lnTo>
                <a:close/>
              </a:path>
            </a:pathLst>
          </a:custGeom>
          <a:solidFill>
            <a:srgbClr val="867C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053992" y="352673"/>
            <a:ext cx="548640" cy="1226820"/>
          </a:xfrm>
          <a:custGeom>
            <a:avLst/>
            <a:gdLst/>
            <a:ahLst/>
            <a:cxnLst/>
            <a:rect l="l" t="t" r="r" b="b"/>
            <a:pathLst>
              <a:path w="548640" h="1226820">
                <a:moveTo>
                  <a:pt x="138688" y="1226284"/>
                </a:moveTo>
                <a:lnTo>
                  <a:pt x="0" y="1008021"/>
                </a:lnTo>
                <a:lnTo>
                  <a:pt x="25631" y="990860"/>
                </a:lnTo>
                <a:lnTo>
                  <a:pt x="50383" y="972453"/>
                </a:lnTo>
                <a:lnTo>
                  <a:pt x="97010" y="932086"/>
                </a:lnTo>
                <a:lnTo>
                  <a:pt x="139424" y="887312"/>
                </a:lnTo>
                <a:lnTo>
                  <a:pt x="177211" y="838571"/>
                </a:lnTo>
                <a:lnTo>
                  <a:pt x="210002" y="786337"/>
                </a:lnTo>
                <a:lnTo>
                  <a:pt x="237477" y="731122"/>
                </a:lnTo>
                <a:lnTo>
                  <a:pt x="259367" y="673464"/>
                </a:lnTo>
                <a:lnTo>
                  <a:pt x="275458" y="613927"/>
                </a:lnTo>
                <a:lnTo>
                  <a:pt x="285593" y="553093"/>
                </a:lnTo>
                <a:lnTo>
                  <a:pt x="289673" y="491555"/>
                </a:lnTo>
                <a:lnTo>
                  <a:pt x="289429" y="460709"/>
                </a:lnTo>
                <a:lnTo>
                  <a:pt x="284371" y="399244"/>
                </a:lnTo>
                <a:lnTo>
                  <a:pt x="273270" y="338578"/>
                </a:lnTo>
                <a:lnTo>
                  <a:pt x="256235" y="279304"/>
                </a:lnTo>
                <a:lnTo>
                  <a:pt x="233431" y="222001"/>
                </a:lnTo>
                <a:lnTo>
                  <a:pt x="205083" y="167229"/>
                </a:lnTo>
                <a:lnTo>
                  <a:pt x="188913" y="140961"/>
                </a:lnTo>
                <a:lnTo>
                  <a:pt x="405729" y="0"/>
                </a:lnTo>
                <a:lnTo>
                  <a:pt x="428582" y="37150"/>
                </a:lnTo>
                <a:lnTo>
                  <a:pt x="449572" y="75383"/>
                </a:lnTo>
                <a:lnTo>
                  <a:pt x="468648" y="114606"/>
                </a:lnTo>
                <a:lnTo>
                  <a:pt x="485764" y="154724"/>
                </a:lnTo>
                <a:lnTo>
                  <a:pt x="500878" y="195637"/>
                </a:lnTo>
                <a:lnTo>
                  <a:pt x="513953" y="237247"/>
                </a:lnTo>
                <a:lnTo>
                  <a:pt x="524958" y="279452"/>
                </a:lnTo>
                <a:lnTo>
                  <a:pt x="533864" y="322149"/>
                </a:lnTo>
                <a:lnTo>
                  <a:pt x="540652" y="365234"/>
                </a:lnTo>
                <a:lnTo>
                  <a:pt x="545304" y="408601"/>
                </a:lnTo>
                <a:lnTo>
                  <a:pt x="547808" y="452145"/>
                </a:lnTo>
                <a:lnTo>
                  <a:pt x="548160" y="495760"/>
                </a:lnTo>
                <a:lnTo>
                  <a:pt x="546356" y="539339"/>
                </a:lnTo>
                <a:lnTo>
                  <a:pt x="542404" y="582775"/>
                </a:lnTo>
                <a:lnTo>
                  <a:pt x="536311" y="625964"/>
                </a:lnTo>
                <a:lnTo>
                  <a:pt x="528092" y="668799"/>
                </a:lnTo>
                <a:lnTo>
                  <a:pt x="517769" y="711175"/>
                </a:lnTo>
                <a:lnTo>
                  <a:pt x="505365" y="752991"/>
                </a:lnTo>
                <a:lnTo>
                  <a:pt x="490912" y="794142"/>
                </a:lnTo>
                <a:lnTo>
                  <a:pt x="474444" y="834530"/>
                </a:lnTo>
                <a:lnTo>
                  <a:pt x="456002" y="874056"/>
                </a:lnTo>
                <a:lnTo>
                  <a:pt x="435631" y="912622"/>
                </a:lnTo>
                <a:lnTo>
                  <a:pt x="413380" y="950135"/>
                </a:lnTo>
                <a:lnTo>
                  <a:pt x="389303" y="986504"/>
                </a:lnTo>
                <a:lnTo>
                  <a:pt x="363460" y="1021639"/>
                </a:lnTo>
                <a:lnTo>
                  <a:pt x="335914" y="1055456"/>
                </a:lnTo>
                <a:lnTo>
                  <a:pt x="306731" y="1087871"/>
                </a:lnTo>
                <a:lnTo>
                  <a:pt x="275983" y="1118805"/>
                </a:lnTo>
                <a:lnTo>
                  <a:pt x="243745" y="1148183"/>
                </a:lnTo>
                <a:lnTo>
                  <a:pt x="210096" y="1175933"/>
                </a:lnTo>
                <a:lnTo>
                  <a:pt x="175117" y="1201988"/>
                </a:lnTo>
                <a:lnTo>
                  <a:pt x="138894" y="1226284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6205908" y="2301748"/>
            <a:ext cx="1401445" cy="749935"/>
          </a:xfrm>
          <a:custGeom>
            <a:avLst/>
            <a:gdLst/>
            <a:ahLst/>
            <a:cxnLst/>
            <a:rect l="l" t="t" r="r" b="b"/>
            <a:pathLst>
              <a:path w="1401444" h="749935">
                <a:moveTo>
                  <a:pt x="908397" y="749453"/>
                </a:moveTo>
                <a:lnTo>
                  <a:pt x="832700" y="746503"/>
                </a:lnTo>
                <a:lnTo>
                  <a:pt x="757480" y="737517"/>
                </a:lnTo>
                <a:lnTo>
                  <a:pt x="683219" y="722551"/>
                </a:lnTo>
                <a:lnTo>
                  <a:pt x="610390" y="701701"/>
                </a:lnTo>
                <a:lnTo>
                  <a:pt x="539460" y="675101"/>
                </a:lnTo>
                <a:lnTo>
                  <a:pt x="470881" y="642921"/>
                </a:lnTo>
                <a:lnTo>
                  <a:pt x="405091" y="605364"/>
                </a:lnTo>
                <a:lnTo>
                  <a:pt x="342511" y="562674"/>
                </a:lnTo>
                <a:lnTo>
                  <a:pt x="283541" y="515122"/>
                </a:lnTo>
                <a:lnTo>
                  <a:pt x="228557" y="463011"/>
                </a:lnTo>
                <a:lnTo>
                  <a:pt x="177912" y="406675"/>
                </a:lnTo>
                <a:lnTo>
                  <a:pt x="131928" y="346473"/>
                </a:lnTo>
                <a:lnTo>
                  <a:pt x="90899" y="282792"/>
                </a:lnTo>
                <a:lnTo>
                  <a:pt x="55088" y="216036"/>
                </a:lnTo>
                <a:lnTo>
                  <a:pt x="24724" y="146634"/>
                </a:lnTo>
                <a:lnTo>
                  <a:pt x="0" y="75028"/>
                </a:lnTo>
                <a:lnTo>
                  <a:pt x="248026" y="0"/>
                </a:lnTo>
                <a:lnTo>
                  <a:pt x="257156" y="28064"/>
                </a:lnTo>
                <a:lnTo>
                  <a:pt x="267476" y="55716"/>
                </a:lnTo>
                <a:lnTo>
                  <a:pt x="291602" y="109572"/>
                </a:lnTo>
                <a:lnTo>
                  <a:pt x="320230" y="161177"/>
                </a:lnTo>
                <a:lnTo>
                  <a:pt x="353150" y="210156"/>
                </a:lnTo>
                <a:lnTo>
                  <a:pt x="390124" y="256151"/>
                </a:lnTo>
                <a:lnTo>
                  <a:pt x="430882" y="298828"/>
                </a:lnTo>
                <a:lnTo>
                  <a:pt x="475129" y="337879"/>
                </a:lnTo>
                <a:lnTo>
                  <a:pt x="522541" y="373016"/>
                </a:lnTo>
                <a:lnTo>
                  <a:pt x="572775" y="403987"/>
                </a:lnTo>
                <a:lnTo>
                  <a:pt x="625465" y="430564"/>
                </a:lnTo>
                <a:lnTo>
                  <a:pt x="680228" y="452556"/>
                </a:lnTo>
                <a:lnTo>
                  <a:pt x="736666" y="469801"/>
                </a:lnTo>
                <a:lnTo>
                  <a:pt x="794368" y="482176"/>
                </a:lnTo>
                <a:lnTo>
                  <a:pt x="852914" y="489589"/>
                </a:lnTo>
                <a:lnTo>
                  <a:pt x="911879" y="491986"/>
                </a:lnTo>
                <a:lnTo>
                  <a:pt x="941385" y="491298"/>
                </a:lnTo>
                <a:lnTo>
                  <a:pt x="1000172" y="486151"/>
                </a:lnTo>
                <a:lnTo>
                  <a:pt x="1058310" y="476015"/>
                </a:lnTo>
                <a:lnTo>
                  <a:pt x="1115370" y="460962"/>
                </a:lnTo>
                <a:lnTo>
                  <a:pt x="1170943" y="441101"/>
                </a:lnTo>
                <a:lnTo>
                  <a:pt x="1224619" y="416578"/>
                </a:lnTo>
                <a:lnTo>
                  <a:pt x="1267622" y="392708"/>
                </a:lnTo>
                <a:lnTo>
                  <a:pt x="1401142" y="613452"/>
                </a:lnTo>
                <a:lnTo>
                  <a:pt x="1355936" y="638937"/>
                </a:lnTo>
                <a:lnTo>
                  <a:pt x="1309623" y="661838"/>
                </a:lnTo>
                <a:lnTo>
                  <a:pt x="1262201" y="682153"/>
                </a:lnTo>
                <a:lnTo>
                  <a:pt x="1213673" y="699884"/>
                </a:lnTo>
                <a:lnTo>
                  <a:pt x="1164037" y="715029"/>
                </a:lnTo>
                <a:lnTo>
                  <a:pt x="1113659" y="727488"/>
                </a:lnTo>
                <a:lnTo>
                  <a:pt x="1062907" y="737160"/>
                </a:lnTo>
                <a:lnTo>
                  <a:pt x="1011779" y="744045"/>
                </a:lnTo>
                <a:lnTo>
                  <a:pt x="960275" y="748143"/>
                </a:lnTo>
                <a:lnTo>
                  <a:pt x="908397" y="749453"/>
                </a:lnTo>
                <a:close/>
              </a:path>
            </a:pathLst>
          </a:custGeom>
          <a:solidFill>
            <a:srgbClr val="2E72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607050" y="0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20">
                <a:moveTo>
                  <a:pt x="242445" y="401038"/>
                </a:moveTo>
                <a:lnTo>
                  <a:pt x="0" y="313815"/>
                </a:lnTo>
                <a:lnTo>
                  <a:pt x="4696" y="300121"/>
                </a:lnTo>
                <a:lnTo>
                  <a:pt x="9042" y="286321"/>
                </a:lnTo>
                <a:lnTo>
                  <a:pt x="19973" y="244306"/>
                </a:lnTo>
                <a:lnTo>
                  <a:pt x="27690" y="201593"/>
                </a:lnTo>
                <a:lnTo>
                  <a:pt x="32150" y="158418"/>
                </a:lnTo>
                <a:lnTo>
                  <a:pt x="33257" y="112053"/>
                </a:lnTo>
                <a:lnTo>
                  <a:pt x="32988" y="100556"/>
                </a:lnTo>
                <a:lnTo>
                  <a:pt x="29780" y="57261"/>
                </a:lnTo>
                <a:lnTo>
                  <a:pt x="23301" y="14334"/>
                </a:lnTo>
                <a:lnTo>
                  <a:pt x="20387" y="0"/>
                </a:lnTo>
                <a:lnTo>
                  <a:pt x="281593" y="0"/>
                </a:lnTo>
                <a:lnTo>
                  <a:pt x="286326" y="38743"/>
                </a:lnTo>
                <a:lnTo>
                  <a:pt x="289366" y="80594"/>
                </a:lnTo>
                <a:lnTo>
                  <a:pt x="290258" y="112053"/>
                </a:lnTo>
                <a:lnTo>
                  <a:pt x="290191" y="133035"/>
                </a:lnTo>
                <a:lnTo>
                  <a:pt x="288469" y="174961"/>
                </a:lnTo>
                <a:lnTo>
                  <a:pt x="284635" y="216747"/>
                </a:lnTo>
                <a:lnTo>
                  <a:pt x="278676" y="258404"/>
                </a:lnTo>
                <a:lnTo>
                  <a:pt x="270671" y="299472"/>
                </a:lnTo>
                <a:lnTo>
                  <a:pt x="260578" y="340201"/>
                </a:lnTo>
                <a:lnTo>
                  <a:pt x="248443" y="380369"/>
                </a:lnTo>
                <a:lnTo>
                  <a:pt x="241619" y="400211"/>
                </a:lnTo>
                <a:lnTo>
                  <a:pt x="242445" y="401038"/>
                </a:lnTo>
                <a:close/>
              </a:path>
            </a:pathLst>
          </a:custGeom>
          <a:solidFill>
            <a:srgbClr val="2E72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395604" y="925407"/>
            <a:ext cx="527050" cy="1133475"/>
          </a:xfrm>
          <a:custGeom>
            <a:avLst/>
            <a:gdLst/>
            <a:ahLst/>
            <a:cxnLst/>
            <a:rect l="l" t="t" r="r" b="b"/>
            <a:pathLst>
              <a:path w="527050" h="1133475">
                <a:moveTo>
                  <a:pt x="446118" y="1133067"/>
                </a:moveTo>
                <a:lnTo>
                  <a:pt x="405029" y="1117686"/>
                </a:lnTo>
                <a:lnTo>
                  <a:pt x="365259" y="1098918"/>
                </a:lnTo>
                <a:lnTo>
                  <a:pt x="326926" y="1076904"/>
                </a:lnTo>
                <a:lnTo>
                  <a:pt x="290149" y="1051787"/>
                </a:lnTo>
                <a:lnTo>
                  <a:pt x="255046" y="1023706"/>
                </a:lnTo>
                <a:lnTo>
                  <a:pt x="221733" y="992803"/>
                </a:lnTo>
                <a:lnTo>
                  <a:pt x="190330" y="959220"/>
                </a:lnTo>
                <a:lnTo>
                  <a:pt x="160954" y="923097"/>
                </a:lnTo>
                <a:lnTo>
                  <a:pt x="133724" y="884575"/>
                </a:lnTo>
                <a:lnTo>
                  <a:pt x="108756" y="843795"/>
                </a:lnTo>
                <a:lnTo>
                  <a:pt x="86169" y="800899"/>
                </a:lnTo>
                <a:lnTo>
                  <a:pt x="66082" y="756027"/>
                </a:lnTo>
                <a:lnTo>
                  <a:pt x="48611" y="709322"/>
                </a:lnTo>
                <a:lnTo>
                  <a:pt x="33876" y="660923"/>
                </a:lnTo>
                <a:lnTo>
                  <a:pt x="21993" y="610972"/>
                </a:lnTo>
                <a:lnTo>
                  <a:pt x="12500" y="558381"/>
                </a:lnTo>
                <a:lnTo>
                  <a:pt x="5852" y="505775"/>
                </a:lnTo>
                <a:lnTo>
                  <a:pt x="1776" y="453249"/>
                </a:lnTo>
                <a:lnTo>
                  <a:pt x="0" y="400899"/>
                </a:lnTo>
                <a:lnTo>
                  <a:pt x="250" y="348822"/>
                </a:lnTo>
                <a:lnTo>
                  <a:pt x="2254" y="297115"/>
                </a:lnTo>
                <a:lnTo>
                  <a:pt x="5739" y="245872"/>
                </a:lnTo>
                <a:lnTo>
                  <a:pt x="10433" y="195190"/>
                </a:lnTo>
                <a:lnTo>
                  <a:pt x="16063" y="145166"/>
                </a:lnTo>
                <a:lnTo>
                  <a:pt x="22356" y="95895"/>
                </a:lnTo>
                <a:lnTo>
                  <a:pt x="35841" y="0"/>
                </a:lnTo>
                <a:lnTo>
                  <a:pt x="291722" y="36790"/>
                </a:lnTo>
                <a:lnTo>
                  <a:pt x="276985" y="142233"/>
                </a:lnTo>
                <a:lnTo>
                  <a:pt x="270467" y="195162"/>
                </a:lnTo>
                <a:lnTo>
                  <a:pt x="265007" y="248062"/>
                </a:lnTo>
                <a:lnTo>
                  <a:pt x="260977" y="300809"/>
                </a:lnTo>
                <a:lnTo>
                  <a:pt x="258744" y="353277"/>
                </a:lnTo>
                <a:lnTo>
                  <a:pt x="258679" y="405340"/>
                </a:lnTo>
                <a:lnTo>
                  <a:pt x="261151" y="456874"/>
                </a:lnTo>
                <a:lnTo>
                  <a:pt x="266531" y="507753"/>
                </a:lnTo>
                <a:lnTo>
                  <a:pt x="275186" y="557852"/>
                </a:lnTo>
                <a:lnTo>
                  <a:pt x="288705" y="610237"/>
                </a:lnTo>
                <a:lnTo>
                  <a:pt x="306690" y="659742"/>
                </a:lnTo>
                <a:lnTo>
                  <a:pt x="328772" y="705910"/>
                </a:lnTo>
                <a:lnTo>
                  <a:pt x="354580" y="748282"/>
                </a:lnTo>
                <a:lnTo>
                  <a:pt x="383742" y="786397"/>
                </a:lnTo>
                <a:lnTo>
                  <a:pt x="415888" y="819796"/>
                </a:lnTo>
                <a:lnTo>
                  <a:pt x="450647" y="848020"/>
                </a:lnTo>
                <a:lnTo>
                  <a:pt x="487648" y="870611"/>
                </a:lnTo>
                <a:lnTo>
                  <a:pt x="526520" y="887108"/>
                </a:lnTo>
                <a:lnTo>
                  <a:pt x="446118" y="1133067"/>
                </a:lnTo>
                <a:close/>
              </a:path>
            </a:pathLst>
          </a:custGeom>
          <a:solidFill>
            <a:srgbClr val="867C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396305" y="155941"/>
            <a:ext cx="451484" cy="387350"/>
          </a:xfrm>
          <a:custGeom>
            <a:avLst/>
            <a:gdLst/>
            <a:ahLst/>
            <a:cxnLst/>
            <a:rect l="l" t="t" r="r" b="b"/>
            <a:pathLst>
              <a:path w="451484" h="387350">
                <a:moveTo>
                  <a:pt x="450957" y="149351"/>
                </a:moveTo>
                <a:lnTo>
                  <a:pt x="349304" y="387098"/>
                </a:lnTo>
                <a:lnTo>
                  <a:pt x="0" y="237747"/>
                </a:lnTo>
                <a:lnTo>
                  <a:pt x="101653" y="0"/>
                </a:lnTo>
                <a:lnTo>
                  <a:pt x="450957" y="149351"/>
                </a:lnTo>
                <a:close/>
              </a:path>
            </a:pathLst>
          </a:custGeom>
          <a:solidFill>
            <a:srgbClr val="DB4E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803198" y="2697143"/>
            <a:ext cx="376555" cy="481330"/>
          </a:xfrm>
          <a:custGeom>
            <a:avLst/>
            <a:gdLst/>
            <a:ahLst/>
            <a:cxnLst/>
            <a:rect l="l" t="t" r="r" b="b"/>
            <a:pathLst>
              <a:path w="376555" h="481330">
                <a:moveTo>
                  <a:pt x="163904" y="481171"/>
                </a:moveTo>
                <a:lnTo>
                  <a:pt x="136563" y="439569"/>
                </a:lnTo>
                <a:lnTo>
                  <a:pt x="111590" y="396751"/>
                </a:lnTo>
                <a:lnTo>
                  <a:pt x="88985" y="352718"/>
                </a:lnTo>
                <a:lnTo>
                  <a:pt x="68747" y="307470"/>
                </a:lnTo>
                <a:lnTo>
                  <a:pt x="50877" y="261006"/>
                </a:lnTo>
                <a:lnTo>
                  <a:pt x="35493" y="213660"/>
                </a:lnTo>
                <a:lnTo>
                  <a:pt x="22713" y="165768"/>
                </a:lnTo>
                <a:lnTo>
                  <a:pt x="12537" y="117329"/>
                </a:lnTo>
                <a:lnTo>
                  <a:pt x="4966" y="68342"/>
                </a:lnTo>
                <a:lnTo>
                  <a:pt x="0" y="18808"/>
                </a:lnTo>
                <a:lnTo>
                  <a:pt x="257947" y="0"/>
                </a:lnTo>
                <a:lnTo>
                  <a:pt x="262730" y="44583"/>
                </a:lnTo>
                <a:lnTo>
                  <a:pt x="270445" y="88550"/>
                </a:lnTo>
                <a:lnTo>
                  <a:pt x="281092" y="131900"/>
                </a:lnTo>
                <a:lnTo>
                  <a:pt x="294671" y="174634"/>
                </a:lnTo>
                <a:lnTo>
                  <a:pt x="311048" y="216375"/>
                </a:lnTo>
                <a:lnTo>
                  <a:pt x="330091" y="256748"/>
                </a:lnTo>
                <a:lnTo>
                  <a:pt x="351800" y="295752"/>
                </a:lnTo>
                <a:lnTo>
                  <a:pt x="376173" y="333389"/>
                </a:lnTo>
                <a:lnTo>
                  <a:pt x="163904" y="481171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5521778" y="2549438"/>
            <a:ext cx="396240" cy="412750"/>
          </a:xfrm>
          <a:custGeom>
            <a:avLst/>
            <a:gdLst/>
            <a:ahLst/>
            <a:cxnLst/>
            <a:rect l="l" t="t" r="r" b="b"/>
            <a:pathLst>
              <a:path w="396240" h="412750">
                <a:moveTo>
                  <a:pt x="395976" y="146491"/>
                </a:moveTo>
                <a:lnTo>
                  <a:pt x="213066" y="412526"/>
                </a:lnTo>
                <a:lnTo>
                  <a:pt x="0" y="266035"/>
                </a:lnTo>
                <a:lnTo>
                  <a:pt x="182909" y="0"/>
                </a:lnTo>
                <a:lnTo>
                  <a:pt x="395976" y="146491"/>
                </a:lnTo>
                <a:close/>
              </a:path>
            </a:pathLst>
          </a:custGeom>
          <a:solidFill>
            <a:srgbClr val="429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85020" y="9654768"/>
            <a:ext cx="1065530" cy="429259"/>
          </a:xfrm>
          <a:custGeom>
            <a:avLst/>
            <a:gdLst/>
            <a:ahLst/>
            <a:cxnLst/>
            <a:rect l="l" t="t" r="r" b="b"/>
            <a:pathLst>
              <a:path w="1065530" h="429259">
                <a:moveTo>
                  <a:pt x="503287" y="428672"/>
                </a:moveTo>
                <a:lnTo>
                  <a:pt x="452895" y="426814"/>
                </a:lnTo>
                <a:lnTo>
                  <a:pt x="403061" y="421235"/>
                </a:lnTo>
                <a:lnTo>
                  <a:pt x="353787" y="411933"/>
                </a:lnTo>
                <a:lnTo>
                  <a:pt x="305072" y="398909"/>
                </a:lnTo>
                <a:lnTo>
                  <a:pt x="263353" y="384070"/>
                </a:lnTo>
                <a:lnTo>
                  <a:pt x="222318" y="365347"/>
                </a:lnTo>
                <a:lnTo>
                  <a:pt x="182671" y="342872"/>
                </a:lnTo>
                <a:lnTo>
                  <a:pt x="145116" y="316780"/>
                </a:lnTo>
                <a:lnTo>
                  <a:pt x="110359" y="287203"/>
                </a:lnTo>
                <a:lnTo>
                  <a:pt x="79103" y="254275"/>
                </a:lnTo>
                <a:lnTo>
                  <a:pt x="52053" y="218128"/>
                </a:lnTo>
                <a:lnTo>
                  <a:pt x="29914" y="178896"/>
                </a:lnTo>
                <a:lnTo>
                  <a:pt x="13388" y="136713"/>
                </a:lnTo>
                <a:lnTo>
                  <a:pt x="3182" y="91711"/>
                </a:lnTo>
                <a:lnTo>
                  <a:pt x="0" y="44024"/>
                </a:lnTo>
                <a:lnTo>
                  <a:pt x="258567" y="46918"/>
                </a:lnTo>
                <a:lnTo>
                  <a:pt x="268156" y="75964"/>
                </a:lnTo>
                <a:lnTo>
                  <a:pt x="294350" y="105359"/>
                </a:lnTo>
                <a:lnTo>
                  <a:pt x="333295" y="131731"/>
                </a:lnTo>
                <a:lnTo>
                  <a:pt x="381133" y="151709"/>
                </a:lnTo>
                <a:lnTo>
                  <a:pt x="429787" y="162810"/>
                </a:lnTo>
                <a:lnTo>
                  <a:pt x="479386" y="168513"/>
                </a:lnTo>
                <a:lnTo>
                  <a:pt x="512663" y="169275"/>
                </a:lnTo>
                <a:lnTo>
                  <a:pt x="529311" y="168743"/>
                </a:lnTo>
                <a:lnTo>
                  <a:pt x="578938" y="163502"/>
                </a:lnTo>
                <a:lnTo>
                  <a:pt x="627693" y="152856"/>
                </a:lnTo>
                <a:lnTo>
                  <a:pt x="675008" y="136923"/>
                </a:lnTo>
                <a:lnTo>
                  <a:pt x="720291" y="115897"/>
                </a:lnTo>
                <a:lnTo>
                  <a:pt x="762977" y="90047"/>
                </a:lnTo>
                <a:lnTo>
                  <a:pt x="802574" y="59676"/>
                </a:lnTo>
                <a:lnTo>
                  <a:pt x="838620" y="25132"/>
                </a:lnTo>
                <a:lnTo>
                  <a:pt x="860445" y="0"/>
                </a:lnTo>
                <a:lnTo>
                  <a:pt x="1065066" y="158116"/>
                </a:lnTo>
                <a:lnTo>
                  <a:pt x="1039128" y="188987"/>
                </a:lnTo>
                <a:lnTo>
                  <a:pt x="1011489" y="218345"/>
                </a:lnTo>
                <a:lnTo>
                  <a:pt x="982240" y="246099"/>
                </a:lnTo>
                <a:lnTo>
                  <a:pt x="951471" y="272157"/>
                </a:lnTo>
                <a:lnTo>
                  <a:pt x="919282" y="296441"/>
                </a:lnTo>
                <a:lnTo>
                  <a:pt x="885775" y="318869"/>
                </a:lnTo>
                <a:lnTo>
                  <a:pt x="851056" y="339374"/>
                </a:lnTo>
                <a:lnTo>
                  <a:pt x="815236" y="357886"/>
                </a:lnTo>
                <a:lnTo>
                  <a:pt x="778430" y="374351"/>
                </a:lnTo>
                <a:lnTo>
                  <a:pt x="740753" y="388712"/>
                </a:lnTo>
                <a:lnTo>
                  <a:pt x="702327" y="400928"/>
                </a:lnTo>
                <a:lnTo>
                  <a:pt x="663272" y="410955"/>
                </a:lnTo>
                <a:lnTo>
                  <a:pt x="623715" y="418766"/>
                </a:lnTo>
                <a:lnTo>
                  <a:pt x="583780" y="424332"/>
                </a:lnTo>
                <a:lnTo>
                  <a:pt x="543594" y="427638"/>
                </a:lnTo>
                <a:lnTo>
                  <a:pt x="523456" y="428439"/>
                </a:lnTo>
                <a:lnTo>
                  <a:pt x="503287" y="428672"/>
                </a:lnTo>
                <a:close/>
              </a:path>
            </a:pathLst>
          </a:custGeom>
          <a:solidFill>
            <a:srgbClr val="867C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8278228"/>
            <a:ext cx="508634" cy="1047750"/>
          </a:xfrm>
          <a:custGeom>
            <a:avLst/>
            <a:gdLst/>
            <a:ahLst/>
            <a:cxnLst/>
            <a:rect l="l" t="t" r="r" b="b"/>
            <a:pathLst>
              <a:path w="508634" h="1047750">
                <a:moveTo>
                  <a:pt x="460499" y="1047284"/>
                </a:moveTo>
                <a:lnTo>
                  <a:pt x="218053" y="960062"/>
                </a:lnTo>
                <a:lnTo>
                  <a:pt x="222749" y="946367"/>
                </a:lnTo>
                <a:lnTo>
                  <a:pt x="227095" y="932567"/>
                </a:lnTo>
                <a:lnTo>
                  <a:pt x="238027" y="890552"/>
                </a:lnTo>
                <a:lnTo>
                  <a:pt x="245743" y="847839"/>
                </a:lnTo>
                <a:lnTo>
                  <a:pt x="250203" y="804664"/>
                </a:lnTo>
                <a:lnTo>
                  <a:pt x="251311" y="758299"/>
                </a:lnTo>
                <a:lnTo>
                  <a:pt x="251041" y="746802"/>
                </a:lnTo>
                <a:lnTo>
                  <a:pt x="247834" y="703507"/>
                </a:lnTo>
                <a:lnTo>
                  <a:pt x="241355" y="660580"/>
                </a:lnTo>
                <a:lnTo>
                  <a:pt x="231646" y="618275"/>
                </a:lnTo>
                <a:lnTo>
                  <a:pt x="218762" y="576827"/>
                </a:lnTo>
                <a:lnTo>
                  <a:pt x="202771" y="536466"/>
                </a:lnTo>
                <a:lnTo>
                  <a:pt x="183770" y="497431"/>
                </a:lnTo>
                <a:lnTo>
                  <a:pt x="161871" y="459956"/>
                </a:lnTo>
                <a:lnTo>
                  <a:pt x="137197" y="424247"/>
                </a:lnTo>
                <a:lnTo>
                  <a:pt x="109884" y="390502"/>
                </a:lnTo>
                <a:lnTo>
                  <a:pt x="80092" y="358923"/>
                </a:lnTo>
                <a:lnTo>
                  <a:pt x="48002" y="329697"/>
                </a:lnTo>
                <a:lnTo>
                  <a:pt x="13791" y="302985"/>
                </a:lnTo>
                <a:lnTo>
                  <a:pt x="0" y="293369"/>
                </a:lnTo>
                <a:lnTo>
                  <a:pt x="0" y="0"/>
                </a:lnTo>
                <a:lnTo>
                  <a:pt x="39302" y="17785"/>
                </a:lnTo>
                <a:lnTo>
                  <a:pt x="76593" y="37023"/>
                </a:lnTo>
                <a:lnTo>
                  <a:pt x="112866" y="58118"/>
                </a:lnTo>
                <a:lnTo>
                  <a:pt x="148029" y="81016"/>
                </a:lnTo>
                <a:lnTo>
                  <a:pt x="181991" y="105659"/>
                </a:lnTo>
                <a:lnTo>
                  <a:pt x="214668" y="131984"/>
                </a:lnTo>
                <a:lnTo>
                  <a:pt x="245975" y="159924"/>
                </a:lnTo>
                <a:lnTo>
                  <a:pt x="275832" y="189407"/>
                </a:lnTo>
                <a:lnTo>
                  <a:pt x="304164" y="220360"/>
                </a:lnTo>
                <a:lnTo>
                  <a:pt x="330899" y="252702"/>
                </a:lnTo>
                <a:lnTo>
                  <a:pt x="355967" y="286351"/>
                </a:lnTo>
                <a:lnTo>
                  <a:pt x="379307" y="321223"/>
                </a:lnTo>
                <a:lnTo>
                  <a:pt x="400857" y="357227"/>
                </a:lnTo>
                <a:lnTo>
                  <a:pt x="420564" y="394273"/>
                </a:lnTo>
                <a:lnTo>
                  <a:pt x="438377" y="432266"/>
                </a:lnTo>
                <a:lnTo>
                  <a:pt x="454250" y="471109"/>
                </a:lnTo>
                <a:lnTo>
                  <a:pt x="468144" y="510703"/>
                </a:lnTo>
                <a:lnTo>
                  <a:pt x="480022" y="550948"/>
                </a:lnTo>
                <a:lnTo>
                  <a:pt x="489855" y="591741"/>
                </a:lnTo>
                <a:lnTo>
                  <a:pt x="497618" y="632978"/>
                </a:lnTo>
                <a:lnTo>
                  <a:pt x="503319" y="674836"/>
                </a:lnTo>
                <a:lnTo>
                  <a:pt x="506858" y="716363"/>
                </a:lnTo>
                <a:lnTo>
                  <a:pt x="508312" y="758299"/>
                </a:lnTo>
                <a:lnTo>
                  <a:pt x="508245" y="779281"/>
                </a:lnTo>
                <a:lnTo>
                  <a:pt x="506523" y="821207"/>
                </a:lnTo>
                <a:lnTo>
                  <a:pt x="502688" y="862993"/>
                </a:lnTo>
                <a:lnTo>
                  <a:pt x="496730" y="904651"/>
                </a:lnTo>
                <a:lnTo>
                  <a:pt x="488725" y="945718"/>
                </a:lnTo>
                <a:lnTo>
                  <a:pt x="478631" y="986447"/>
                </a:lnTo>
                <a:lnTo>
                  <a:pt x="466496" y="1026616"/>
                </a:lnTo>
                <a:lnTo>
                  <a:pt x="459672" y="1046457"/>
                </a:lnTo>
                <a:lnTo>
                  <a:pt x="460499" y="1047284"/>
                </a:lnTo>
                <a:close/>
              </a:path>
            </a:pathLst>
          </a:custGeom>
          <a:solidFill>
            <a:srgbClr val="2E72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66266" y="8543197"/>
            <a:ext cx="835025" cy="909955"/>
          </a:xfrm>
          <a:custGeom>
            <a:avLst/>
            <a:gdLst/>
            <a:ahLst/>
            <a:cxnLst/>
            <a:rect l="l" t="t" r="r" b="b"/>
            <a:pathLst>
              <a:path w="835025" h="909954">
                <a:moveTo>
                  <a:pt x="835022" y="909430"/>
                </a:moveTo>
                <a:lnTo>
                  <a:pt x="576454" y="909430"/>
                </a:lnTo>
                <a:lnTo>
                  <a:pt x="575747" y="879705"/>
                </a:lnTo>
                <a:lnTo>
                  <a:pt x="573699" y="850043"/>
                </a:lnTo>
                <a:lnTo>
                  <a:pt x="565603" y="791146"/>
                </a:lnTo>
                <a:lnTo>
                  <a:pt x="552230" y="733219"/>
                </a:lnTo>
                <a:lnTo>
                  <a:pt x="533691" y="676732"/>
                </a:lnTo>
                <a:lnTo>
                  <a:pt x="510136" y="622147"/>
                </a:lnTo>
                <a:lnTo>
                  <a:pt x="481757" y="569907"/>
                </a:lnTo>
                <a:lnTo>
                  <a:pt x="448786" y="520437"/>
                </a:lnTo>
                <a:lnTo>
                  <a:pt x="411489" y="474140"/>
                </a:lnTo>
                <a:lnTo>
                  <a:pt x="370172" y="431393"/>
                </a:lnTo>
                <a:lnTo>
                  <a:pt x="325169" y="392545"/>
                </a:lnTo>
                <a:lnTo>
                  <a:pt x="276849" y="357911"/>
                </a:lnTo>
                <a:lnTo>
                  <a:pt x="225604" y="327773"/>
                </a:lnTo>
                <a:lnTo>
                  <a:pt x="171850" y="302376"/>
                </a:lnTo>
                <a:lnTo>
                  <a:pt x="116027" y="281928"/>
                </a:lnTo>
                <a:lnTo>
                  <a:pt x="58587" y="266594"/>
                </a:lnTo>
                <a:lnTo>
                  <a:pt x="0" y="256500"/>
                </a:lnTo>
                <a:lnTo>
                  <a:pt x="32656" y="0"/>
                </a:lnTo>
                <a:lnTo>
                  <a:pt x="73606" y="6112"/>
                </a:lnTo>
                <a:lnTo>
                  <a:pt x="114238" y="14067"/>
                </a:lnTo>
                <a:lnTo>
                  <a:pt x="154470" y="23846"/>
                </a:lnTo>
                <a:lnTo>
                  <a:pt x="194219" y="35432"/>
                </a:lnTo>
                <a:lnTo>
                  <a:pt x="233405" y="48799"/>
                </a:lnTo>
                <a:lnTo>
                  <a:pt x="271948" y="63921"/>
                </a:lnTo>
                <a:lnTo>
                  <a:pt x="309770" y="80767"/>
                </a:lnTo>
                <a:lnTo>
                  <a:pt x="346792" y="99302"/>
                </a:lnTo>
                <a:lnTo>
                  <a:pt x="382941" y="119489"/>
                </a:lnTo>
                <a:lnTo>
                  <a:pt x="418141" y="141287"/>
                </a:lnTo>
                <a:lnTo>
                  <a:pt x="452323" y="164651"/>
                </a:lnTo>
                <a:lnTo>
                  <a:pt x="485414" y="189534"/>
                </a:lnTo>
                <a:lnTo>
                  <a:pt x="517350" y="215884"/>
                </a:lnTo>
                <a:lnTo>
                  <a:pt x="548064" y="243649"/>
                </a:lnTo>
                <a:lnTo>
                  <a:pt x="577494" y="272772"/>
                </a:lnTo>
                <a:lnTo>
                  <a:pt x="605580" y="303193"/>
                </a:lnTo>
                <a:lnTo>
                  <a:pt x="632264" y="334850"/>
                </a:lnTo>
                <a:lnTo>
                  <a:pt x="657492" y="367679"/>
                </a:lnTo>
                <a:lnTo>
                  <a:pt x="681214" y="401613"/>
                </a:lnTo>
                <a:lnTo>
                  <a:pt x="703380" y="436583"/>
                </a:lnTo>
                <a:lnTo>
                  <a:pt x="723945" y="472518"/>
                </a:lnTo>
                <a:lnTo>
                  <a:pt x="742868" y="509344"/>
                </a:lnTo>
                <a:lnTo>
                  <a:pt x="760110" y="546987"/>
                </a:lnTo>
                <a:lnTo>
                  <a:pt x="775635" y="585369"/>
                </a:lnTo>
                <a:lnTo>
                  <a:pt x="789413" y="624412"/>
                </a:lnTo>
                <a:lnTo>
                  <a:pt x="801415" y="664038"/>
                </a:lnTo>
                <a:lnTo>
                  <a:pt x="811617" y="704165"/>
                </a:lnTo>
                <a:lnTo>
                  <a:pt x="819996" y="744711"/>
                </a:lnTo>
                <a:lnTo>
                  <a:pt x="826539" y="785594"/>
                </a:lnTo>
                <a:lnTo>
                  <a:pt x="831230" y="826731"/>
                </a:lnTo>
                <a:lnTo>
                  <a:pt x="834060" y="868038"/>
                </a:lnTo>
                <a:lnTo>
                  <a:pt x="834775" y="888723"/>
                </a:lnTo>
                <a:lnTo>
                  <a:pt x="835022" y="909430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711744" y="9875087"/>
            <a:ext cx="302895" cy="264160"/>
          </a:xfrm>
          <a:custGeom>
            <a:avLst/>
            <a:gdLst/>
            <a:ahLst/>
            <a:cxnLst/>
            <a:rect l="l" t="t" r="r" b="b"/>
            <a:pathLst>
              <a:path w="302894" h="264159">
                <a:moveTo>
                  <a:pt x="302729" y="257797"/>
                </a:moveTo>
                <a:lnTo>
                  <a:pt x="299415" y="92735"/>
                </a:lnTo>
                <a:lnTo>
                  <a:pt x="301078" y="92697"/>
                </a:lnTo>
                <a:lnTo>
                  <a:pt x="299224" y="0"/>
                </a:lnTo>
                <a:lnTo>
                  <a:pt x="0" y="6007"/>
                </a:lnTo>
                <a:lnTo>
                  <a:pt x="1854" y="98704"/>
                </a:lnTo>
                <a:lnTo>
                  <a:pt x="5168" y="263766"/>
                </a:lnTo>
                <a:lnTo>
                  <a:pt x="302729" y="257797"/>
                </a:lnTo>
                <a:close/>
              </a:path>
            </a:pathLst>
          </a:custGeom>
          <a:solidFill>
            <a:srgbClr val="429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72297" y="7989571"/>
            <a:ext cx="404495" cy="290195"/>
          </a:xfrm>
          <a:custGeom>
            <a:avLst/>
            <a:gdLst/>
            <a:ahLst/>
            <a:cxnLst/>
            <a:rect l="l" t="t" r="r" b="b"/>
            <a:pathLst>
              <a:path w="404494" h="290195">
                <a:moveTo>
                  <a:pt x="404032" y="257668"/>
                </a:moveTo>
                <a:lnTo>
                  <a:pt x="21546" y="289652"/>
                </a:lnTo>
                <a:lnTo>
                  <a:pt x="0" y="31983"/>
                </a:lnTo>
                <a:lnTo>
                  <a:pt x="382486" y="0"/>
                </a:lnTo>
                <a:lnTo>
                  <a:pt x="404032" y="257668"/>
                </a:lnTo>
                <a:close/>
              </a:path>
            </a:pathLst>
          </a:custGeom>
          <a:solidFill>
            <a:srgbClr val="DB4E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3140" y="3890689"/>
            <a:ext cx="10441718" cy="1985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8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5728" y="4302637"/>
            <a:ext cx="10016542" cy="362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2E72B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Relationship Id="rId4" Type="http://schemas.openxmlformats.org/officeDocument/2006/relationships/image" Target="../media/image2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Relationship Id="rId4" Type="http://schemas.openxmlformats.org/officeDocument/2006/relationships/image" Target="../media/image2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5" Type="http://schemas.openxmlformats.org/officeDocument/2006/relationships/image" Target="../media/image3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7621" y="3204799"/>
            <a:ext cx="979297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50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9600" spc="40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9600" spc="-345">
                <a:solidFill>
                  <a:srgbClr val="2E72B0"/>
                </a:solidFill>
                <a:latin typeface="Trebuchet MS"/>
                <a:cs typeface="Trebuchet MS"/>
              </a:rPr>
              <a:t>GA</a:t>
            </a:r>
            <a:r>
              <a:rPr dirty="0" sz="9600" spc="555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9600" spc="-78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9600" spc="2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9600" spc="74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9600" spc="235">
                <a:solidFill>
                  <a:srgbClr val="2E72B0"/>
                </a:solidFill>
                <a:latin typeface="Trebuchet MS"/>
                <a:cs typeface="Trebuchet MS"/>
              </a:rPr>
              <a:t>H</a:t>
            </a:r>
            <a:r>
              <a:rPr dirty="0" sz="9600" spc="465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9600" spc="-20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9600" spc="-78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9600" spc="20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9600" spc="210">
                <a:solidFill>
                  <a:srgbClr val="2E72B0"/>
                </a:solidFill>
                <a:latin typeface="Trebuchet MS"/>
                <a:cs typeface="Trebuchet MS"/>
              </a:rPr>
              <a:t>B</a:t>
            </a:r>
            <a:r>
              <a:rPr dirty="0" sz="9600" spc="-530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9744" y="7209002"/>
            <a:ext cx="6528434" cy="21590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3000" spc="-90" b="1">
                <a:solidFill>
                  <a:srgbClr val="2E72B0"/>
                </a:solidFill>
                <a:latin typeface="Arial"/>
                <a:cs typeface="Arial"/>
              </a:rPr>
              <a:t>Disusun</a:t>
            </a:r>
            <a:r>
              <a:rPr dirty="0" sz="3000" spc="-105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3000" spc="-50" b="1">
                <a:solidFill>
                  <a:srgbClr val="2E72B0"/>
                </a:solidFill>
                <a:latin typeface="Arial"/>
                <a:cs typeface="Arial"/>
              </a:rPr>
              <a:t>Oleh:</a:t>
            </a:r>
            <a:endParaRPr sz="3000">
              <a:latin typeface="Arial"/>
              <a:cs typeface="Arial"/>
            </a:endParaRPr>
          </a:p>
          <a:p>
            <a:pPr algn="ctr" marL="12700" marR="5080">
              <a:lnSpc>
                <a:spcPts val="4200"/>
              </a:lnSpc>
              <a:spcBef>
                <a:spcPts val="240"/>
              </a:spcBef>
            </a:pPr>
            <a:r>
              <a:rPr dirty="0" sz="3000" spc="-55" b="1">
                <a:solidFill>
                  <a:srgbClr val="2E72B0"/>
                </a:solidFill>
                <a:latin typeface="Arial"/>
                <a:cs typeface="Arial"/>
              </a:rPr>
              <a:t>M.Ridho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3000" spc="20" b="1">
                <a:solidFill>
                  <a:srgbClr val="2E72B0"/>
                </a:solidFill>
                <a:latin typeface="Arial"/>
                <a:cs typeface="Arial"/>
              </a:rPr>
              <a:t>Naufal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2E72B0"/>
                </a:solidFill>
                <a:latin typeface="Arial"/>
                <a:cs typeface="Arial"/>
              </a:rPr>
              <a:t>Dwinanda</a:t>
            </a:r>
            <a:r>
              <a:rPr dirty="0" sz="3000" spc="-25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3000" spc="-50" b="1">
                <a:solidFill>
                  <a:srgbClr val="2E72B0"/>
                </a:solidFill>
                <a:latin typeface="Arial"/>
                <a:cs typeface="Arial"/>
              </a:rPr>
              <a:t>Pakpahan </a:t>
            </a:r>
            <a:r>
              <a:rPr dirty="0" sz="3000" spc="-819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3000" spc="130" b="1">
                <a:solidFill>
                  <a:srgbClr val="2E72B0"/>
                </a:solidFill>
                <a:latin typeface="Arial"/>
                <a:cs typeface="Arial"/>
              </a:rPr>
              <a:t>22000018201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3000" spc="-140" b="1">
                <a:solidFill>
                  <a:srgbClr val="2E72B0"/>
                </a:solidFill>
                <a:latin typeface="Arial"/>
                <a:cs typeface="Arial"/>
              </a:rPr>
              <a:t>KELAS:</a:t>
            </a:r>
            <a:r>
              <a:rPr dirty="0" sz="3000" spc="-65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3000" spc="-210" b="1">
                <a:solidFill>
                  <a:srgbClr val="2E72B0"/>
                </a:solidFill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9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261" y="2235273"/>
            <a:ext cx="1033462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9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261" y="2235273"/>
            <a:ext cx="1033462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9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261" y="2235273"/>
            <a:ext cx="1033462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8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261" y="2235273"/>
            <a:ext cx="1033462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9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261" y="2235273"/>
            <a:ext cx="1033462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9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261" y="2235273"/>
            <a:ext cx="1033462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9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261" y="2235273"/>
            <a:ext cx="1033462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8" y="3255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19880" y="2374914"/>
            <a:ext cx="4914899" cy="5534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4533" y="2374914"/>
            <a:ext cx="9839324" cy="55340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22855" y="542176"/>
            <a:ext cx="824230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475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8500" spc="30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8500" spc="40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8500" spc="15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8500" spc="30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8500" spc="45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8500" spc="-69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500" spc="50">
                <a:solidFill>
                  <a:srgbClr val="2E72B0"/>
                </a:solidFill>
                <a:latin typeface="Trebuchet MS"/>
                <a:cs typeface="Trebuchet MS"/>
              </a:rPr>
              <a:t>D</a:t>
            </a:r>
            <a:r>
              <a:rPr dirty="0" sz="8500" spc="56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500" spc="58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8500" spc="-69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500" spc="-200">
                <a:solidFill>
                  <a:srgbClr val="2E72B0"/>
                </a:solidFill>
                <a:latin typeface="Trebuchet MS"/>
                <a:cs typeface="Trebuchet MS"/>
              </a:rPr>
              <a:t>(</a:t>
            </a:r>
            <a:r>
              <a:rPr dirty="0" sz="8500" spc="30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8500" spc="409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500" spc="-30">
                <a:solidFill>
                  <a:srgbClr val="2E72B0"/>
                </a:solidFill>
                <a:latin typeface="Trebuchet MS"/>
                <a:cs typeface="Trebuchet MS"/>
              </a:rPr>
              <a:t>)</a:t>
            </a:r>
            <a:endParaRPr sz="8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8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820" y="2548623"/>
            <a:ext cx="12630149" cy="4762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6189" y="462954"/>
            <a:ext cx="868616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40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8500" spc="56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500" spc="-120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cap="small" sz="8500" spc="960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8500" spc="355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500" spc="1810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500" spc="56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500" spc="58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8500" spc="-69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500" spc="-630">
                <a:solidFill>
                  <a:srgbClr val="2E72B0"/>
                </a:solidFill>
                <a:latin typeface="Trebuchet MS"/>
                <a:cs typeface="Trebuchet MS"/>
              </a:rPr>
              <a:t>G</a:t>
            </a:r>
            <a:r>
              <a:rPr dirty="0" sz="8500" spc="355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500" spc="1605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8500" spc="1810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500" spc="56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500" spc="185">
                <a:solidFill>
                  <a:srgbClr val="2E72B0"/>
                </a:solidFill>
                <a:latin typeface="Trebuchet MS"/>
                <a:cs typeface="Trebuchet MS"/>
              </a:rPr>
              <a:t>B</a:t>
            </a:r>
            <a:endParaRPr sz="8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9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88174" y="8463257"/>
            <a:ext cx="3386276" cy="18161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7622" y="344061"/>
            <a:ext cx="624332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15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500" spc="409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500" spc="-204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8500" spc="655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8500" spc="-69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500" spc="-630">
                <a:solidFill>
                  <a:srgbClr val="2E72B0"/>
                </a:solidFill>
                <a:latin typeface="Trebuchet MS"/>
                <a:cs typeface="Trebuchet MS"/>
              </a:rPr>
              <a:t>G</a:t>
            </a:r>
            <a:r>
              <a:rPr dirty="0" sz="8500" spc="409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500" spc="40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8500" spc="204">
                <a:solidFill>
                  <a:srgbClr val="2E72B0"/>
                </a:solidFill>
                <a:latin typeface="Trebuchet MS"/>
                <a:cs typeface="Trebuchet MS"/>
              </a:rPr>
              <a:t>H</a:t>
            </a:r>
            <a:r>
              <a:rPr dirty="0" sz="8500" spc="30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8500" spc="185">
                <a:solidFill>
                  <a:srgbClr val="2E72B0"/>
                </a:solidFill>
                <a:latin typeface="Trebuchet MS"/>
                <a:cs typeface="Trebuchet MS"/>
              </a:rPr>
              <a:t>B</a:t>
            </a:r>
            <a:endParaRPr sz="8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7093" y="2037218"/>
            <a:ext cx="10503336" cy="7632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9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7501" y="2233572"/>
            <a:ext cx="8010523" cy="7029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3956" y="722903"/>
            <a:ext cx="1118044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1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cap="small" sz="8000" spc="905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8000" spc="1705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000" spc="325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118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8000" spc="52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000" spc="1065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000" spc="33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-6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000" spc="455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000" spc="325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1065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000" spc="1510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8000" spc="20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000" spc="-105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sz="8000" spc="-6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000" spc="61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8000" spc="15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000" spc="38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-195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8000" spc="38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615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6827" y="3348903"/>
            <a:ext cx="15251171" cy="69375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" y="0"/>
            <a:ext cx="3355367" cy="3257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364" y="7369962"/>
            <a:ext cx="2338668" cy="25057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56389" y="596906"/>
            <a:ext cx="2550805" cy="2578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pc="65"/>
              <a:t>Program </a:t>
            </a:r>
            <a:r>
              <a:rPr dirty="0" spc="-100"/>
              <a:t>ini </a:t>
            </a:r>
            <a:r>
              <a:rPr dirty="0" spc="20"/>
              <a:t>mengimplementasikan </a:t>
            </a:r>
            <a:r>
              <a:rPr dirty="0" spc="5"/>
              <a:t>tentang </a:t>
            </a:r>
            <a:r>
              <a:rPr dirty="0" spc="65"/>
              <a:t>konsep </a:t>
            </a:r>
            <a:r>
              <a:rPr dirty="0" spc="-1010"/>
              <a:t> </a:t>
            </a:r>
            <a:r>
              <a:rPr dirty="0" spc="290"/>
              <a:t>OOP</a:t>
            </a:r>
            <a:r>
              <a:rPr dirty="0" spc="-155"/>
              <a:t> </a:t>
            </a:r>
            <a:r>
              <a:rPr dirty="0" spc="-5"/>
              <a:t>aplikasi</a:t>
            </a:r>
            <a:r>
              <a:rPr dirty="0" spc="-155"/>
              <a:t> </a:t>
            </a:r>
            <a:r>
              <a:rPr dirty="0" spc="-5"/>
              <a:t>untuk</a:t>
            </a:r>
            <a:r>
              <a:rPr dirty="0" spc="-155"/>
              <a:t> </a:t>
            </a:r>
            <a:r>
              <a:rPr dirty="0" spc="30"/>
              <a:t>dibidang</a:t>
            </a:r>
            <a:r>
              <a:rPr dirty="0" spc="-155"/>
              <a:t> </a:t>
            </a:r>
            <a:r>
              <a:rPr dirty="0" spc="-15"/>
              <a:t>ilmu</a:t>
            </a:r>
            <a:r>
              <a:rPr dirty="0" spc="-155"/>
              <a:t> </a:t>
            </a:r>
            <a:r>
              <a:rPr dirty="0" spc="15"/>
              <a:t>kesehatan</a:t>
            </a:r>
            <a:r>
              <a:rPr dirty="0" spc="-150"/>
              <a:t> </a:t>
            </a:r>
            <a:r>
              <a:rPr dirty="0" spc="-30"/>
              <a:t>seperti </a:t>
            </a:r>
            <a:r>
              <a:rPr dirty="0" spc="-1010"/>
              <a:t> </a:t>
            </a:r>
            <a:r>
              <a:rPr dirty="0" spc="175"/>
              <a:t>yg</a:t>
            </a:r>
            <a:r>
              <a:rPr dirty="0" spc="-145"/>
              <a:t> </a:t>
            </a:r>
            <a:r>
              <a:rPr dirty="0" spc="-30"/>
              <a:t>diterapkan</a:t>
            </a:r>
            <a:r>
              <a:rPr dirty="0" spc="-145"/>
              <a:t> </a:t>
            </a:r>
            <a:r>
              <a:rPr dirty="0" spc="45"/>
              <a:t>pada</a:t>
            </a:r>
            <a:r>
              <a:rPr dirty="0" spc="-140"/>
              <a:t> </a:t>
            </a:r>
            <a:r>
              <a:rPr dirty="0" spc="30"/>
              <a:t>coding</a:t>
            </a:r>
            <a:r>
              <a:rPr dirty="0" spc="-145"/>
              <a:t> </a:t>
            </a:r>
            <a:r>
              <a:rPr dirty="0" spc="-5"/>
              <a:t>aplikasi</a:t>
            </a:r>
            <a:r>
              <a:rPr dirty="0" spc="-145"/>
              <a:t> </a:t>
            </a:r>
            <a:r>
              <a:rPr dirty="0" spc="-100"/>
              <a:t>ini</a:t>
            </a:r>
            <a:r>
              <a:rPr dirty="0" spc="-140"/>
              <a:t> </a:t>
            </a:r>
            <a:r>
              <a:rPr dirty="0" spc="-45"/>
              <a:t>yaitu</a:t>
            </a:r>
            <a:r>
              <a:rPr dirty="0" spc="-145"/>
              <a:t> </a:t>
            </a:r>
            <a:r>
              <a:rPr dirty="0" spc="-25"/>
              <a:t>abstract </a:t>
            </a:r>
            <a:r>
              <a:rPr dirty="0" spc="-1010"/>
              <a:t> </a:t>
            </a:r>
            <a:r>
              <a:rPr dirty="0" spc="-15"/>
              <a:t>class,</a:t>
            </a:r>
            <a:r>
              <a:rPr dirty="0" spc="-150"/>
              <a:t> </a:t>
            </a:r>
            <a:r>
              <a:rPr dirty="0" spc="-120"/>
              <a:t>interface,</a:t>
            </a:r>
            <a:r>
              <a:rPr dirty="0" spc="-150"/>
              <a:t> </a:t>
            </a:r>
            <a:r>
              <a:rPr dirty="0" spc="-95"/>
              <a:t>inheritance,</a:t>
            </a:r>
            <a:r>
              <a:rPr dirty="0" spc="-150"/>
              <a:t> </a:t>
            </a:r>
            <a:r>
              <a:rPr dirty="0" spc="55"/>
              <a:t>dan</a:t>
            </a:r>
            <a:r>
              <a:rPr dirty="0" spc="-145"/>
              <a:t> </a:t>
            </a:r>
            <a:r>
              <a:rPr dirty="0" spc="5"/>
              <a:t>polymorphism.</a:t>
            </a:r>
          </a:p>
          <a:p>
            <a:pPr algn="ctr" marL="681355" marR="673735">
              <a:lnSpc>
                <a:spcPct val="115799"/>
              </a:lnSpc>
            </a:pPr>
            <a:r>
              <a:rPr dirty="0" spc="65"/>
              <a:t>Komponen</a:t>
            </a:r>
            <a:r>
              <a:rPr dirty="0" spc="-150"/>
              <a:t> </a:t>
            </a:r>
            <a:r>
              <a:rPr dirty="0" spc="114"/>
              <a:t>GUI</a:t>
            </a:r>
            <a:r>
              <a:rPr dirty="0" spc="-150"/>
              <a:t> </a:t>
            </a:r>
            <a:r>
              <a:rPr dirty="0" spc="40"/>
              <a:t>digunakan</a:t>
            </a:r>
            <a:r>
              <a:rPr dirty="0" spc="-150"/>
              <a:t> </a:t>
            </a:r>
            <a:r>
              <a:rPr dirty="0" spc="-5"/>
              <a:t>untuk</a:t>
            </a:r>
            <a:r>
              <a:rPr dirty="0" spc="-150"/>
              <a:t> </a:t>
            </a:r>
            <a:r>
              <a:rPr dirty="0" spc="-40"/>
              <a:t>berinteraksi </a:t>
            </a:r>
            <a:r>
              <a:rPr dirty="0" spc="-1010"/>
              <a:t> </a:t>
            </a:r>
            <a:r>
              <a:rPr dirty="0" spc="75"/>
              <a:t>dengan</a:t>
            </a:r>
            <a:r>
              <a:rPr dirty="0" spc="-155"/>
              <a:t> </a:t>
            </a:r>
            <a:r>
              <a:rPr dirty="0" spc="-70"/>
              <a:t>user.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93320" y="1239992"/>
            <a:ext cx="630174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65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8500" spc="25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500" spc="1135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500" spc="355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500" spc="-120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cap="small" sz="8500" spc="960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8500" spc="900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8500" spc="1810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500" spc="56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500" spc="58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endParaRPr sz="8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F4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456940" cy="4356100"/>
            <a:chOff x="0" y="0"/>
            <a:chExt cx="3456940" cy="43561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068830" cy="1358900"/>
            </a:xfrm>
            <a:custGeom>
              <a:avLst/>
              <a:gdLst/>
              <a:ahLst/>
              <a:cxnLst/>
              <a:rect l="l" t="t" r="r" b="b"/>
              <a:pathLst>
                <a:path w="2068830" h="1358900">
                  <a:moveTo>
                    <a:pt x="0" y="1358453"/>
                  </a:moveTo>
                  <a:lnTo>
                    <a:pt x="0" y="973901"/>
                  </a:lnTo>
                  <a:lnTo>
                    <a:pt x="1123" y="973268"/>
                  </a:lnTo>
                  <a:lnTo>
                    <a:pt x="35472" y="952087"/>
                  </a:lnTo>
                  <a:lnTo>
                    <a:pt x="68953" y="929560"/>
                  </a:lnTo>
                  <a:lnTo>
                    <a:pt x="101568" y="905688"/>
                  </a:lnTo>
                  <a:lnTo>
                    <a:pt x="133215" y="880546"/>
                  </a:lnTo>
                  <a:lnTo>
                    <a:pt x="163793" y="854213"/>
                  </a:lnTo>
                  <a:lnTo>
                    <a:pt x="193303" y="826688"/>
                  </a:lnTo>
                  <a:lnTo>
                    <a:pt x="221744" y="797970"/>
                  </a:lnTo>
                  <a:lnTo>
                    <a:pt x="249029" y="768153"/>
                  </a:lnTo>
                  <a:lnTo>
                    <a:pt x="275072" y="737326"/>
                  </a:lnTo>
                  <a:lnTo>
                    <a:pt x="299871" y="705491"/>
                  </a:lnTo>
                  <a:lnTo>
                    <a:pt x="323427" y="672648"/>
                  </a:lnTo>
                  <a:lnTo>
                    <a:pt x="344845" y="639858"/>
                  </a:lnTo>
                  <a:lnTo>
                    <a:pt x="391621" y="565755"/>
                  </a:lnTo>
                  <a:lnTo>
                    <a:pt x="417950" y="525609"/>
                  </a:lnTo>
                  <a:lnTo>
                    <a:pt x="446218" y="485514"/>
                  </a:lnTo>
                  <a:lnTo>
                    <a:pt x="476997" y="446139"/>
                  </a:lnTo>
                  <a:lnTo>
                    <a:pt x="510860" y="408157"/>
                  </a:lnTo>
                  <a:lnTo>
                    <a:pt x="548378" y="372238"/>
                  </a:lnTo>
                  <a:lnTo>
                    <a:pt x="590123" y="339055"/>
                  </a:lnTo>
                  <a:lnTo>
                    <a:pt x="636667" y="309279"/>
                  </a:lnTo>
                  <a:lnTo>
                    <a:pt x="686049" y="284568"/>
                  </a:lnTo>
                  <a:lnTo>
                    <a:pt x="735726" y="265868"/>
                  </a:lnTo>
                  <a:lnTo>
                    <a:pt x="785556" y="252561"/>
                  </a:lnTo>
                  <a:lnTo>
                    <a:pt x="835401" y="244027"/>
                  </a:lnTo>
                  <a:lnTo>
                    <a:pt x="885121" y="239650"/>
                  </a:lnTo>
                  <a:lnTo>
                    <a:pt x="934575" y="238810"/>
                  </a:lnTo>
                  <a:lnTo>
                    <a:pt x="983624" y="240891"/>
                  </a:lnTo>
                  <a:lnTo>
                    <a:pt x="1032127" y="245272"/>
                  </a:lnTo>
                  <a:lnTo>
                    <a:pt x="1079946" y="251338"/>
                  </a:lnTo>
                  <a:lnTo>
                    <a:pt x="1126939" y="258468"/>
                  </a:lnTo>
                  <a:lnTo>
                    <a:pt x="1172967" y="266046"/>
                  </a:lnTo>
                  <a:lnTo>
                    <a:pt x="1230470" y="275408"/>
                  </a:lnTo>
                  <a:lnTo>
                    <a:pt x="1286190" y="283203"/>
                  </a:lnTo>
                  <a:lnTo>
                    <a:pt x="1339682" y="288122"/>
                  </a:lnTo>
                  <a:lnTo>
                    <a:pt x="1390501" y="288852"/>
                  </a:lnTo>
                  <a:lnTo>
                    <a:pt x="1438200" y="284082"/>
                  </a:lnTo>
                  <a:lnTo>
                    <a:pt x="1481995" y="272386"/>
                  </a:lnTo>
                  <a:lnTo>
                    <a:pt x="1522852" y="253894"/>
                  </a:lnTo>
                  <a:lnTo>
                    <a:pt x="1560605" y="229412"/>
                  </a:lnTo>
                  <a:lnTo>
                    <a:pt x="1595093" y="199745"/>
                  </a:lnTo>
                  <a:lnTo>
                    <a:pt x="1626150" y="165701"/>
                  </a:lnTo>
                  <a:lnTo>
                    <a:pt x="1653612" y="128083"/>
                  </a:lnTo>
                  <a:lnTo>
                    <a:pt x="1677317" y="87699"/>
                  </a:lnTo>
                  <a:lnTo>
                    <a:pt x="1697101" y="45354"/>
                  </a:lnTo>
                  <a:lnTo>
                    <a:pt x="1712798" y="1854"/>
                  </a:lnTo>
                  <a:lnTo>
                    <a:pt x="1713283" y="0"/>
                  </a:lnTo>
                  <a:lnTo>
                    <a:pt x="2068543" y="0"/>
                  </a:lnTo>
                  <a:lnTo>
                    <a:pt x="2057974" y="52197"/>
                  </a:lnTo>
                  <a:lnTo>
                    <a:pt x="2044975" y="100328"/>
                  </a:lnTo>
                  <a:lnTo>
                    <a:pt x="2029232" y="147241"/>
                  </a:lnTo>
                  <a:lnTo>
                    <a:pt x="2010858" y="192804"/>
                  </a:lnTo>
                  <a:lnTo>
                    <a:pt x="1989967" y="236887"/>
                  </a:lnTo>
                  <a:lnTo>
                    <a:pt x="1966672" y="279357"/>
                  </a:lnTo>
                  <a:lnTo>
                    <a:pt x="1941085" y="320083"/>
                  </a:lnTo>
                  <a:lnTo>
                    <a:pt x="1913321" y="358934"/>
                  </a:lnTo>
                  <a:lnTo>
                    <a:pt x="1883492" y="395778"/>
                  </a:lnTo>
                  <a:lnTo>
                    <a:pt x="1851712" y="430483"/>
                  </a:lnTo>
                  <a:lnTo>
                    <a:pt x="1818094" y="462919"/>
                  </a:lnTo>
                  <a:lnTo>
                    <a:pt x="1782750" y="492953"/>
                  </a:lnTo>
                  <a:lnTo>
                    <a:pt x="1745795" y="520454"/>
                  </a:lnTo>
                  <a:lnTo>
                    <a:pt x="1707341" y="545290"/>
                  </a:lnTo>
                  <a:lnTo>
                    <a:pt x="1667501" y="567331"/>
                  </a:lnTo>
                  <a:lnTo>
                    <a:pt x="1626389" y="586445"/>
                  </a:lnTo>
                  <a:lnTo>
                    <a:pt x="1584118" y="602499"/>
                  </a:lnTo>
                  <a:lnTo>
                    <a:pt x="1540801" y="615363"/>
                  </a:lnTo>
                  <a:lnTo>
                    <a:pt x="1496551" y="624906"/>
                  </a:lnTo>
                  <a:lnTo>
                    <a:pt x="1446854" y="631638"/>
                  </a:lnTo>
                  <a:lnTo>
                    <a:pt x="1397363" y="634699"/>
                  </a:lnTo>
                  <a:lnTo>
                    <a:pt x="1348281" y="634645"/>
                  </a:lnTo>
                  <a:lnTo>
                    <a:pt x="1299815" y="632034"/>
                  </a:lnTo>
                  <a:lnTo>
                    <a:pt x="1252169" y="627421"/>
                  </a:lnTo>
                  <a:lnTo>
                    <a:pt x="1205550" y="621362"/>
                  </a:lnTo>
                  <a:lnTo>
                    <a:pt x="1160161" y="614415"/>
                  </a:lnTo>
                  <a:lnTo>
                    <a:pt x="1116208" y="607135"/>
                  </a:lnTo>
                  <a:lnTo>
                    <a:pt x="1054714" y="597258"/>
                  </a:lnTo>
                  <a:lnTo>
                    <a:pt x="996558" y="589384"/>
                  </a:lnTo>
                  <a:lnTo>
                    <a:pt x="942248" y="585121"/>
                  </a:lnTo>
                  <a:lnTo>
                    <a:pt x="892292" y="586074"/>
                  </a:lnTo>
                  <a:lnTo>
                    <a:pt x="847199" y="593849"/>
                  </a:lnTo>
                  <a:lnTo>
                    <a:pt x="807477" y="610053"/>
                  </a:lnTo>
                  <a:lnTo>
                    <a:pt x="775511" y="633408"/>
                  </a:lnTo>
                  <a:lnTo>
                    <a:pt x="745391" y="664746"/>
                  </a:lnTo>
                  <a:lnTo>
                    <a:pt x="716481" y="702309"/>
                  </a:lnTo>
                  <a:lnTo>
                    <a:pt x="688143" y="744341"/>
                  </a:lnTo>
                  <a:lnTo>
                    <a:pt x="659742" y="789085"/>
                  </a:lnTo>
                  <a:lnTo>
                    <a:pt x="647852" y="808679"/>
                  </a:lnTo>
                  <a:lnTo>
                    <a:pt x="635639" y="827875"/>
                  </a:lnTo>
                  <a:lnTo>
                    <a:pt x="610144" y="866267"/>
                  </a:lnTo>
                  <a:lnTo>
                    <a:pt x="581425" y="906459"/>
                  </a:lnTo>
                  <a:lnTo>
                    <a:pt x="551341" y="945518"/>
                  </a:lnTo>
                  <a:lnTo>
                    <a:pt x="519891" y="983445"/>
                  </a:lnTo>
                  <a:lnTo>
                    <a:pt x="487075" y="1020239"/>
                  </a:lnTo>
                  <a:lnTo>
                    <a:pt x="452893" y="1055900"/>
                  </a:lnTo>
                  <a:lnTo>
                    <a:pt x="417457" y="1090316"/>
                  </a:lnTo>
                  <a:lnTo>
                    <a:pt x="380880" y="1123373"/>
                  </a:lnTo>
                  <a:lnTo>
                    <a:pt x="343161" y="1155072"/>
                  </a:lnTo>
                  <a:lnTo>
                    <a:pt x="304301" y="1185413"/>
                  </a:lnTo>
                  <a:lnTo>
                    <a:pt x="264299" y="1214395"/>
                  </a:lnTo>
                  <a:lnTo>
                    <a:pt x="223286" y="1241928"/>
                  </a:lnTo>
                  <a:lnTo>
                    <a:pt x="181393" y="1267920"/>
                  </a:lnTo>
                  <a:lnTo>
                    <a:pt x="138619" y="1292372"/>
                  </a:lnTo>
                  <a:lnTo>
                    <a:pt x="94964" y="1315284"/>
                  </a:lnTo>
                  <a:lnTo>
                    <a:pt x="50428" y="1336655"/>
                  </a:lnTo>
                  <a:lnTo>
                    <a:pt x="5157" y="1356419"/>
                  </a:lnTo>
                  <a:lnTo>
                    <a:pt x="0" y="1358453"/>
                  </a:lnTo>
                  <a:close/>
                </a:path>
              </a:pathLst>
            </a:custGeom>
            <a:solidFill>
              <a:srgbClr val="DF6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749550" cy="2426970"/>
            </a:xfrm>
            <a:custGeom>
              <a:avLst/>
              <a:gdLst/>
              <a:ahLst/>
              <a:cxnLst/>
              <a:rect l="l" t="t" r="r" b="b"/>
              <a:pathLst>
                <a:path w="2749550" h="2426970">
                  <a:moveTo>
                    <a:pt x="2376690" y="0"/>
                  </a:moveTo>
                  <a:lnTo>
                    <a:pt x="2729873" y="0"/>
                  </a:lnTo>
                  <a:lnTo>
                    <a:pt x="2730465" y="3563"/>
                  </a:lnTo>
                  <a:lnTo>
                    <a:pt x="2737474" y="55928"/>
                  </a:lnTo>
                  <a:lnTo>
                    <a:pt x="2742825" y="108489"/>
                  </a:lnTo>
                  <a:lnTo>
                    <a:pt x="2746518" y="161245"/>
                  </a:lnTo>
                  <a:lnTo>
                    <a:pt x="2748554" y="214196"/>
                  </a:lnTo>
                  <a:lnTo>
                    <a:pt x="2748933" y="267342"/>
                  </a:lnTo>
                  <a:lnTo>
                    <a:pt x="2747654" y="320684"/>
                  </a:lnTo>
                  <a:lnTo>
                    <a:pt x="2744363" y="364280"/>
                  </a:lnTo>
                  <a:lnTo>
                    <a:pt x="2739197" y="408456"/>
                  </a:lnTo>
                  <a:lnTo>
                    <a:pt x="2732151" y="453057"/>
                  </a:lnTo>
                  <a:lnTo>
                    <a:pt x="2723217" y="497926"/>
                  </a:lnTo>
                  <a:lnTo>
                    <a:pt x="2712391" y="542909"/>
                  </a:lnTo>
                  <a:lnTo>
                    <a:pt x="2699665" y="587848"/>
                  </a:lnTo>
                  <a:lnTo>
                    <a:pt x="2685034" y="632589"/>
                  </a:lnTo>
                  <a:lnTo>
                    <a:pt x="2668493" y="676976"/>
                  </a:lnTo>
                  <a:lnTo>
                    <a:pt x="2650034" y="720853"/>
                  </a:lnTo>
                  <a:lnTo>
                    <a:pt x="2629653" y="764064"/>
                  </a:lnTo>
                  <a:lnTo>
                    <a:pt x="2607342" y="806453"/>
                  </a:lnTo>
                  <a:lnTo>
                    <a:pt x="2583097" y="847866"/>
                  </a:lnTo>
                  <a:lnTo>
                    <a:pt x="2556910" y="888146"/>
                  </a:lnTo>
                  <a:lnTo>
                    <a:pt x="2528776" y="927137"/>
                  </a:lnTo>
                  <a:lnTo>
                    <a:pt x="2498689" y="964684"/>
                  </a:lnTo>
                  <a:lnTo>
                    <a:pt x="2466644" y="1000630"/>
                  </a:lnTo>
                  <a:lnTo>
                    <a:pt x="2432633" y="1034821"/>
                  </a:lnTo>
                  <a:lnTo>
                    <a:pt x="2402989" y="1061415"/>
                  </a:lnTo>
                  <a:lnTo>
                    <a:pt x="2402989" y="251597"/>
                  </a:lnTo>
                  <a:lnTo>
                    <a:pt x="2401937" y="201125"/>
                  </a:lnTo>
                  <a:lnTo>
                    <a:pt x="2398558" y="150491"/>
                  </a:lnTo>
                  <a:lnTo>
                    <a:pt x="2393042" y="99749"/>
                  </a:lnTo>
                  <a:lnTo>
                    <a:pt x="2385578" y="48953"/>
                  </a:lnTo>
                  <a:lnTo>
                    <a:pt x="2376690" y="0"/>
                  </a:lnTo>
                  <a:close/>
                </a:path>
                <a:path w="2749550" h="2426970">
                  <a:moveTo>
                    <a:pt x="0" y="2426833"/>
                  </a:moveTo>
                  <a:lnTo>
                    <a:pt x="0" y="2081182"/>
                  </a:lnTo>
                  <a:lnTo>
                    <a:pt x="4369" y="2081178"/>
                  </a:lnTo>
                  <a:lnTo>
                    <a:pt x="56868" y="2078795"/>
                  </a:lnTo>
                  <a:lnTo>
                    <a:pt x="108686" y="2074130"/>
                  </a:lnTo>
                  <a:lnTo>
                    <a:pt x="159720" y="2067230"/>
                  </a:lnTo>
                  <a:lnTo>
                    <a:pt x="209870" y="2058139"/>
                  </a:lnTo>
                  <a:lnTo>
                    <a:pt x="259035" y="2046906"/>
                  </a:lnTo>
                  <a:lnTo>
                    <a:pt x="307113" y="2033577"/>
                  </a:lnTo>
                  <a:lnTo>
                    <a:pt x="354005" y="2018197"/>
                  </a:lnTo>
                  <a:lnTo>
                    <a:pt x="399608" y="2000813"/>
                  </a:lnTo>
                  <a:lnTo>
                    <a:pt x="443822" y="1981472"/>
                  </a:lnTo>
                  <a:lnTo>
                    <a:pt x="486545" y="1960220"/>
                  </a:lnTo>
                  <a:lnTo>
                    <a:pt x="527677" y="1937103"/>
                  </a:lnTo>
                  <a:lnTo>
                    <a:pt x="567117" y="1912168"/>
                  </a:lnTo>
                  <a:lnTo>
                    <a:pt x="604763" y="1885461"/>
                  </a:lnTo>
                  <a:lnTo>
                    <a:pt x="640515" y="1857029"/>
                  </a:lnTo>
                  <a:lnTo>
                    <a:pt x="674271" y="1826918"/>
                  </a:lnTo>
                  <a:lnTo>
                    <a:pt x="705931" y="1795174"/>
                  </a:lnTo>
                  <a:lnTo>
                    <a:pt x="735393" y="1761844"/>
                  </a:lnTo>
                  <a:lnTo>
                    <a:pt x="762556" y="1726974"/>
                  </a:lnTo>
                  <a:lnTo>
                    <a:pt x="787319" y="1690611"/>
                  </a:lnTo>
                  <a:lnTo>
                    <a:pt x="815643" y="1641073"/>
                  </a:lnTo>
                  <a:lnTo>
                    <a:pt x="842324" y="1590699"/>
                  </a:lnTo>
                  <a:lnTo>
                    <a:pt x="867363" y="1539489"/>
                  </a:lnTo>
                  <a:lnTo>
                    <a:pt x="890760" y="1487442"/>
                  </a:lnTo>
                  <a:lnTo>
                    <a:pt x="929335" y="1404766"/>
                  </a:lnTo>
                  <a:lnTo>
                    <a:pt x="949869" y="1362931"/>
                  </a:lnTo>
                  <a:lnTo>
                    <a:pt x="971596" y="1321171"/>
                  </a:lnTo>
                  <a:lnTo>
                    <a:pt x="994790" y="1279789"/>
                  </a:lnTo>
                  <a:lnTo>
                    <a:pt x="1019722" y="1239091"/>
                  </a:lnTo>
                  <a:lnTo>
                    <a:pt x="1046664" y="1199380"/>
                  </a:lnTo>
                  <a:lnTo>
                    <a:pt x="1075890" y="1160961"/>
                  </a:lnTo>
                  <a:lnTo>
                    <a:pt x="1107671" y="1124137"/>
                  </a:lnTo>
                  <a:lnTo>
                    <a:pt x="1142281" y="1089213"/>
                  </a:lnTo>
                  <a:lnTo>
                    <a:pt x="1179990" y="1056493"/>
                  </a:lnTo>
                  <a:lnTo>
                    <a:pt x="1221072" y="1026282"/>
                  </a:lnTo>
                  <a:lnTo>
                    <a:pt x="1265799" y="998884"/>
                  </a:lnTo>
                  <a:lnTo>
                    <a:pt x="1314113" y="974805"/>
                  </a:lnTo>
                  <a:lnTo>
                    <a:pt x="1362965" y="955523"/>
                  </a:lnTo>
                  <a:lnTo>
                    <a:pt x="1412161" y="940507"/>
                  </a:lnTo>
                  <a:lnTo>
                    <a:pt x="1461507" y="929223"/>
                  </a:lnTo>
                  <a:lnTo>
                    <a:pt x="1510808" y="921137"/>
                  </a:lnTo>
                  <a:lnTo>
                    <a:pt x="1559870" y="915717"/>
                  </a:lnTo>
                  <a:lnTo>
                    <a:pt x="1608499" y="912430"/>
                  </a:lnTo>
                  <a:lnTo>
                    <a:pt x="1656501" y="910742"/>
                  </a:lnTo>
                  <a:lnTo>
                    <a:pt x="1703683" y="910120"/>
                  </a:lnTo>
                  <a:lnTo>
                    <a:pt x="1750379" y="910041"/>
                  </a:lnTo>
                  <a:lnTo>
                    <a:pt x="1800979" y="911057"/>
                  </a:lnTo>
                  <a:lnTo>
                    <a:pt x="1851926" y="909661"/>
                  </a:lnTo>
                  <a:lnTo>
                    <a:pt x="1902692" y="905842"/>
                  </a:lnTo>
                  <a:lnTo>
                    <a:pt x="1953275" y="899599"/>
                  </a:lnTo>
                  <a:lnTo>
                    <a:pt x="2003676" y="890934"/>
                  </a:lnTo>
                  <a:lnTo>
                    <a:pt x="2048217" y="876792"/>
                  </a:lnTo>
                  <a:lnTo>
                    <a:pt x="2090308" y="857887"/>
                  </a:lnTo>
                  <a:lnTo>
                    <a:pt x="2129912" y="834593"/>
                  </a:lnTo>
                  <a:lnTo>
                    <a:pt x="2166993" y="807282"/>
                  </a:lnTo>
                  <a:lnTo>
                    <a:pt x="2201513" y="776327"/>
                  </a:lnTo>
                  <a:lnTo>
                    <a:pt x="2233434" y="742100"/>
                  </a:lnTo>
                  <a:lnTo>
                    <a:pt x="2262719" y="704973"/>
                  </a:lnTo>
                  <a:lnTo>
                    <a:pt x="2289332" y="665320"/>
                  </a:lnTo>
                  <a:lnTo>
                    <a:pt x="2313234" y="623514"/>
                  </a:lnTo>
                  <a:lnTo>
                    <a:pt x="2334388" y="579925"/>
                  </a:lnTo>
                  <a:lnTo>
                    <a:pt x="2352757" y="534928"/>
                  </a:lnTo>
                  <a:lnTo>
                    <a:pt x="2368305" y="488895"/>
                  </a:lnTo>
                  <a:lnTo>
                    <a:pt x="2380992" y="442198"/>
                  </a:lnTo>
                  <a:lnTo>
                    <a:pt x="2390783" y="395211"/>
                  </a:lnTo>
                  <a:lnTo>
                    <a:pt x="2397640" y="348304"/>
                  </a:lnTo>
                  <a:lnTo>
                    <a:pt x="2401525" y="301852"/>
                  </a:lnTo>
                  <a:lnTo>
                    <a:pt x="2402989" y="251597"/>
                  </a:lnTo>
                  <a:lnTo>
                    <a:pt x="2402989" y="1061415"/>
                  </a:lnTo>
                  <a:lnTo>
                    <a:pt x="2358691" y="1097313"/>
                  </a:lnTo>
                  <a:lnTo>
                    <a:pt x="2318749" y="1125302"/>
                  </a:lnTo>
                  <a:lnTo>
                    <a:pt x="2276818" y="1150913"/>
                  </a:lnTo>
                  <a:lnTo>
                    <a:pt x="2232891" y="1173989"/>
                  </a:lnTo>
                  <a:lnTo>
                    <a:pt x="2186964" y="1194375"/>
                  </a:lnTo>
                  <a:lnTo>
                    <a:pt x="2139029" y="1211915"/>
                  </a:lnTo>
                  <a:lnTo>
                    <a:pt x="2089081" y="1226453"/>
                  </a:lnTo>
                  <a:lnTo>
                    <a:pt x="2041154" y="1235928"/>
                  </a:lnTo>
                  <a:lnTo>
                    <a:pt x="1993074" y="1243659"/>
                  </a:lnTo>
                  <a:lnTo>
                    <a:pt x="1944841" y="1249647"/>
                  </a:lnTo>
                  <a:lnTo>
                    <a:pt x="1896455" y="1253890"/>
                  </a:lnTo>
                  <a:lnTo>
                    <a:pt x="1847916" y="1256390"/>
                  </a:lnTo>
                  <a:lnTo>
                    <a:pt x="1799224" y="1257147"/>
                  </a:lnTo>
                  <a:lnTo>
                    <a:pt x="1749848" y="1256161"/>
                  </a:lnTo>
                  <a:lnTo>
                    <a:pt x="1688757" y="1256369"/>
                  </a:lnTo>
                  <a:lnTo>
                    <a:pt x="1630317" y="1257839"/>
                  </a:lnTo>
                  <a:lnTo>
                    <a:pt x="1575325" y="1261829"/>
                  </a:lnTo>
                  <a:lnTo>
                    <a:pt x="1524047" y="1269598"/>
                  </a:lnTo>
                  <a:lnTo>
                    <a:pt x="1476747" y="1282406"/>
                  </a:lnTo>
                  <a:lnTo>
                    <a:pt x="1433691" y="1301514"/>
                  </a:lnTo>
                  <a:lnTo>
                    <a:pt x="1397095" y="1326071"/>
                  </a:lnTo>
                  <a:lnTo>
                    <a:pt x="1364068" y="1356583"/>
                  </a:lnTo>
                  <a:lnTo>
                    <a:pt x="1333974" y="1392466"/>
                  </a:lnTo>
                  <a:lnTo>
                    <a:pt x="1306181" y="1433136"/>
                  </a:lnTo>
                  <a:lnTo>
                    <a:pt x="1280053" y="1478008"/>
                  </a:lnTo>
                  <a:lnTo>
                    <a:pt x="1254958" y="1526498"/>
                  </a:lnTo>
                  <a:lnTo>
                    <a:pt x="1230260" y="1578021"/>
                  </a:lnTo>
                  <a:lnTo>
                    <a:pt x="1205326" y="1631994"/>
                  </a:lnTo>
                  <a:lnTo>
                    <a:pt x="1182807" y="1681965"/>
                  </a:lnTo>
                  <a:lnTo>
                    <a:pt x="1159002" y="1731272"/>
                  </a:lnTo>
                  <a:lnTo>
                    <a:pt x="1133911" y="1779915"/>
                  </a:lnTo>
                  <a:lnTo>
                    <a:pt x="1107534" y="1827896"/>
                  </a:lnTo>
                  <a:lnTo>
                    <a:pt x="1079871" y="1875212"/>
                  </a:lnTo>
                  <a:lnTo>
                    <a:pt x="1055224" y="1912456"/>
                  </a:lnTo>
                  <a:lnTo>
                    <a:pt x="1028897" y="1948606"/>
                  </a:lnTo>
                  <a:lnTo>
                    <a:pt x="1000942" y="1983640"/>
                  </a:lnTo>
                  <a:lnTo>
                    <a:pt x="971411" y="2017532"/>
                  </a:lnTo>
                  <a:lnTo>
                    <a:pt x="940357" y="2050260"/>
                  </a:lnTo>
                  <a:lnTo>
                    <a:pt x="907833" y="2081800"/>
                  </a:lnTo>
                  <a:lnTo>
                    <a:pt x="873891" y="2112127"/>
                  </a:lnTo>
                  <a:lnTo>
                    <a:pt x="838584" y="2141218"/>
                  </a:lnTo>
                  <a:lnTo>
                    <a:pt x="801964" y="2169048"/>
                  </a:lnTo>
                  <a:lnTo>
                    <a:pt x="764084" y="2195595"/>
                  </a:lnTo>
                  <a:lnTo>
                    <a:pt x="724997" y="2220834"/>
                  </a:lnTo>
                  <a:lnTo>
                    <a:pt x="684755" y="2244740"/>
                  </a:lnTo>
                  <a:lnTo>
                    <a:pt x="643411" y="2267291"/>
                  </a:lnTo>
                  <a:lnTo>
                    <a:pt x="601017" y="2288463"/>
                  </a:lnTo>
                  <a:lnTo>
                    <a:pt x="557626" y="2308231"/>
                  </a:lnTo>
                  <a:lnTo>
                    <a:pt x="513291" y="2326571"/>
                  </a:lnTo>
                  <a:lnTo>
                    <a:pt x="468064" y="2343461"/>
                  </a:lnTo>
                  <a:lnTo>
                    <a:pt x="421998" y="2358875"/>
                  </a:lnTo>
                  <a:lnTo>
                    <a:pt x="375145" y="2372790"/>
                  </a:lnTo>
                  <a:lnTo>
                    <a:pt x="327558" y="2385183"/>
                  </a:lnTo>
                  <a:lnTo>
                    <a:pt x="279289" y="2396028"/>
                  </a:lnTo>
                  <a:lnTo>
                    <a:pt x="230392" y="2405303"/>
                  </a:lnTo>
                  <a:lnTo>
                    <a:pt x="180918" y="2412984"/>
                  </a:lnTo>
                  <a:lnTo>
                    <a:pt x="130921" y="2419046"/>
                  </a:lnTo>
                  <a:lnTo>
                    <a:pt x="80452" y="2423466"/>
                  </a:lnTo>
                  <a:lnTo>
                    <a:pt x="29565" y="2426219"/>
                  </a:lnTo>
                  <a:lnTo>
                    <a:pt x="0" y="2426833"/>
                  </a:lnTo>
                  <a:close/>
                </a:path>
              </a:pathLst>
            </a:custGeom>
            <a:solidFill>
              <a:srgbClr val="429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456940" cy="4356100"/>
            </a:xfrm>
            <a:custGeom>
              <a:avLst/>
              <a:gdLst/>
              <a:ahLst/>
              <a:cxnLst/>
              <a:rect l="l" t="t" r="r" b="b"/>
              <a:pathLst>
                <a:path w="3456940" h="4356100">
                  <a:moveTo>
                    <a:pt x="3035723" y="0"/>
                  </a:moveTo>
                  <a:lnTo>
                    <a:pt x="3393643" y="0"/>
                  </a:lnTo>
                  <a:lnTo>
                    <a:pt x="3405575" y="51460"/>
                  </a:lnTo>
                  <a:lnTo>
                    <a:pt x="3416199" y="102606"/>
                  </a:lnTo>
                  <a:lnTo>
                    <a:pt x="3425593" y="153727"/>
                  </a:lnTo>
                  <a:lnTo>
                    <a:pt x="3433753" y="204800"/>
                  </a:lnTo>
                  <a:lnTo>
                    <a:pt x="3440676" y="255807"/>
                  </a:lnTo>
                  <a:lnTo>
                    <a:pt x="3446359" y="306726"/>
                  </a:lnTo>
                  <a:lnTo>
                    <a:pt x="3450801" y="357538"/>
                  </a:lnTo>
                  <a:lnTo>
                    <a:pt x="3453998" y="408220"/>
                  </a:lnTo>
                  <a:lnTo>
                    <a:pt x="3455947" y="458754"/>
                  </a:lnTo>
                  <a:lnTo>
                    <a:pt x="3456646" y="509119"/>
                  </a:lnTo>
                  <a:lnTo>
                    <a:pt x="3456092" y="559294"/>
                  </a:lnTo>
                  <a:lnTo>
                    <a:pt x="3454282" y="609258"/>
                  </a:lnTo>
                  <a:lnTo>
                    <a:pt x="3451214" y="658992"/>
                  </a:lnTo>
                  <a:lnTo>
                    <a:pt x="3446884" y="708474"/>
                  </a:lnTo>
                  <a:lnTo>
                    <a:pt x="3441291" y="757684"/>
                  </a:lnTo>
                  <a:lnTo>
                    <a:pt x="3434430" y="806603"/>
                  </a:lnTo>
                  <a:lnTo>
                    <a:pt x="3426300" y="855209"/>
                  </a:lnTo>
                  <a:lnTo>
                    <a:pt x="3416898" y="903481"/>
                  </a:lnTo>
                  <a:lnTo>
                    <a:pt x="3406220" y="951400"/>
                  </a:lnTo>
                  <a:lnTo>
                    <a:pt x="3394265" y="998945"/>
                  </a:lnTo>
                  <a:lnTo>
                    <a:pt x="3381029" y="1046095"/>
                  </a:lnTo>
                  <a:lnTo>
                    <a:pt x="3366368" y="1093655"/>
                  </a:lnTo>
                  <a:lnTo>
                    <a:pt x="3350361" y="1140643"/>
                  </a:lnTo>
                  <a:lnTo>
                    <a:pt x="3333007" y="1187058"/>
                  </a:lnTo>
                  <a:lnTo>
                    <a:pt x="3314307" y="1232900"/>
                  </a:lnTo>
                  <a:lnTo>
                    <a:pt x="3294260" y="1278170"/>
                  </a:lnTo>
                  <a:lnTo>
                    <a:pt x="3272867" y="1322867"/>
                  </a:lnTo>
                  <a:lnTo>
                    <a:pt x="3250127" y="1366992"/>
                  </a:lnTo>
                  <a:lnTo>
                    <a:pt x="3226041" y="1410544"/>
                  </a:lnTo>
                  <a:lnTo>
                    <a:pt x="3200694" y="1453374"/>
                  </a:lnTo>
                  <a:lnTo>
                    <a:pt x="3174171" y="1495334"/>
                  </a:lnTo>
                  <a:lnTo>
                    <a:pt x="3146472" y="1536422"/>
                  </a:lnTo>
                  <a:lnTo>
                    <a:pt x="3117598" y="1576640"/>
                  </a:lnTo>
                  <a:lnTo>
                    <a:pt x="3110778" y="1585570"/>
                  </a:lnTo>
                  <a:lnTo>
                    <a:pt x="3110778" y="530230"/>
                  </a:lnTo>
                  <a:lnTo>
                    <a:pt x="3110599" y="482087"/>
                  </a:lnTo>
                  <a:lnTo>
                    <a:pt x="3109044" y="433713"/>
                  </a:lnTo>
                  <a:lnTo>
                    <a:pt x="3106116" y="385135"/>
                  </a:lnTo>
                  <a:lnTo>
                    <a:pt x="3101817" y="336381"/>
                  </a:lnTo>
                  <a:lnTo>
                    <a:pt x="3096151" y="287477"/>
                  </a:lnTo>
                  <a:lnTo>
                    <a:pt x="3089120" y="238449"/>
                  </a:lnTo>
                  <a:lnTo>
                    <a:pt x="3080727" y="189325"/>
                  </a:lnTo>
                  <a:lnTo>
                    <a:pt x="3070975" y="140131"/>
                  </a:lnTo>
                  <a:lnTo>
                    <a:pt x="3059866" y="90893"/>
                  </a:lnTo>
                  <a:lnTo>
                    <a:pt x="3047403" y="41639"/>
                  </a:lnTo>
                  <a:lnTo>
                    <a:pt x="3035723" y="0"/>
                  </a:lnTo>
                  <a:close/>
                </a:path>
                <a:path w="3456940" h="4356100">
                  <a:moveTo>
                    <a:pt x="0" y="4355668"/>
                  </a:moveTo>
                  <a:lnTo>
                    <a:pt x="0" y="3841214"/>
                  </a:lnTo>
                  <a:lnTo>
                    <a:pt x="5832" y="3832462"/>
                  </a:lnTo>
                  <a:lnTo>
                    <a:pt x="35355" y="3792206"/>
                  </a:lnTo>
                  <a:lnTo>
                    <a:pt x="67414" y="3753057"/>
                  </a:lnTo>
                  <a:lnTo>
                    <a:pt x="102327" y="3715392"/>
                  </a:lnTo>
                  <a:lnTo>
                    <a:pt x="140417" y="3679590"/>
                  </a:lnTo>
                  <a:lnTo>
                    <a:pt x="181777" y="3645957"/>
                  </a:lnTo>
                  <a:lnTo>
                    <a:pt x="224790" y="3615819"/>
                  </a:lnTo>
                  <a:lnTo>
                    <a:pt x="269261" y="3588918"/>
                  </a:lnTo>
                  <a:lnTo>
                    <a:pt x="314991" y="3564997"/>
                  </a:lnTo>
                  <a:lnTo>
                    <a:pt x="361784" y="3543800"/>
                  </a:lnTo>
                  <a:lnTo>
                    <a:pt x="409442" y="3525069"/>
                  </a:lnTo>
                  <a:lnTo>
                    <a:pt x="457768" y="3508548"/>
                  </a:lnTo>
                  <a:lnTo>
                    <a:pt x="506565" y="3493980"/>
                  </a:lnTo>
                  <a:lnTo>
                    <a:pt x="555636" y="3481107"/>
                  </a:lnTo>
                  <a:lnTo>
                    <a:pt x="604783" y="3469674"/>
                  </a:lnTo>
                  <a:lnTo>
                    <a:pt x="653810" y="3459422"/>
                  </a:lnTo>
                  <a:lnTo>
                    <a:pt x="702518" y="3450095"/>
                  </a:lnTo>
                  <a:lnTo>
                    <a:pt x="750712" y="3441437"/>
                  </a:lnTo>
                  <a:lnTo>
                    <a:pt x="857352" y="3422890"/>
                  </a:lnTo>
                  <a:lnTo>
                    <a:pt x="914829" y="3412363"/>
                  </a:lnTo>
                  <a:lnTo>
                    <a:pt x="970312" y="3401129"/>
                  </a:lnTo>
                  <a:lnTo>
                    <a:pt x="1023488" y="3388711"/>
                  </a:lnTo>
                  <a:lnTo>
                    <a:pt x="1074042" y="3374629"/>
                  </a:lnTo>
                  <a:lnTo>
                    <a:pt x="1121662" y="3358406"/>
                  </a:lnTo>
                  <a:lnTo>
                    <a:pt x="1166035" y="3339563"/>
                  </a:lnTo>
                  <a:lnTo>
                    <a:pt x="1206848" y="3317622"/>
                  </a:lnTo>
                  <a:lnTo>
                    <a:pt x="1243786" y="3292105"/>
                  </a:lnTo>
                  <a:lnTo>
                    <a:pt x="1276537" y="3262534"/>
                  </a:lnTo>
                  <a:lnTo>
                    <a:pt x="1304788" y="3228430"/>
                  </a:lnTo>
                  <a:lnTo>
                    <a:pt x="1328055" y="3189593"/>
                  </a:lnTo>
                  <a:lnTo>
                    <a:pt x="1346278" y="3146899"/>
                  </a:lnTo>
                  <a:lnTo>
                    <a:pt x="1360075" y="3100735"/>
                  </a:lnTo>
                  <a:lnTo>
                    <a:pt x="1370060" y="3051486"/>
                  </a:lnTo>
                  <a:lnTo>
                    <a:pt x="1376849" y="2999538"/>
                  </a:lnTo>
                  <a:lnTo>
                    <a:pt x="1381057" y="2945279"/>
                  </a:lnTo>
                  <a:lnTo>
                    <a:pt x="1383302" y="2889094"/>
                  </a:lnTo>
                  <a:lnTo>
                    <a:pt x="1384197" y="2831371"/>
                  </a:lnTo>
                  <a:lnTo>
                    <a:pt x="1384746" y="2681733"/>
                  </a:lnTo>
                  <a:lnTo>
                    <a:pt x="1385666" y="2635640"/>
                  </a:lnTo>
                  <a:lnTo>
                    <a:pt x="1387458" y="2589268"/>
                  </a:lnTo>
                  <a:lnTo>
                    <a:pt x="1390413" y="2542767"/>
                  </a:lnTo>
                  <a:lnTo>
                    <a:pt x="1394820" y="2496282"/>
                  </a:lnTo>
                  <a:lnTo>
                    <a:pt x="1400972" y="2449961"/>
                  </a:lnTo>
                  <a:lnTo>
                    <a:pt x="1409157" y="2403954"/>
                  </a:lnTo>
                  <a:lnTo>
                    <a:pt x="1419668" y="2358406"/>
                  </a:lnTo>
                  <a:lnTo>
                    <a:pt x="1432794" y="2313466"/>
                  </a:lnTo>
                  <a:lnTo>
                    <a:pt x="1448827" y="2269281"/>
                  </a:lnTo>
                  <a:lnTo>
                    <a:pt x="1468056" y="2225999"/>
                  </a:lnTo>
                  <a:lnTo>
                    <a:pt x="1490772" y="2183768"/>
                  </a:lnTo>
                  <a:lnTo>
                    <a:pt x="1517267" y="2142735"/>
                  </a:lnTo>
                  <a:lnTo>
                    <a:pt x="1547830" y="2103048"/>
                  </a:lnTo>
                  <a:lnTo>
                    <a:pt x="1582752" y="2064854"/>
                  </a:lnTo>
                  <a:lnTo>
                    <a:pt x="1623485" y="2027519"/>
                  </a:lnTo>
                  <a:lnTo>
                    <a:pt x="1666197" y="1994928"/>
                  </a:lnTo>
                  <a:lnTo>
                    <a:pt x="1710577" y="1966631"/>
                  </a:lnTo>
                  <a:lnTo>
                    <a:pt x="1756318" y="1942177"/>
                  </a:lnTo>
                  <a:lnTo>
                    <a:pt x="1803108" y="1921115"/>
                  </a:lnTo>
                  <a:lnTo>
                    <a:pt x="1850638" y="1902994"/>
                  </a:lnTo>
                  <a:lnTo>
                    <a:pt x="1898598" y="1887364"/>
                  </a:lnTo>
                  <a:lnTo>
                    <a:pt x="1946679" y="1873773"/>
                  </a:lnTo>
                  <a:lnTo>
                    <a:pt x="1994572" y="1861772"/>
                  </a:lnTo>
                  <a:lnTo>
                    <a:pt x="2041965" y="1850908"/>
                  </a:lnTo>
                  <a:lnTo>
                    <a:pt x="2088551" y="1840732"/>
                  </a:lnTo>
                  <a:lnTo>
                    <a:pt x="2124411" y="1833032"/>
                  </a:lnTo>
                  <a:lnTo>
                    <a:pt x="2159202" y="1825282"/>
                  </a:lnTo>
                  <a:lnTo>
                    <a:pt x="2225676" y="1808639"/>
                  </a:lnTo>
                  <a:lnTo>
                    <a:pt x="2269067" y="1795556"/>
                  </a:lnTo>
                  <a:lnTo>
                    <a:pt x="2311926" y="1780459"/>
                  </a:lnTo>
                  <a:lnTo>
                    <a:pt x="2354201" y="1763398"/>
                  </a:lnTo>
                  <a:lnTo>
                    <a:pt x="2395843" y="1744427"/>
                  </a:lnTo>
                  <a:lnTo>
                    <a:pt x="2436802" y="1723596"/>
                  </a:lnTo>
                  <a:lnTo>
                    <a:pt x="2477026" y="1700958"/>
                  </a:lnTo>
                  <a:lnTo>
                    <a:pt x="2516466" y="1676565"/>
                  </a:lnTo>
                  <a:lnTo>
                    <a:pt x="2555072" y="1650469"/>
                  </a:lnTo>
                  <a:lnTo>
                    <a:pt x="2592794" y="1622722"/>
                  </a:lnTo>
                  <a:lnTo>
                    <a:pt x="2629580" y="1593376"/>
                  </a:lnTo>
                  <a:lnTo>
                    <a:pt x="2665382" y="1562482"/>
                  </a:lnTo>
                  <a:lnTo>
                    <a:pt x="2700148" y="1530093"/>
                  </a:lnTo>
                  <a:lnTo>
                    <a:pt x="2733829" y="1496261"/>
                  </a:lnTo>
                  <a:lnTo>
                    <a:pt x="2766373" y="1461038"/>
                  </a:lnTo>
                  <a:lnTo>
                    <a:pt x="2797732" y="1424475"/>
                  </a:lnTo>
                  <a:lnTo>
                    <a:pt x="2827854" y="1386625"/>
                  </a:lnTo>
                  <a:lnTo>
                    <a:pt x="2856689" y="1347540"/>
                  </a:lnTo>
                  <a:lnTo>
                    <a:pt x="2884188" y="1307271"/>
                  </a:lnTo>
                  <a:lnTo>
                    <a:pt x="2910299" y="1265871"/>
                  </a:lnTo>
                  <a:lnTo>
                    <a:pt x="2934973" y="1223391"/>
                  </a:lnTo>
                  <a:lnTo>
                    <a:pt x="2958160" y="1179884"/>
                  </a:lnTo>
                  <a:lnTo>
                    <a:pt x="2979808" y="1135401"/>
                  </a:lnTo>
                  <a:lnTo>
                    <a:pt x="2999869" y="1089995"/>
                  </a:lnTo>
                  <a:lnTo>
                    <a:pt x="3018291" y="1043717"/>
                  </a:lnTo>
                  <a:lnTo>
                    <a:pt x="3035024" y="996620"/>
                  </a:lnTo>
                  <a:lnTo>
                    <a:pt x="3050019" y="948755"/>
                  </a:lnTo>
                  <a:lnTo>
                    <a:pt x="3062347" y="903885"/>
                  </a:lnTo>
                  <a:lnTo>
                    <a:pt x="3073275" y="858545"/>
                  </a:lnTo>
                  <a:lnTo>
                    <a:pt x="3082804" y="812761"/>
                  </a:lnTo>
                  <a:lnTo>
                    <a:pt x="3090938" y="766560"/>
                  </a:lnTo>
                  <a:lnTo>
                    <a:pt x="3097680" y="719968"/>
                  </a:lnTo>
                  <a:lnTo>
                    <a:pt x="3103032" y="673012"/>
                  </a:lnTo>
                  <a:lnTo>
                    <a:pt x="3106997" y="625720"/>
                  </a:lnTo>
                  <a:lnTo>
                    <a:pt x="3109578" y="578117"/>
                  </a:lnTo>
                  <a:lnTo>
                    <a:pt x="3110778" y="530230"/>
                  </a:lnTo>
                  <a:lnTo>
                    <a:pt x="3110778" y="1585570"/>
                  </a:lnTo>
                  <a:lnTo>
                    <a:pt x="3087548" y="1615987"/>
                  </a:lnTo>
                  <a:lnTo>
                    <a:pt x="3056321" y="1654464"/>
                  </a:lnTo>
                  <a:lnTo>
                    <a:pt x="3023919" y="1692069"/>
                  </a:lnTo>
                  <a:lnTo>
                    <a:pt x="2990342" y="1728804"/>
                  </a:lnTo>
                  <a:lnTo>
                    <a:pt x="2955661" y="1764881"/>
                  </a:lnTo>
                  <a:lnTo>
                    <a:pt x="2919816" y="1799720"/>
                  </a:lnTo>
                  <a:lnTo>
                    <a:pt x="2882808" y="1833321"/>
                  </a:lnTo>
                  <a:lnTo>
                    <a:pt x="2844637" y="1865682"/>
                  </a:lnTo>
                  <a:lnTo>
                    <a:pt x="2805392" y="1896733"/>
                  </a:lnTo>
                  <a:lnTo>
                    <a:pt x="2765161" y="1926398"/>
                  </a:lnTo>
                  <a:lnTo>
                    <a:pt x="2723945" y="1954680"/>
                  </a:lnTo>
                  <a:lnTo>
                    <a:pt x="2681744" y="1981576"/>
                  </a:lnTo>
                  <a:lnTo>
                    <a:pt x="2638657" y="2007028"/>
                  </a:lnTo>
                  <a:lnTo>
                    <a:pt x="2594780" y="2030975"/>
                  </a:lnTo>
                  <a:lnTo>
                    <a:pt x="2550116" y="2053416"/>
                  </a:lnTo>
                  <a:lnTo>
                    <a:pt x="2504662" y="2074352"/>
                  </a:lnTo>
                  <a:lnTo>
                    <a:pt x="2458526" y="2093737"/>
                  </a:lnTo>
                  <a:lnTo>
                    <a:pt x="2411812" y="2111523"/>
                  </a:lnTo>
                  <a:lnTo>
                    <a:pt x="2364520" y="2127712"/>
                  </a:lnTo>
                  <a:lnTo>
                    <a:pt x="2316651" y="2142302"/>
                  </a:lnTo>
                  <a:lnTo>
                    <a:pt x="2276916" y="2152646"/>
                  </a:lnTo>
                  <a:lnTo>
                    <a:pt x="2237479" y="2162194"/>
                  </a:lnTo>
                  <a:lnTo>
                    <a:pt x="2198639" y="2170947"/>
                  </a:lnTo>
                  <a:lnTo>
                    <a:pt x="2160694" y="2178904"/>
                  </a:lnTo>
                  <a:lnTo>
                    <a:pt x="2104297" y="2191336"/>
                  </a:lnTo>
                  <a:lnTo>
                    <a:pt x="2049361" y="2204408"/>
                  </a:lnTo>
                  <a:lnTo>
                    <a:pt x="1996764" y="2218956"/>
                  </a:lnTo>
                  <a:lnTo>
                    <a:pt x="1947382" y="2235814"/>
                  </a:lnTo>
                  <a:lnTo>
                    <a:pt x="1902092" y="2255818"/>
                  </a:lnTo>
                  <a:lnTo>
                    <a:pt x="1861771" y="2279802"/>
                  </a:lnTo>
                  <a:lnTo>
                    <a:pt x="1827297" y="2308603"/>
                  </a:lnTo>
                  <a:lnTo>
                    <a:pt x="1800845" y="2340219"/>
                  </a:lnTo>
                  <a:lnTo>
                    <a:pt x="1779661" y="2375847"/>
                  </a:lnTo>
                  <a:lnTo>
                    <a:pt x="1763155" y="2415217"/>
                  </a:lnTo>
                  <a:lnTo>
                    <a:pt x="1750740" y="2458062"/>
                  </a:lnTo>
                  <a:lnTo>
                    <a:pt x="1741825" y="2504112"/>
                  </a:lnTo>
                  <a:lnTo>
                    <a:pt x="1735823" y="2553098"/>
                  </a:lnTo>
                  <a:lnTo>
                    <a:pt x="1732144" y="2604752"/>
                  </a:lnTo>
                  <a:lnTo>
                    <a:pt x="1730200" y="2658803"/>
                  </a:lnTo>
                  <a:lnTo>
                    <a:pt x="1729402" y="2714984"/>
                  </a:lnTo>
                  <a:lnTo>
                    <a:pt x="1728747" y="2866077"/>
                  </a:lnTo>
                  <a:lnTo>
                    <a:pt x="1727764" y="2913530"/>
                  </a:lnTo>
                  <a:lnTo>
                    <a:pt x="1725851" y="2961393"/>
                  </a:lnTo>
                  <a:lnTo>
                    <a:pt x="1722697" y="3009511"/>
                  </a:lnTo>
                  <a:lnTo>
                    <a:pt x="1717991" y="3057730"/>
                  </a:lnTo>
                  <a:lnTo>
                    <a:pt x="1711423" y="3105892"/>
                  </a:lnTo>
                  <a:lnTo>
                    <a:pt x="1702684" y="3153844"/>
                  </a:lnTo>
                  <a:lnTo>
                    <a:pt x="1691462" y="3201429"/>
                  </a:lnTo>
                  <a:lnTo>
                    <a:pt x="1677448" y="3248492"/>
                  </a:lnTo>
                  <a:lnTo>
                    <a:pt x="1660331" y="3294877"/>
                  </a:lnTo>
                  <a:lnTo>
                    <a:pt x="1639801" y="3340430"/>
                  </a:lnTo>
                  <a:lnTo>
                    <a:pt x="1615548" y="3384994"/>
                  </a:lnTo>
                  <a:lnTo>
                    <a:pt x="1587261" y="3428415"/>
                  </a:lnTo>
                  <a:lnTo>
                    <a:pt x="1554770" y="3470610"/>
                  </a:lnTo>
                  <a:lnTo>
                    <a:pt x="1520047" y="3508888"/>
                  </a:lnTo>
                  <a:lnTo>
                    <a:pt x="1483276" y="3543485"/>
                  </a:lnTo>
                  <a:lnTo>
                    <a:pt x="1444643" y="3574637"/>
                  </a:lnTo>
                  <a:lnTo>
                    <a:pt x="1404332" y="3602579"/>
                  </a:lnTo>
                  <a:lnTo>
                    <a:pt x="1362528" y="3627546"/>
                  </a:lnTo>
                  <a:lnTo>
                    <a:pt x="1319417" y="3649775"/>
                  </a:lnTo>
                  <a:lnTo>
                    <a:pt x="1275183" y="3669499"/>
                  </a:lnTo>
                  <a:lnTo>
                    <a:pt x="1230012" y="3686956"/>
                  </a:lnTo>
                  <a:lnTo>
                    <a:pt x="1184087" y="3702380"/>
                  </a:lnTo>
                  <a:lnTo>
                    <a:pt x="1137595" y="3716007"/>
                  </a:lnTo>
                  <a:lnTo>
                    <a:pt x="1090720" y="3728072"/>
                  </a:lnTo>
                  <a:lnTo>
                    <a:pt x="1043647" y="3738812"/>
                  </a:lnTo>
                  <a:lnTo>
                    <a:pt x="996561" y="3748460"/>
                  </a:lnTo>
                  <a:lnTo>
                    <a:pt x="949648" y="3757254"/>
                  </a:lnTo>
                  <a:lnTo>
                    <a:pt x="903091" y="3765428"/>
                  </a:lnTo>
                  <a:lnTo>
                    <a:pt x="857076" y="3773218"/>
                  </a:lnTo>
                  <a:lnTo>
                    <a:pt x="799920" y="3783173"/>
                  </a:lnTo>
                  <a:lnTo>
                    <a:pt x="743728" y="3793435"/>
                  </a:lnTo>
                  <a:lnTo>
                    <a:pt x="688829" y="3804438"/>
                  </a:lnTo>
                  <a:lnTo>
                    <a:pt x="635549" y="3816618"/>
                  </a:lnTo>
                  <a:lnTo>
                    <a:pt x="584218" y="3830408"/>
                  </a:lnTo>
                  <a:lnTo>
                    <a:pt x="535162" y="3846244"/>
                  </a:lnTo>
                  <a:lnTo>
                    <a:pt x="488709" y="3864558"/>
                  </a:lnTo>
                  <a:lnTo>
                    <a:pt x="445188" y="3885787"/>
                  </a:lnTo>
                  <a:lnTo>
                    <a:pt x="404927" y="3910363"/>
                  </a:lnTo>
                  <a:lnTo>
                    <a:pt x="368252" y="3938723"/>
                  </a:lnTo>
                  <a:lnTo>
                    <a:pt x="333774" y="3972902"/>
                  </a:lnTo>
                  <a:lnTo>
                    <a:pt x="302052" y="4011819"/>
                  </a:lnTo>
                  <a:lnTo>
                    <a:pt x="272436" y="4054729"/>
                  </a:lnTo>
                  <a:lnTo>
                    <a:pt x="244280" y="4100888"/>
                  </a:lnTo>
                  <a:lnTo>
                    <a:pt x="216934" y="4149552"/>
                  </a:lnTo>
                  <a:lnTo>
                    <a:pt x="147545" y="4278320"/>
                  </a:lnTo>
                  <a:lnTo>
                    <a:pt x="125336" y="4317280"/>
                  </a:lnTo>
                  <a:lnTo>
                    <a:pt x="101958" y="4355668"/>
                  </a:lnTo>
                  <a:lnTo>
                    <a:pt x="0" y="4355668"/>
                  </a:lnTo>
                  <a:close/>
                </a:path>
              </a:pathLst>
            </a:custGeom>
            <a:solidFill>
              <a:srgbClr val="2E7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293" y="2551556"/>
              <a:ext cx="2108200" cy="1223010"/>
            </a:xfrm>
            <a:custGeom>
              <a:avLst/>
              <a:gdLst/>
              <a:ahLst/>
              <a:cxnLst/>
              <a:rect l="l" t="t" r="r" b="b"/>
              <a:pathLst>
                <a:path w="2108200" h="1223010">
                  <a:moveTo>
                    <a:pt x="926198" y="188582"/>
                  </a:moveTo>
                  <a:lnTo>
                    <a:pt x="636562" y="0"/>
                  </a:lnTo>
                  <a:lnTo>
                    <a:pt x="622985" y="19685"/>
                  </a:lnTo>
                  <a:lnTo>
                    <a:pt x="608888" y="38963"/>
                  </a:lnTo>
                  <a:lnTo>
                    <a:pt x="579081" y="76301"/>
                  </a:lnTo>
                  <a:lnTo>
                    <a:pt x="547230" y="111925"/>
                  </a:lnTo>
                  <a:lnTo>
                    <a:pt x="513435" y="145707"/>
                  </a:lnTo>
                  <a:lnTo>
                    <a:pt x="477812" y="177546"/>
                  </a:lnTo>
                  <a:lnTo>
                    <a:pt x="440461" y="207352"/>
                  </a:lnTo>
                  <a:lnTo>
                    <a:pt x="401497" y="235013"/>
                  </a:lnTo>
                  <a:lnTo>
                    <a:pt x="361061" y="260464"/>
                  </a:lnTo>
                  <a:lnTo>
                    <a:pt x="319265" y="283603"/>
                  </a:lnTo>
                  <a:lnTo>
                    <a:pt x="276225" y="304380"/>
                  </a:lnTo>
                  <a:lnTo>
                    <a:pt x="232105" y="322719"/>
                  </a:lnTo>
                  <a:lnTo>
                    <a:pt x="187020" y="338556"/>
                  </a:lnTo>
                  <a:lnTo>
                    <a:pt x="141135" y="351853"/>
                  </a:lnTo>
                  <a:lnTo>
                    <a:pt x="94564" y="362572"/>
                  </a:lnTo>
                  <a:lnTo>
                    <a:pt x="47472" y="370662"/>
                  </a:lnTo>
                  <a:lnTo>
                    <a:pt x="0" y="376110"/>
                  </a:lnTo>
                  <a:lnTo>
                    <a:pt x="26530" y="719048"/>
                  </a:lnTo>
                  <a:lnTo>
                    <a:pt x="93599" y="711428"/>
                  </a:lnTo>
                  <a:lnTo>
                    <a:pt x="160134" y="700074"/>
                  </a:lnTo>
                  <a:lnTo>
                    <a:pt x="225933" y="685012"/>
                  </a:lnTo>
                  <a:lnTo>
                    <a:pt x="290779" y="666292"/>
                  </a:lnTo>
                  <a:lnTo>
                    <a:pt x="354482" y="643978"/>
                  </a:lnTo>
                  <a:lnTo>
                    <a:pt x="416839" y="618147"/>
                  </a:lnTo>
                  <a:lnTo>
                    <a:pt x="477647" y="588848"/>
                  </a:lnTo>
                  <a:lnTo>
                    <a:pt x="536727" y="556209"/>
                  </a:lnTo>
                  <a:lnTo>
                    <a:pt x="593890" y="520319"/>
                  </a:lnTo>
                  <a:lnTo>
                    <a:pt x="648957" y="481279"/>
                  </a:lnTo>
                  <a:lnTo>
                    <a:pt x="701751" y="439229"/>
                  </a:lnTo>
                  <a:lnTo>
                    <a:pt x="752119" y="394284"/>
                  </a:lnTo>
                  <a:lnTo>
                    <a:pt x="799884" y="346595"/>
                  </a:lnTo>
                  <a:lnTo>
                    <a:pt x="844918" y="296303"/>
                  </a:lnTo>
                  <a:lnTo>
                    <a:pt x="887069" y="243586"/>
                  </a:lnTo>
                  <a:lnTo>
                    <a:pt x="907008" y="216369"/>
                  </a:lnTo>
                  <a:lnTo>
                    <a:pt x="926198" y="188582"/>
                  </a:lnTo>
                  <a:close/>
                </a:path>
                <a:path w="2108200" h="1223010">
                  <a:moveTo>
                    <a:pt x="2107793" y="525691"/>
                  </a:moveTo>
                  <a:lnTo>
                    <a:pt x="2104961" y="460349"/>
                  </a:lnTo>
                  <a:lnTo>
                    <a:pt x="2098243" y="395351"/>
                  </a:lnTo>
                  <a:lnTo>
                    <a:pt x="2087638" y="330809"/>
                  </a:lnTo>
                  <a:lnTo>
                    <a:pt x="2073211" y="267081"/>
                  </a:lnTo>
                  <a:lnTo>
                    <a:pt x="2064575" y="235534"/>
                  </a:lnTo>
                  <a:lnTo>
                    <a:pt x="1732762" y="333667"/>
                  </a:lnTo>
                  <a:lnTo>
                    <a:pt x="1738477" y="355092"/>
                  </a:lnTo>
                  <a:lnTo>
                    <a:pt x="1743544" y="376656"/>
                  </a:lnTo>
                  <a:lnTo>
                    <a:pt x="1751787" y="420192"/>
                  </a:lnTo>
                  <a:lnTo>
                    <a:pt x="1757451" y="464146"/>
                  </a:lnTo>
                  <a:lnTo>
                    <a:pt x="1760524" y="508342"/>
                  </a:lnTo>
                  <a:lnTo>
                    <a:pt x="1761083" y="530504"/>
                  </a:lnTo>
                  <a:lnTo>
                    <a:pt x="1760982" y="552665"/>
                  </a:lnTo>
                  <a:lnTo>
                    <a:pt x="1758848" y="596925"/>
                  </a:lnTo>
                  <a:lnTo>
                    <a:pt x="1754111" y="640981"/>
                  </a:lnTo>
                  <a:lnTo>
                    <a:pt x="1746783" y="684682"/>
                  </a:lnTo>
                  <a:lnTo>
                    <a:pt x="1736915" y="727887"/>
                  </a:lnTo>
                  <a:lnTo>
                    <a:pt x="1724520" y="770432"/>
                  </a:lnTo>
                  <a:lnTo>
                    <a:pt x="1709635" y="812165"/>
                  </a:lnTo>
                  <a:lnTo>
                    <a:pt x="1692338" y="852970"/>
                  </a:lnTo>
                  <a:lnTo>
                    <a:pt x="1672666" y="892670"/>
                  </a:lnTo>
                  <a:lnTo>
                    <a:pt x="1650682" y="931151"/>
                  </a:lnTo>
                  <a:lnTo>
                    <a:pt x="1626489" y="968273"/>
                  </a:lnTo>
                  <a:lnTo>
                    <a:pt x="1600149" y="1003909"/>
                  </a:lnTo>
                  <a:lnTo>
                    <a:pt x="1868563" y="1222997"/>
                  </a:lnTo>
                  <a:lnTo>
                    <a:pt x="1907844" y="1170724"/>
                  </a:lnTo>
                  <a:lnTo>
                    <a:pt x="1943912" y="1116203"/>
                  </a:lnTo>
                  <a:lnTo>
                    <a:pt x="1976678" y="1059637"/>
                  </a:lnTo>
                  <a:lnTo>
                    <a:pt x="2005990" y="1001191"/>
                  </a:lnTo>
                  <a:lnTo>
                    <a:pt x="2031758" y="941120"/>
                  </a:lnTo>
                  <a:lnTo>
                    <a:pt x="2053894" y="879602"/>
                  </a:lnTo>
                  <a:lnTo>
                    <a:pt x="2072322" y="816876"/>
                  </a:lnTo>
                  <a:lnTo>
                    <a:pt x="2086952" y="753160"/>
                  </a:lnTo>
                  <a:lnTo>
                    <a:pt x="2097760" y="688682"/>
                  </a:lnTo>
                  <a:lnTo>
                    <a:pt x="2104694" y="623671"/>
                  </a:lnTo>
                  <a:lnTo>
                    <a:pt x="2107742" y="558368"/>
                  </a:lnTo>
                  <a:lnTo>
                    <a:pt x="2107793" y="525691"/>
                  </a:lnTo>
                  <a:close/>
                </a:path>
              </a:pathLst>
            </a:custGeom>
            <a:solidFill>
              <a:srgbClr val="F5CB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704083" y="358347"/>
            <a:ext cx="419734" cy="908050"/>
          </a:xfrm>
          <a:custGeom>
            <a:avLst/>
            <a:gdLst/>
            <a:ahLst/>
            <a:cxnLst/>
            <a:rect l="l" t="t" r="r" b="b"/>
            <a:pathLst>
              <a:path w="419735" h="908050">
                <a:moveTo>
                  <a:pt x="0" y="801533"/>
                </a:moveTo>
                <a:lnTo>
                  <a:pt x="15487" y="750150"/>
                </a:lnTo>
                <a:lnTo>
                  <a:pt x="29130" y="698418"/>
                </a:lnTo>
                <a:lnTo>
                  <a:pt x="40930" y="646336"/>
                </a:lnTo>
                <a:lnTo>
                  <a:pt x="50885" y="593903"/>
                </a:lnTo>
                <a:lnTo>
                  <a:pt x="58995" y="541120"/>
                </a:lnTo>
                <a:lnTo>
                  <a:pt x="65262" y="487987"/>
                </a:lnTo>
                <a:lnTo>
                  <a:pt x="69684" y="434504"/>
                </a:lnTo>
                <a:lnTo>
                  <a:pt x="72248" y="380900"/>
                </a:lnTo>
                <a:lnTo>
                  <a:pt x="72937" y="327403"/>
                </a:lnTo>
                <a:lnTo>
                  <a:pt x="71752" y="274014"/>
                </a:lnTo>
                <a:lnTo>
                  <a:pt x="68693" y="220733"/>
                </a:lnTo>
                <a:lnTo>
                  <a:pt x="63760" y="167559"/>
                </a:lnTo>
                <a:lnTo>
                  <a:pt x="56953" y="114492"/>
                </a:lnTo>
                <a:lnTo>
                  <a:pt x="48272" y="61533"/>
                </a:lnTo>
                <a:lnTo>
                  <a:pt x="389892" y="0"/>
                </a:lnTo>
                <a:lnTo>
                  <a:pt x="397484" y="45347"/>
                </a:lnTo>
                <a:lnTo>
                  <a:pt x="403959" y="90825"/>
                </a:lnTo>
                <a:lnTo>
                  <a:pt x="409317" y="136435"/>
                </a:lnTo>
                <a:lnTo>
                  <a:pt x="413558" y="182176"/>
                </a:lnTo>
                <a:lnTo>
                  <a:pt x="416682" y="228048"/>
                </a:lnTo>
                <a:lnTo>
                  <a:pt x="418685" y="273983"/>
                </a:lnTo>
                <a:lnTo>
                  <a:pt x="419564" y="319912"/>
                </a:lnTo>
                <a:lnTo>
                  <a:pt x="419318" y="365834"/>
                </a:lnTo>
                <a:lnTo>
                  <a:pt x="417947" y="411751"/>
                </a:lnTo>
                <a:lnTo>
                  <a:pt x="415451" y="457662"/>
                </a:lnTo>
                <a:lnTo>
                  <a:pt x="411836" y="503498"/>
                </a:lnTo>
                <a:lnTo>
                  <a:pt x="407105" y="549191"/>
                </a:lnTo>
                <a:lnTo>
                  <a:pt x="401258" y="594740"/>
                </a:lnTo>
                <a:lnTo>
                  <a:pt x="394296" y="640147"/>
                </a:lnTo>
                <a:lnTo>
                  <a:pt x="386218" y="685410"/>
                </a:lnTo>
                <a:lnTo>
                  <a:pt x="377038" y="730463"/>
                </a:lnTo>
                <a:lnTo>
                  <a:pt x="366767" y="775237"/>
                </a:lnTo>
                <a:lnTo>
                  <a:pt x="355408" y="819733"/>
                </a:lnTo>
                <a:lnTo>
                  <a:pt x="342958" y="863951"/>
                </a:lnTo>
                <a:lnTo>
                  <a:pt x="329418" y="907891"/>
                </a:lnTo>
                <a:lnTo>
                  <a:pt x="0" y="801533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527"/>
            <a:ext cx="360045" cy="521334"/>
          </a:xfrm>
          <a:custGeom>
            <a:avLst/>
            <a:gdLst/>
            <a:ahLst/>
            <a:cxnLst/>
            <a:rect l="l" t="t" r="r" b="b"/>
            <a:pathLst>
              <a:path w="360045" h="521334">
                <a:moveTo>
                  <a:pt x="0" y="520849"/>
                </a:moveTo>
                <a:lnTo>
                  <a:pt x="0" y="87375"/>
                </a:lnTo>
                <a:lnTo>
                  <a:pt x="9024" y="77953"/>
                </a:lnTo>
                <a:lnTo>
                  <a:pt x="40038" y="40209"/>
                </a:lnTo>
                <a:lnTo>
                  <a:pt x="68274" y="0"/>
                </a:lnTo>
                <a:lnTo>
                  <a:pt x="360030" y="187519"/>
                </a:lnTo>
                <a:lnTo>
                  <a:pt x="338918" y="218766"/>
                </a:lnTo>
                <a:lnTo>
                  <a:pt x="293294" y="278672"/>
                </a:lnTo>
                <a:lnTo>
                  <a:pt x="243209" y="335046"/>
                </a:lnTo>
                <a:lnTo>
                  <a:pt x="189092" y="387405"/>
                </a:lnTo>
                <a:lnTo>
                  <a:pt x="131095" y="435601"/>
                </a:lnTo>
                <a:lnTo>
                  <a:pt x="69715" y="479221"/>
                </a:lnTo>
                <a:lnTo>
                  <a:pt x="37788" y="499290"/>
                </a:lnTo>
                <a:lnTo>
                  <a:pt x="0" y="520849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649056" y="5785302"/>
            <a:ext cx="3592195" cy="4502150"/>
            <a:chOff x="14649056" y="5785302"/>
            <a:chExt cx="3592195" cy="4502150"/>
          </a:xfrm>
        </p:grpSpPr>
        <p:sp>
          <p:nvSpPr>
            <p:cNvPr id="11" name="object 11"/>
            <p:cNvSpPr/>
            <p:nvPr/>
          </p:nvSpPr>
          <p:spPr>
            <a:xfrm>
              <a:off x="16006921" y="8684835"/>
              <a:ext cx="2234565" cy="1602105"/>
            </a:xfrm>
            <a:custGeom>
              <a:avLst/>
              <a:gdLst/>
              <a:ahLst/>
              <a:cxnLst/>
              <a:rect l="l" t="t" r="r" b="b"/>
              <a:pathLst>
                <a:path w="2234565" h="1602104">
                  <a:moveTo>
                    <a:pt x="2234302" y="0"/>
                  </a:moveTo>
                  <a:lnTo>
                    <a:pt x="2234302" y="356124"/>
                  </a:lnTo>
                  <a:lnTo>
                    <a:pt x="2196882" y="369979"/>
                  </a:lnTo>
                  <a:lnTo>
                    <a:pt x="2160097" y="385280"/>
                  </a:lnTo>
                  <a:lnTo>
                    <a:pt x="2123947" y="402029"/>
                  </a:lnTo>
                  <a:lnTo>
                    <a:pt x="2088434" y="420224"/>
                  </a:lnTo>
                  <a:lnTo>
                    <a:pt x="2053667" y="439807"/>
                  </a:lnTo>
                  <a:lnTo>
                    <a:pt x="2019756" y="460719"/>
                  </a:lnTo>
                  <a:lnTo>
                    <a:pt x="1986701" y="482959"/>
                  </a:lnTo>
                  <a:lnTo>
                    <a:pt x="1954501" y="506527"/>
                  </a:lnTo>
                  <a:lnTo>
                    <a:pt x="1923257" y="531349"/>
                  </a:lnTo>
                  <a:lnTo>
                    <a:pt x="1893068" y="557347"/>
                  </a:lnTo>
                  <a:lnTo>
                    <a:pt x="1863934" y="584522"/>
                  </a:lnTo>
                  <a:lnTo>
                    <a:pt x="1835855" y="612873"/>
                  </a:lnTo>
                  <a:lnTo>
                    <a:pt x="1808917" y="642312"/>
                  </a:lnTo>
                  <a:lnTo>
                    <a:pt x="1783206" y="672746"/>
                  </a:lnTo>
                  <a:lnTo>
                    <a:pt x="1758723" y="704175"/>
                  </a:lnTo>
                  <a:lnTo>
                    <a:pt x="1735466" y="736601"/>
                  </a:lnTo>
                  <a:lnTo>
                    <a:pt x="1668140" y="842133"/>
                  </a:lnTo>
                  <a:lnTo>
                    <a:pt x="1642147" y="881767"/>
                  </a:lnTo>
                  <a:lnTo>
                    <a:pt x="1614239" y="921353"/>
                  </a:lnTo>
                  <a:lnTo>
                    <a:pt x="1583851" y="960226"/>
                  </a:lnTo>
                  <a:lnTo>
                    <a:pt x="1550420" y="997725"/>
                  </a:lnTo>
                  <a:lnTo>
                    <a:pt x="1513379" y="1033186"/>
                  </a:lnTo>
                  <a:lnTo>
                    <a:pt x="1472166" y="1065946"/>
                  </a:lnTo>
                  <a:lnTo>
                    <a:pt x="1426214" y="1095344"/>
                  </a:lnTo>
                  <a:lnTo>
                    <a:pt x="1377460" y="1119740"/>
                  </a:lnTo>
                  <a:lnTo>
                    <a:pt x="1328416" y="1138202"/>
                  </a:lnTo>
                  <a:lnTo>
                    <a:pt x="1279220" y="1151340"/>
                  </a:lnTo>
                  <a:lnTo>
                    <a:pt x="1230010" y="1159765"/>
                  </a:lnTo>
                  <a:lnTo>
                    <a:pt x="1180923" y="1164086"/>
                  </a:lnTo>
                  <a:lnTo>
                    <a:pt x="1132099" y="1164915"/>
                  </a:lnTo>
                  <a:lnTo>
                    <a:pt x="1083674" y="1162861"/>
                  </a:lnTo>
                  <a:lnTo>
                    <a:pt x="1035788" y="1158535"/>
                  </a:lnTo>
                  <a:lnTo>
                    <a:pt x="988579" y="1152547"/>
                  </a:lnTo>
                  <a:lnTo>
                    <a:pt x="942183" y="1145508"/>
                  </a:lnTo>
                  <a:lnTo>
                    <a:pt x="839970" y="1128784"/>
                  </a:lnTo>
                  <a:lnTo>
                    <a:pt x="784960" y="1121087"/>
                  </a:lnTo>
                  <a:lnTo>
                    <a:pt x="732149" y="1116231"/>
                  </a:lnTo>
                  <a:lnTo>
                    <a:pt x="681977" y="1115511"/>
                  </a:lnTo>
                  <a:lnTo>
                    <a:pt x="634885" y="1120220"/>
                  </a:lnTo>
                  <a:lnTo>
                    <a:pt x="587480" y="1133304"/>
                  </a:lnTo>
                  <a:lnTo>
                    <a:pt x="543606" y="1154410"/>
                  </a:lnTo>
                  <a:lnTo>
                    <a:pt x="503477" y="1182479"/>
                  </a:lnTo>
                  <a:lnTo>
                    <a:pt x="467309" y="1216453"/>
                  </a:lnTo>
                  <a:lnTo>
                    <a:pt x="435318" y="1255272"/>
                  </a:lnTo>
                  <a:lnTo>
                    <a:pt x="407717" y="1297878"/>
                  </a:lnTo>
                  <a:lnTo>
                    <a:pt x="384723" y="1343211"/>
                  </a:lnTo>
                  <a:lnTo>
                    <a:pt x="366551" y="1390213"/>
                  </a:lnTo>
                  <a:lnTo>
                    <a:pt x="353416" y="1437824"/>
                  </a:lnTo>
                  <a:lnTo>
                    <a:pt x="345534" y="1484986"/>
                  </a:lnTo>
                  <a:lnTo>
                    <a:pt x="341945" y="1543469"/>
                  </a:lnTo>
                  <a:lnTo>
                    <a:pt x="342155" y="1572742"/>
                  </a:lnTo>
                  <a:lnTo>
                    <a:pt x="343701" y="1602035"/>
                  </a:lnTo>
                  <a:lnTo>
                    <a:pt x="1193" y="1602035"/>
                  </a:lnTo>
                  <a:lnTo>
                    <a:pt x="0" y="1563274"/>
                  </a:lnTo>
                  <a:lnTo>
                    <a:pt x="387" y="1524561"/>
                  </a:lnTo>
                  <a:lnTo>
                    <a:pt x="2356" y="1485895"/>
                  </a:lnTo>
                  <a:lnTo>
                    <a:pt x="5906" y="1447278"/>
                  </a:lnTo>
                  <a:lnTo>
                    <a:pt x="12987" y="1397744"/>
                  </a:lnTo>
                  <a:lnTo>
                    <a:pt x="23001" y="1349153"/>
                  </a:lnTo>
                  <a:lnTo>
                    <a:pt x="35835" y="1301635"/>
                  </a:lnTo>
                  <a:lnTo>
                    <a:pt x="51377" y="1255319"/>
                  </a:lnTo>
                  <a:lnTo>
                    <a:pt x="69517" y="1210335"/>
                  </a:lnTo>
                  <a:lnTo>
                    <a:pt x="90142" y="1166814"/>
                  </a:lnTo>
                  <a:lnTo>
                    <a:pt x="113141" y="1124884"/>
                  </a:lnTo>
                  <a:lnTo>
                    <a:pt x="138401" y="1084677"/>
                  </a:lnTo>
                  <a:lnTo>
                    <a:pt x="165812" y="1046321"/>
                  </a:lnTo>
                  <a:lnTo>
                    <a:pt x="195261" y="1009946"/>
                  </a:lnTo>
                  <a:lnTo>
                    <a:pt x="226637" y="975682"/>
                  </a:lnTo>
                  <a:lnTo>
                    <a:pt x="259827" y="943660"/>
                  </a:lnTo>
                  <a:lnTo>
                    <a:pt x="294721" y="914008"/>
                  </a:lnTo>
                  <a:lnTo>
                    <a:pt x="331206" y="886857"/>
                  </a:lnTo>
                  <a:lnTo>
                    <a:pt x="369170" y="862337"/>
                  </a:lnTo>
                  <a:lnTo>
                    <a:pt x="408503" y="840577"/>
                  </a:lnTo>
                  <a:lnTo>
                    <a:pt x="449092" y="821706"/>
                  </a:lnTo>
                  <a:lnTo>
                    <a:pt x="490824" y="805856"/>
                  </a:lnTo>
                  <a:lnTo>
                    <a:pt x="533590" y="793156"/>
                  </a:lnTo>
                  <a:lnTo>
                    <a:pt x="577277" y="783735"/>
                  </a:lnTo>
                  <a:lnTo>
                    <a:pt x="633338" y="776448"/>
                  </a:lnTo>
                  <a:lnTo>
                    <a:pt x="689097" y="773792"/>
                  </a:lnTo>
                  <a:lnTo>
                    <a:pt x="744252" y="774947"/>
                  </a:lnTo>
                  <a:lnTo>
                    <a:pt x="798500" y="779093"/>
                  </a:lnTo>
                  <a:lnTo>
                    <a:pt x="851538" y="785411"/>
                  </a:lnTo>
                  <a:lnTo>
                    <a:pt x="903065" y="793079"/>
                  </a:lnTo>
                  <a:lnTo>
                    <a:pt x="1013489" y="811031"/>
                  </a:lnTo>
                  <a:lnTo>
                    <a:pt x="1070904" y="818804"/>
                  </a:lnTo>
                  <a:lnTo>
                    <a:pt x="1124523" y="823013"/>
                  </a:lnTo>
                  <a:lnTo>
                    <a:pt x="1173843" y="822073"/>
                  </a:lnTo>
                  <a:lnTo>
                    <a:pt x="1218362" y="814396"/>
                  </a:lnTo>
                  <a:lnTo>
                    <a:pt x="1257579" y="798399"/>
                  </a:lnTo>
                  <a:lnTo>
                    <a:pt x="1289138" y="775341"/>
                  </a:lnTo>
                  <a:lnTo>
                    <a:pt x="1318874" y="744402"/>
                  </a:lnTo>
                  <a:lnTo>
                    <a:pt x="1347416" y="707317"/>
                  </a:lnTo>
                  <a:lnTo>
                    <a:pt x="1375393" y="665820"/>
                  </a:lnTo>
                  <a:lnTo>
                    <a:pt x="1403433" y="621646"/>
                  </a:lnTo>
                  <a:lnTo>
                    <a:pt x="1427229" y="583349"/>
                  </a:lnTo>
                  <a:lnTo>
                    <a:pt x="1452400" y="545446"/>
                  </a:lnTo>
                  <a:lnTo>
                    <a:pt x="1480752" y="505766"/>
                  </a:lnTo>
                  <a:lnTo>
                    <a:pt x="1510454" y="467204"/>
                  </a:lnTo>
                  <a:lnTo>
                    <a:pt x="1541503" y="429760"/>
                  </a:lnTo>
                  <a:lnTo>
                    <a:pt x="1573902" y="393435"/>
                  </a:lnTo>
                  <a:lnTo>
                    <a:pt x="1607649" y="358227"/>
                  </a:lnTo>
                  <a:lnTo>
                    <a:pt x="1642633" y="324250"/>
                  </a:lnTo>
                  <a:lnTo>
                    <a:pt x="1678745" y="291613"/>
                  </a:lnTo>
                  <a:lnTo>
                    <a:pt x="1715983" y="260318"/>
                  </a:lnTo>
                  <a:lnTo>
                    <a:pt x="1754349" y="230364"/>
                  </a:lnTo>
                  <a:lnTo>
                    <a:pt x="1793842" y="201750"/>
                  </a:lnTo>
                  <a:lnTo>
                    <a:pt x="1834332" y="174568"/>
                  </a:lnTo>
                  <a:lnTo>
                    <a:pt x="1875693" y="148906"/>
                  </a:lnTo>
                  <a:lnTo>
                    <a:pt x="1917922" y="124766"/>
                  </a:lnTo>
                  <a:lnTo>
                    <a:pt x="1961021" y="102146"/>
                  </a:lnTo>
                  <a:lnTo>
                    <a:pt x="2004990" y="81047"/>
                  </a:lnTo>
                  <a:lnTo>
                    <a:pt x="2049685" y="61534"/>
                  </a:lnTo>
                  <a:lnTo>
                    <a:pt x="2094964" y="43673"/>
                  </a:lnTo>
                  <a:lnTo>
                    <a:pt x="2140826" y="27463"/>
                  </a:lnTo>
                  <a:lnTo>
                    <a:pt x="2187272" y="12906"/>
                  </a:lnTo>
                  <a:lnTo>
                    <a:pt x="2234302" y="0"/>
                  </a:lnTo>
                  <a:close/>
                </a:path>
              </a:pathLst>
            </a:custGeom>
            <a:solidFill>
              <a:srgbClr val="DF6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47760" y="7689158"/>
              <a:ext cx="2893695" cy="2597785"/>
            </a:xfrm>
            <a:custGeom>
              <a:avLst/>
              <a:gdLst/>
              <a:ahLst/>
              <a:cxnLst/>
              <a:rect l="l" t="t" r="r" b="b"/>
              <a:pathLst>
                <a:path w="2893694" h="2597784">
                  <a:moveTo>
                    <a:pt x="2893463" y="7432"/>
                  </a:moveTo>
                  <a:lnTo>
                    <a:pt x="2893463" y="350987"/>
                  </a:lnTo>
                  <a:lnTo>
                    <a:pt x="2854185" y="346863"/>
                  </a:lnTo>
                  <a:lnTo>
                    <a:pt x="2814907" y="343917"/>
                  </a:lnTo>
                  <a:lnTo>
                    <a:pt x="2762028" y="341626"/>
                  </a:lnTo>
                  <a:lnTo>
                    <a:pt x="2709624" y="341679"/>
                  </a:lnTo>
                  <a:lnTo>
                    <a:pt x="2657793" y="344031"/>
                  </a:lnTo>
                  <a:lnTo>
                    <a:pt x="2606635" y="348637"/>
                  </a:lnTo>
                  <a:lnTo>
                    <a:pt x="2556251" y="355450"/>
                  </a:lnTo>
                  <a:lnTo>
                    <a:pt x="2506739" y="364424"/>
                  </a:lnTo>
                  <a:lnTo>
                    <a:pt x="2458200" y="375514"/>
                  </a:lnTo>
                  <a:lnTo>
                    <a:pt x="2410734" y="388674"/>
                  </a:lnTo>
                  <a:lnTo>
                    <a:pt x="2364439" y="403858"/>
                  </a:lnTo>
                  <a:lnTo>
                    <a:pt x="2319417" y="421021"/>
                  </a:lnTo>
                  <a:lnTo>
                    <a:pt x="2275766" y="440116"/>
                  </a:lnTo>
                  <a:lnTo>
                    <a:pt x="2233586" y="461097"/>
                  </a:lnTo>
                  <a:lnTo>
                    <a:pt x="2192977" y="483920"/>
                  </a:lnTo>
                  <a:lnTo>
                    <a:pt x="2154040" y="508537"/>
                  </a:lnTo>
                  <a:lnTo>
                    <a:pt x="2116873" y="534904"/>
                  </a:lnTo>
                  <a:lnTo>
                    <a:pt x="2081576" y="562974"/>
                  </a:lnTo>
                  <a:lnTo>
                    <a:pt x="2048250" y="592702"/>
                  </a:lnTo>
                  <a:lnTo>
                    <a:pt x="2016994" y="624042"/>
                  </a:lnTo>
                  <a:lnTo>
                    <a:pt x="1987907" y="656948"/>
                  </a:lnTo>
                  <a:lnTo>
                    <a:pt x="1961089" y="691374"/>
                  </a:lnTo>
                  <a:lnTo>
                    <a:pt x="1936641" y="727274"/>
                  </a:lnTo>
                  <a:lnTo>
                    <a:pt x="1908678" y="776181"/>
                  </a:lnTo>
                  <a:lnTo>
                    <a:pt x="1882336" y="825914"/>
                  </a:lnTo>
                  <a:lnTo>
                    <a:pt x="1857616" y="876472"/>
                  </a:lnTo>
                  <a:lnTo>
                    <a:pt x="1815795" y="968405"/>
                  </a:lnTo>
                  <a:lnTo>
                    <a:pt x="1796433" y="1009480"/>
                  </a:lnTo>
                  <a:lnTo>
                    <a:pt x="1776161" y="1050782"/>
                  </a:lnTo>
                  <a:lnTo>
                    <a:pt x="1754710" y="1092011"/>
                  </a:lnTo>
                  <a:lnTo>
                    <a:pt x="1731812" y="1132866"/>
                  </a:lnTo>
                  <a:lnTo>
                    <a:pt x="1707197" y="1173046"/>
                  </a:lnTo>
                  <a:lnTo>
                    <a:pt x="1680598" y="1212251"/>
                  </a:lnTo>
                  <a:lnTo>
                    <a:pt x="1651744" y="1250182"/>
                  </a:lnTo>
                  <a:lnTo>
                    <a:pt x="1620367" y="1286537"/>
                  </a:lnTo>
                  <a:lnTo>
                    <a:pt x="1586198" y="1321016"/>
                  </a:lnTo>
                  <a:lnTo>
                    <a:pt x="1548969" y="1353319"/>
                  </a:lnTo>
                  <a:lnTo>
                    <a:pt x="1508410" y="1383145"/>
                  </a:lnTo>
                  <a:lnTo>
                    <a:pt x="1464253" y="1410195"/>
                  </a:lnTo>
                  <a:lnTo>
                    <a:pt x="1416553" y="1433968"/>
                  </a:lnTo>
                  <a:lnTo>
                    <a:pt x="1368323" y="1453003"/>
                  </a:lnTo>
                  <a:lnTo>
                    <a:pt x="1319754" y="1467828"/>
                  </a:lnTo>
                  <a:lnTo>
                    <a:pt x="1271036" y="1478969"/>
                  </a:lnTo>
                  <a:lnTo>
                    <a:pt x="1222363" y="1486952"/>
                  </a:lnTo>
                  <a:lnTo>
                    <a:pt x="1173925" y="1492303"/>
                  </a:lnTo>
                  <a:lnTo>
                    <a:pt x="1125915" y="1495548"/>
                  </a:lnTo>
                  <a:lnTo>
                    <a:pt x="1078524" y="1497215"/>
                  </a:lnTo>
                  <a:lnTo>
                    <a:pt x="986365" y="1497917"/>
                  </a:lnTo>
                  <a:lnTo>
                    <a:pt x="935886" y="1496903"/>
                  </a:lnTo>
                  <a:lnTo>
                    <a:pt x="885587" y="1498282"/>
                  </a:lnTo>
                  <a:lnTo>
                    <a:pt x="835467" y="1502053"/>
                  </a:lnTo>
                  <a:lnTo>
                    <a:pt x="785528" y="1508216"/>
                  </a:lnTo>
                  <a:lnTo>
                    <a:pt x="735769" y="1516771"/>
                  </a:lnTo>
                  <a:lnTo>
                    <a:pt x="691795" y="1530733"/>
                  </a:lnTo>
                  <a:lnTo>
                    <a:pt x="650240" y="1549397"/>
                  </a:lnTo>
                  <a:lnTo>
                    <a:pt x="611140" y="1572394"/>
                  </a:lnTo>
                  <a:lnTo>
                    <a:pt x="574531" y="1599358"/>
                  </a:lnTo>
                  <a:lnTo>
                    <a:pt x="540451" y="1629919"/>
                  </a:lnTo>
                  <a:lnTo>
                    <a:pt x="508936" y="1663710"/>
                  </a:lnTo>
                  <a:lnTo>
                    <a:pt x="480023" y="1700364"/>
                  </a:lnTo>
                  <a:lnTo>
                    <a:pt x="453750" y="1739512"/>
                  </a:lnTo>
                  <a:lnTo>
                    <a:pt x="430152" y="1780787"/>
                  </a:lnTo>
                  <a:lnTo>
                    <a:pt x="409267" y="1823820"/>
                  </a:lnTo>
                  <a:lnTo>
                    <a:pt x="391131" y="1868244"/>
                  </a:lnTo>
                  <a:lnTo>
                    <a:pt x="375782" y="1913691"/>
                  </a:lnTo>
                  <a:lnTo>
                    <a:pt x="363256" y="1959794"/>
                  </a:lnTo>
                  <a:lnTo>
                    <a:pt x="353590" y="2006183"/>
                  </a:lnTo>
                  <a:lnTo>
                    <a:pt x="346820" y="2052492"/>
                  </a:lnTo>
                  <a:lnTo>
                    <a:pt x="342985" y="2098353"/>
                  </a:lnTo>
                  <a:lnTo>
                    <a:pt x="341539" y="2147969"/>
                  </a:lnTo>
                  <a:lnTo>
                    <a:pt x="342578" y="2197798"/>
                  </a:lnTo>
                  <a:lnTo>
                    <a:pt x="345914" y="2247787"/>
                  </a:lnTo>
                  <a:lnTo>
                    <a:pt x="351360" y="2297883"/>
                  </a:lnTo>
                  <a:lnTo>
                    <a:pt x="358729" y="2348033"/>
                  </a:lnTo>
                  <a:lnTo>
                    <a:pt x="367834" y="2398183"/>
                  </a:lnTo>
                  <a:lnTo>
                    <a:pt x="378488" y="2448279"/>
                  </a:lnTo>
                  <a:lnTo>
                    <a:pt x="390504" y="2498268"/>
                  </a:lnTo>
                  <a:lnTo>
                    <a:pt x="403696" y="2548097"/>
                  </a:lnTo>
                  <a:lnTo>
                    <a:pt x="417876" y="2597713"/>
                  </a:lnTo>
                  <a:lnTo>
                    <a:pt x="62275" y="2597713"/>
                  </a:lnTo>
                  <a:lnTo>
                    <a:pt x="48810" y="2546785"/>
                  </a:lnTo>
                  <a:lnTo>
                    <a:pt x="36981" y="2495665"/>
                  </a:lnTo>
                  <a:lnTo>
                    <a:pt x="26788" y="2444351"/>
                  </a:lnTo>
                  <a:lnTo>
                    <a:pt x="18232" y="2392845"/>
                  </a:lnTo>
                  <a:lnTo>
                    <a:pt x="11313" y="2341147"/>
                  </a:lnTo>
                  <a:lnTo>
                    <a:pt x="6030" y="2289255"/>
                  </a:lnTo>
                  <a:lnTo>
                    <a:pt x="2383" y="2237171"/>
                  </a:lnTo>
                  <a:lnTo>
                    <a:pt x="373" y="2184894"/>
                  </a:lnTo>
                  <a:lnTo>
                    <a:pt x="0" y="2132424"/>
                  </a:lnTo>
                  <a:lnTo>
                    <a:pt x="1262" y="2079761"/>
                  </a:lnTo>
                  <a:lnTo>
                    <a:pt x="4511" y="2036720"/>
                  </a:lnTo>
                  <a:lnTo>
                    <a:pt x="9611" y="1993106"/>
                  </a:lnTo>
                  <a:lnTo>
                    <a:pt x="16568" y="1949073"/>
                  </a:lnTo>
                  <a:lnTo>
                    <a:pt x="25388" y="1904775"/>
                  </a:lnTo>
                  <a:lnTo>
                    <a:pt x="36077" y="1860366"/>
                  </a:lnTo>
                  <a:lnTo>
                    <a:pt x="48640" y="1815998"/>
                  </a:lnTo>
                  <a:lnTo>
                    <a:pt x="63084" y="1771827"/>
                  </a:lnTo>
                  <a:lnTo>
                    <a:pt x="79415" y="1728005"/>
                  </a:lnTo>
                  <a:lnTo>
                    <a:pt x="97639" y="1684687"/>
                  </a:lnTo>
                  <a:lnTo>
                    <a:pt x="117761" y="1642026"/>
                  </a:lnTo>
                  <a:lnTo>
                    <a:pt x="139788" y="1600176"/>
                  </a:lnTo>
                  <a:lnTo>
                    <a:pt x="163725" y="1559290"/>
                  </a:lnTo>
                  <a:lnTo>
                    <a:pt x="189578" y="1519523"/>
                  </a:lnTo>
                  <a:lnTo>
                    <a:pt x="217353" y="1481029"/>
                  </a:lnTo>
                  <a:lnTo>
                    <a:pt x="247057" y="1443960"/>
                  </a:lnTo>
                  <a:lnTo>
                    <a:pt x="278695" y="1408471"/>
                  </a:lnTo>
                  <a:lnTo>
                    <a:pt x="312273" y="1374715"/>
                  </a:lnTo>
                  <a:lnTo>
                    <a:pt x="347797" y="1342847"/>
                  </a:lnTo>
                  <a:lnTo>
                    <a:pt x="385273" y="1313019"/>
                  </a:lnTo>
                  <a:lnTo>
                    <a:pt x="424707" y="1285386"/>
                  </a:lnTo>
                  <a:lnTo>
                    <a:pt x="466104" y="1260102"/>
                  </a:lnTo>
                  <a:lnTo>
                    <a:pt x="509472" y="1237319"/>
                  </a:lnTo>
                  <a:lnTo>
                    <a:pt x="554815" y="1217193"/>
                  </a:lnTo>
                  <a:lnTo>
                    <a:pt x="602139" y="1199876"/>
                  </a:lnTo>
                  <a:lnTo>
                    <a:pt x="651451" y="1185523"/>
                  </a:lnTo>
                  <a:lnTo>
                    <a:pt x="698768" y="1176168"/>
                  </a:lnTo>
                  <a:lnTo>
                    <a:pt x="746236" y="1168536"/>
                  </a:lnTo>
                  <a:lnTo>
                    <a:pt x="793855" y="1162625"/>
                  </a:lnTo>
                  <a:lnTo>
                    <a:pt x="841625" y="1158435"/>
                  </a:lnTo>
                  <a:lnTo>
                    <a:pt x="889546" y="1155967"/>
                  </a:lnTo>
                  <a:lnTo>
                    <a:pt x="937618" y="1155220"/>
                  </a:lnTo>
                  <a:lnTo>
                    <a:pt x="985841" y="1156195"/>
                  </a:lnTo>
                  <a:lnTo>
                    <a:pt x="1046679" y="1155987"/>
                  </a:lnTo>
                  <a:lnTo>
                    <a:pt x="1104375" y="1154536"/>
                  </a:lnTo>
                  <a:lnTo>
                    <a:pt x="1158666" y="1150598"/>
                  </a:lnTo>
                  <a:lnTo>
                    <a:pt x="1209292" y="1142927"/>
                  </a:lnTo>
                  <a:lnTo>
                    <a:pt x="1255990" y="1130282"/>
                  </a:lnTo>
                  <a:lnTo>
                    <a:pt x="1298498" y="1111417"/>
                  </a:lnTo>
                  <a:lnTo>
                    <a:pt x="1334628" y="1087173"/>
                  </a:lnTo>
                  <a:lnTo>
                    <a:pt x="1367235" y="1057049"/>
                  </a:lnTo>
                  <a:lnTo>
                    <a:pt x="1396945" y="1021623"/>
                  </a:lnTo>
                  <a:lnTo>
                    <a:pt x="1424385" y="981471"/>
                  </a:lnTo>
                  <a:lnTo>
                    <a:pt x="1450180" y="937170"/>
                  </a:lnTo>
                  <a:lnTo>
                    <a:pt x="1474956" y="889298"/>
                  </a:lnTo>
                  <a:lnTo>
                    <a:pt x="1499339" y="838430"/>
                  </a:lnTo>
                  <a:lnTo>
                    <a:pt x="1523956" y="785144"/>
                  </a:lnTo>
                  <a:lnTo>
                    <a:pt x="1546188" y="735810"/>
                  </a:lnTo>
                  <a:lnTo>
                    <a:pt x="1569690" y="687131"/>
                  </a:lnTo>
                  <a:lnTo>
                    <a:pt x="1594461" y="639106"/>
                  </a:lnTo>
                  <a:lnTo>
                    <a:pt x="1620503" y="591737"/>
                  </a:lnTo>
                  <a:lnTo>
                    <a:pt x="1647814" y="545022"/>
                  </a:lnTo>
                  <a:lnTo>
                    <a:pt x="1673047" y="506960"/>
                  </a:lnTo>
                  <a:lnTo>
                    <a:pt x="1700057" y="470056"/>
                  </a:lnTo>
                  <a:lnTo>
                    <a:pt x="1728788" y="434336"/>
                  </a:lnTo>
                  <a:lnTo>
                    <a:pt x="1759182" y="399827"/>
                  </a:lnTo>
                  <a:lnTo>
                    <a:pt x="1791181" y="366556"/>
                  </a:lnTo>
                  <a:lnTo>
                    <a:pt x="1824726" y="334547"/>
                  </a:lnTo>
                  <a:lnTo>
                    <a:pt x="1859762" y="303828"/>
                  </a:lnTo>
                  <a:lnTo>
                    <a:pt x="1896229" y="274425"/>
                  </a:lnTo>
                  <a:lnTo>
                    <a:pt x="1934070" y="246363"/>
                  </a:lnTo>
                  <a:lnTo>
                    <a:pt x="1973228" y="219670"/>
                  </a:lnTo>
                  <a:lnTo>
                    <a:pt x="2013645" y="194371"/>
                  </a:lnTo>
                  <a:lnTo>
                    <a:pt x="2055263" y="170492"/>
                  </a:lnTo>
                  <a:lnTo>
                    <a:pt x="2098024" y="148060"/>
                  </a:lnTo>
                  <a:lnTo>
                    <a:pt x="2141871" y="127100"/>
                  </a:lnTo>
                  <a:lnTo>
                    <a:pt x="2186746" y="107640"/>
                  </a:lnTo>
                  <a:lnTo>
                    <a:pt x="2232591" y="89704"/>
                  </a:lnTo>
                  <a:lnTo>
                    <a:pt x="2279349" y="73320"/>
                  </a:lnTo>
                  <a:lnTo>
                    <a:pt x="2326962" y="58514"/>
                  </a:lnTo>
                  <a:lnTo>
                    <a:pt x="2375373" y="45311"/>
                  </a:lnTo>
                  <a:lnTo>
                    <a:pt x="2424523" y="33739"/>
                  </a:lnTo>
                  <a:lnTo>
                    <a:pt x="2474354" y="23822"/>
                  </a:lnTo>
                  <a:lnTo>
                    <a:pt x="2524811" y="15588"/>
                  </a:lnTo>
                  <a:lnTo>
                    <a:pt x="2575833" y="9063"/>
                  </a:lnTo>
                  <a:lnTo>
                    <a:pt x="2627365" y="4272"/>
                  </a:lnTo>
                  <a:lnTo>
                    <a:pt x="2679348" y="1242"/>
                  </a:lnTo>
                  <a:lnTo>
                    <a:pt x="2731724" y="0"/>
                  </a:lnTo>
                  <a:lnTo>
                    <a:pt x="2784436" y="570"/>
                  </a:lnTo>
                  <a:lnTo>
                    <a:pt x="2837426" y="2980"/>
                  </a:lnTo>
                  <a:lnTo>
                    <a:pt x="2851411" y="3418"/>
                  </a:lnTo>
                  <a:lnTo>
                    <a:pt x="2893463" y="7432"/>
                  </a:lnTo>
                  <a:close/>
                </a:path>
              </a:pathLst>
            </a:custGeom>
            <a:solidFill>
              <a:srgbClr val="429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649056" y="5785302"/>
              <a:ext cx="3592195" cy="4502150"/>
            </a:xfrm>
            <a:custGeom>
              <a:avLst/>
              <a:gdLst/>
              <a:ahLst/>
              <a:cxnLst/>
              <a:rect l="l" t="t" r="r" b="b"/>
              <a:pathLst>
                <a:path w="3592194" h="4502150">
                  <a:moveTo>
                    <a:pt x="3592167" y="0"/>
                  </a:moveTo>
                  <a:lnTo>
                    <a:pt x="3592167" y="196654"/>
                  </a:lnTo>
                  <a:lnTo>
                    <a:pt x="3575450" y="225008"/>
                  </a:lnTo>
                  <a:lnTo>
                    <a:pt x="3542603" y="284073"/>
                  </a:lnTo>
                  <a:lnTo>
                    <a:pt x="3504790" y="354103"/>
                  </a:lnTo>
                  <a:lnTo>
                    <a:pt x="3482483" y="394488"/>
                  </a:lnTo>
                  <a:lnTo>
                    <a:pt x="3458941" y="435272"/>
                  </a:lnTo>
                  <a:lnTo>
                    <a:pt x="3433847" y="476082"/>
                  </a:lnTo>
                  <a:lnTo>
                    <a:pt x="3406884" y="516546"/>
                  </a:lnTo>
                  <a:lnTo>
                    <a:pt x="3377736" y="556289"/>
                  </a:lnTo>
                  <a:lnTo>
                    <a:pt x="3346086" y="594939"/>
                  </a:lnTo>
                  <a:lnTo>
                    <a:pt x="3311617" y="632124"/>
                  </a:lnTo>
                  <a:lnTo>
                    <a:pt x="3274012" y="667471"/>
                  </a:lnTo>
                  <a:lnTo>
                    <a:pt x="3233179" y="700675"/>
                  </a:lnTo>
                  <a:lnTo>
                    <a:pt x="3190713" y="730430"/>
                  </a:lnTo>
                  <a:lnTo>
                    <a:pt x="3146808" y="756989"/>
                  </a:lnTo>
                  <a:lnTo>
                    <a:pt x="3101660" y="780605"/>
                  </a:lnTo>
                  <a:lnTo>
                    <a:pt x="3055463" y="801532"/>
                  </a:lnTo>
                  <a:lnTo>
                    <a:pt x="3008412" y="820025"/>
                  </a:lnTo>
                  <a:lnTo>
                    <a:pt x="2960701" y="836335"/>
                  </a:lnTo>
                  <a:lnTo>
                    <a:pt x="2912525" y="850718"/>
                  </a:lnTo>
                  <a:lnTo>
                    <a:pt x="2864079" y="863427"/>
                  </a:lnTo>
                  <a:lnTo>
                    <a:pt x="2815558" y="874715"/>
                  </a:lnTo>
                  <a:lnTo>
                    <a:pt x="2767155" y="884836"/>
                  </a:lnTo>
                  <a:lnTo>
                    <a:pt x="2719066" y="894044"/>
                  </a:lnTo>
                  <a:lnTo>
                    <a:pt x="2566204" y="920903"/>
                  </a:lnTo>
                  <a:lnTo>
                    <a:pt x="2509458" y="931296"/>
                  </a:lnTo>
                  <a:lnTo>
                    <a:pt x="2454682" y="942387"/>
                  </a:lnTo>
                  <a:lnTo>
                    <a:pt x="2402183" y="954647"/>
                  </a:lnTo>
                  <a:lnTo>
                    <a:pt x="2352272" y="968550"/>
                  </a:lnTo>
                  <a:lnTo>
                    <a:pt x="2305258" y="984567"/>
                  </a:lnTo>
                  <a:lnTo>
                    <a:pt x="2261450" y="1003170"/>
                  </a:lnTo>
                  <a:lnTo>
                    <a:pt x="2221157" y="1024831"/>
                  </a:lnTo>
                  <a:lnTo>
                    <a:pt x="2184689" y="1050023"/>
                  </a:lnTo>
                  <a:lnTo>
                    <a:pt x="2152355" y="1079218"/>
                  </a:lnTo>
                  <a:lnTo>
                    <a:pt x="2124463" y="1112888"/>
                  </a:lnTo>
                  <a:lnTo>
                    <a:pt x="2101493" y="1151230"/>
                  </a:lnTo>
                  <a:lnTo>
                    <a:pt x="2083502" y="1193380"/>
                  </a:lnTo>
                  <a:lnTo>
                    <a:pt x="2069881" y="1238957"/>
                  </a:lnTo>
                  <a:lnTo>
                    <a:pt x="2060023" y="1287579"/>
                  </a:lnTo>
                  <a:lnTo>
                    <a:pt x="2053320" y="1338866"/>
                  </a:lnTo>
                  <a:lnTo>
                    <a:pt x="2049165" y="1392434"/>
                  </a:lnTo>
                  <a:lnTo>
                    <a:pt x="2046950" y="1447903"/>
                  </a:lnTo>
                  <a:lnTo>
                    <a:pt x="2046066" y="1504892"/>
                  </a:lnTo>
                  <a:lnTo>
                    <a:pt x="2045442" y="1658671"/>
                  </a:lnTo>
                  <a:lnTo>
                    <a:pt x="2044340" y="1707270"/>
                  </a:lnTo>
                  <a:lnTo>
                    <a:pt x="2042192" y="1756148"/>
                  </a:lnTo>
                  <a:lnTo>
                    <a:pt x="2038652" y="1805129"/>
                  </a:lnTo>
                  <a:lnTo>
                    <a:pt x="2033371" y="1854035"/>
                  </a:lnTo>
                  <a:lnTo>
                    <a:pt x="2026001" y="1902690"/>
                  </a:lnTo>
                  <a:lnTo>
                    <a:pt x="2016193" y="1950917"/>
                  </a:lnTo>
                  <a:lnTo>
                    <a:pt x="2003599" y="1998538"/>
                  </a:lnTo>
                  <a:lnTo>
                    <a:pt x="1987872" y="2045377"/>
                  </a:lnTo>
                  <a:lnTo>
                    <a:pt x="1968662" y="2091258"/>
                  </a:lnTo>
                  <a:lnTo>
                    <a:pt x="1945622" y="2136002"/>
                  </a:lnTo>
                  <a:lnTo>
                    <a:pt x="1918404" y="2179434"/>
                  </a:lnTo>
                  <a:lnTo>
                    <a:pt x="1886658" y="2221376"/>
                  </a:lnTo>
                  <a:lnTo>
                    <a:pt x="1850038" y="2261651"/>
                  </a:lnTo>
                  <a:lnTo>
                    <a:pt x="1809824" y="2298511"/>
                  </a:lnTo>
                  <a:lnTo>
                    <a:pt x="1767656" y="2330686"/>
                  </a:lnTo>
                  <a:lnTo>
                    <a:pt x="1723840" y="2358623"/>
                  </a:lnTo>
                  <a:lnTo>
                    <a:pt x="1678682" y="2382766"/>
                  </a:lnTo>
                  <a:lnTo>
                    <a:pt x="1632488" y="2403560"/>
                  </a:lnTo>
                  <a:lnTo>
                    <a:pt x="1585563" y="2421450"/>
                  </a:lnTo>
                  <a:lnTo>
                    <a:pt x="1538213" y="2436881"/>
                  </a:lnTo>
                  <a:lnTo>
                    <a:pt x="1490744" y="2450299"/>
                  </a:lnTo>
                  <a:lnTo>
                    <a:pt x="1443461" y="2462148"/>
                  </a:lnTo>
                  <a:lnTo>
                    <a:pt x="1280927" y="2498172"/>
                  </a:lnTo>
                  <a:lnTo>
                    <a:pt x="1247609" y="2506118"/>
                  </a:lnTo>
                  <a:lnTo>
                    <a:pt x="1170757" y="2528078"/>
                  </a:lnTo>
                  <a:lnTo>
                    <a:pt x="1126786" y="2543702"/>
                  </a:lnTo>
                  <a:lnTo>
                    <a:pt x="1083443" y="2561418"/>
                  </a:lnTo>
                  <a:lnTo>
                    <a:pt x="1040782" y="2581168"/>
                  </a:lnTo>
                  <a:lnTo>
                    <a:pt x="998859" y="2602893"/>
                  </a:lnTo>
                  <a:lnTo>
                    <a:pt x="957731" y="2626538"/>
                  </a:lnTo>
                  <a:lnTo>
                    <a:pt x="917453" y="2652043"/>
                  </a:lnTo>
                  <a:lnTo>
                    <a:pt x="878081" y="2679351"/>
                  </a:lnTo>
                  <a:lnTo>
                    <a:pt x="839671" y="2708405"/>
                  </a:lnTo>
                  <a:lnTo>
                    <a:pt x="802279" y="2739147"/>
                  </a:lnTo>
                  <a:lnTo>
                    <a:pt x="765960" y="2771518"/>
                  </a:lnTo>
                  <a:lnTo>
                    <a:pt x="730770" y="2805462"/>
                  </a:lnTo>
                  <a:lnTo>
                    <a:pt x="696765" y="2840920"/>
                  </a:lnTo>
                  <a:lnTo>
                    <a:pt x="664001" y="2877835"/>
                  </a:lnTo>
                  <a:lnTo>
                    <a:pt x="632533" y="2916149"/>
                  </a:lnTo>
                  <a:lnTo>
                    <a:pt x="602418" y="2955804"/>
                  </a:lnTo>
                  <a:lnTo>
                    <a:pt x="573711" y="2996743"/>
                  </a:lnTo>
                  <a:lnTo>
                    <a:pt x="546468" y="3038908"/>
                  </a:lnTo>
                  <a:lnTo>
                    <a:pt x="520746" y="3082242"/>
                  </a:lnTo>
                  <a:lnTo>
                    <a:pt x="496598" y="3126685"/>
                  </a:lnTo>
                  <a:lnTo>
                    <a:pt x="474083" y="3172182"/>
                  </a:lnTo>
                  <a:lnTo>
                    <a:pt x="453254" y="3218674"/>
                  </a:lnTo>
                  <a:lnTo>
                    <a:pt x="434169" y="3266103"/>
                  </a:lnTo>
                  <a:lnTo>
                    <a:pt x="416882" y="3314411"/>
                  </a:lnTo>
                  <a:lnTo>
                    <a:pt x="401450" y="3363542"/>
                  </a:lnTo>
                  <a:lnTo>
                    <a:pt x="388781" y="3409777"/>
                  </a:lnTo>
                  <a:lnTo>
                    <a:pt x="377618" y="3456517"/>
                  </a:lnTo>
                  <a:lnTo>
                    <a:pt x="367957" y="3503731"/>
                  </a:lnTo>
                  <a:lnTo>
                    <a:pt x="359795" y="3551390"/>
                  </a:lnTo>
                  <a:lnTo>
                    <a:pt x="353130" y="3599464"/>
                  </a:lnTo>
                  <a:lnTo>
                    <a:pt x="347959" y="3647923"/>
                  </a:lnTo>
                  <a:lnTo>
                    <a:pt x="344277" y="3696737"/>
                  </a:lnTo>
                  <a:lnTo>
                    <a:pt x="342083" y="3745875"/>
                  </a:lnTo>
                  <a:lnTo>
                    <a:pt x="341372" y="3795309"/>
                  </a:lnTo>
                  <a:lnTo>
                    <a:pt x="342142" y="3845007"/>
                  </a:lnTo>
                  <a:lnTo>
                    <a:pt x="344390" y="3894940"/>
                  </a:lnTo>
                  <a:lnTo>
                    <a:pt x="348113" y="3945079"/>
                  </a:lnTo>
                  <a:lnTo>
                    <a:pt x="353308" y="3995393"/>
                  </a:lnTo>
                  <a:lnTo>
                    <a:pt x="359970" y="4045851"/>
                  </a:lnTo>
                  <a:lnTo>
                    <a:pt x="368099" y="4096425"/>
                  </a:lnTo>
                  <a:lnTo>
                    <a:pt x="377689" y="4147084"/>
                  </a:lnTo>
                  <a:lnTo>
                    <a:pt x="388739" y="4197799"/>
                  </a:lnTo>
                  <a:lnTo>
                    <a:pt x="401245" y="4248539"/>
                  </a:lnTo>
                  <a:lnTo>
                    <a:pt x="415203" y="4299274"/>
                  </a:lnTo>
                  <a:lnTo>
                    <a:pt x="430612" y="4349974"/>
                  </a:lnTo>
                  <a:lnTo>
                    <a:pt x="447467" y="4400610"/>
                  </a:lnTo>
                  <a:lnTo>
                    <a:pt x="465766" y="4451151"/>
                  </a:lnTo>
                  <a:lnTo>
                    <a:pt x="485506" y="4501568"/>
                  </a:lnTo>
                  <a:lnTo>
                    <a:pt x="121002" y="4501568"/>
                  </a:lnTo>
                  <a:lnTo>
                    <a:pt x="104477" y="4451248"/>
                  </a:lnTo>
                  <a:lnTo>
                    <a:pt x="89153" y="4400852"/>
                  </a:lnTo>
                  <a:lnTo>
                    <a:pt x="75034" y="4350400"/>
                  </a:lnTo>
                  <a:lnTo>
                    <a:pt x="62123" y="4299914"/>
                  </a:lnTo>
                  <a:lnTo>
                    <a:pt x="50421" y="4249414"/>
                  </a:lnTo>
                  <a:lnTo>
                    <a:pt x="39931" y="4198918"/>
                  </a:lnTo>
                  <a:lnTo>
                    <a:pt x="30658" y="4148449"/>
                  </a:lnTo>
                  <a:lnTo>
                    <a:pt x="22602" y="4098025"/>
                  </a:lnTo>
                  <a:lnTo>
                    <a:pt x="15767" y="4047668"/>
                  </a:lnTo>
                  <a:lnTo>
                    <a:pt x="10156" y="3997397"/>
                  </a:lnTo>
                  <a:lnTo>
                    <a:pt x="5770" y="3947232"/>
                  </a:lnTo>
                  <a:lnTo>
                    <a:pt x="2614" y="3897195"/>
                  </a:lnTo>
                  <a:lnTo>
                    <a:pt x="690" y="3847304"/>
                  </a:lnTo>
                  <a:lnTo>
                    <a:pt x="0" y="3797581"/>
                  </a:lnTo>
                  <a:lnTo>
                    <a:pt x="546" y="3748045"/>
                  </a:lnTo>
                  <a:lnTo>
                    <a:pt x="2333" y="3698717"/>
                  </a:lnTo>
                  <a:lnTo>
                    <a:pt x="5363" y="3649616"/>
                  </a:lnTo>
                  <a:lnTo>
                    <a:pt x="9637" y="3600764"/>
                  </a:lnTo>
                  <a:lnTo>
                    <a:pt x="15160" y="3552180"/>
                  </a:lnTo>
                  <a:lnTo>
                    <a:pt x="21933" y="3503884"/>
                  </a:lnTo>
                  <a:lnTo>
                    <a:pt x="29959" y="3455897"/>
                  </a:lnTo>
                  <a:lnTo>
                    <a:pt x="39242" y="3408239"/>
                  </a:lnTo>
                  <a:lnTo>
                    <a:pt x="49784" y="3360930"/>
                  </a:lnTo>
                  <a:lnTo>
                    <a:pt x="61587" y="3313990"/>
                  </a:lnTo>
                  <a:lnTo>
                    <a:pt x="74654" y="3267440"/>
                  </a:lnTo>
                  <a:lnTo>
                    <a:pt x="89128" y="3220486"/>
                  </a:lnTo>
                  <a:lnTo>
                    <a:pt x="104932" y="3174096"/>
                  </a:lnTo>
                  <a:lnTo>
                    <a:pt x="122065" y="3128272"/>
                  </a:lnTo>
                  <a:lnTo>
                    <a:pt x="140527" y="3083013"/>
                  </a:lnTo>
                  <a:lnTo>
                    <a:pt x="160318" y="3038320"/>
                  </a:lnTo>
                  <a:lnTo>
                    <a:pt x="181439" y="2994192"/>
                  </a:lnTo>
                  <a:lnTo>
                    <a:pt x="203889" y="2950629"/>
                  </a:lnTo>
                  <a:lnTo>
                    <a:pt x="227669" y="2907631"/>
                  </a:lnTo>
                  <a:lnTo>
                    <a:pt x="252693" y="2865346"/>
                  </a:lnTo>
                  <a:lnTo>
                    <a:pt x="278879" y="2823921"/>
                  </a:lnTo>
                  <a:lnTo>
                    <a:pt x="306225" y="2783355"/>
                  </a:lnTo>
                  <a:lnTo>
                    <a:pt x="334732" y="2743649"/>
                  </a:lnTo>
                  <a:lnTo>
                    <a:pt x="364399" y="2704803"/>
                  </a:lnTo>
                  <a:lnTo>
                    <a:pt x="395228" y="2666817"/>
                  </a:lnTo>
                  <a:lnTo>
                    <a:pt x="427218" y="2629690"/>
                  </a:lnTo>
                  <a:lnTo>
                    <a:pt x="460368" y="2593423"/>
                  </a:lnTo>
                  <a:lnTo>
                    <a:pt x="494607" y="2557805"/>
                  </a:lnTo>
                  <a:lnTo>
                    <a:pt x="529995" y="2523409"/>
                  </a:lnTo>
                  <a:lnTo>
                    <a:pt x="566532" y="2490237"/>
                  </a:lnTo>
                  <a:lnTo>
                    <a:pt x="604217" y="2458287"/>
                  </a:lnTo>
                  <a:lnTo>
                    <a:pt x="642964" y="2427632"/>
                  </a:lnTo>
                  <a:lnTo>
                    <a:pt x="682682" y="2398344"/>
                  </a:lnTo>
                  <a:lnTo>
                    <a:pt x="723373" y="2370423"/>
                  </a:lnTo>
                  <a:lnTo>
                    <a:pt x="765037" y="2343868"/>
                  </a:lnTo>
                  <a:lnTo>
                    <a:pt x="807576" y="2318741"/>
                  </a:lnTo>
                  <a:lnTo>
                    <a:pt x="850894" y="2295099"/>
                  </a:lnTo>
                  <a:lnTo>
                    <a:pt x="894990" y="2272943"/>
                  </a:lnTo>
                  <a:lnTo>
                    <a:pt x="939865" y="2252273"/>
                  </a:lnTo>
                  <a:lnTo>
                    <a:pt x="985414" y="2233136"/>
                  </a:lnTo>
                  <a:lnTo>
                    <a:pt x="1031533" y="2215576"/>
                  </a:lnTo>
                  <a:lnTo>
                    <a:pt x="1078223" y="2199593"/>
                  </a:lnTo>
                  <a:lnTo>
                    <a:pt x="1125482" y="2185189"/>
                  </a:lnTo>
                  <a:lnTo>
                    <a:pt x="1164712" y="2174976"/>
                  </a:lnTo>
                  <a:lnTo>
                    <a:pt x="1203647" y="2165550"/>
                  </a:lnTo>
                  <a:lnTo>
                    <a:pt x="1241992" y="2156908"/>
                  </a:lnTo>
                  <a:lnTo>
                    <a:pt x="1335133" y="2136779"/>
                  </a:lnTo>
                  <a:lnTo>
                    <a:pt x="1389369" y="2123873"/>
                  </a:lnTo>
                  <a:lnTo>
                    <a:pt x="1441297" y="2109511"/>
                  </a:lnTo>
                  <a:lnTo>
                    <a:pt x="1490050" y="2092867"/>
                  </a:lnTo>
                  <a:lnTo>
                    <a:pt x="1534764" y="2073118"/>
                  </a:lnTo>
                  <a:lnTo>
                    <a:pt x="1574571" y="2049439"/>
                  </a:lnTo>
                  <a:lnTo>
                    <a:pt x="1608607" y="2021005"/>
                  </a:lnTo>
                  <a:lnTo>
                    <a:pt x="1634722" y="1989792"/>
                  </a:lnTo>
                  <a:lnTo>
                    <a:pt x="1655636" y="1954617"/>
                  </a:lnTo>
                  <a:lnTo>
                    <a:pt x="1671932" y="1915748"/>
                  </a:lnTo>
                  <a:lnTo>
                    <a:pt x="1684189" y="1873448"/>
                  </a:lnTo>
                  <a:lnTo>
                    <a:pt x="1692990" y="1827984"/>
                  </a:lnTo>
                  <a:lnTo>
                    <a:pt x="1698916" y="1779622"/>
                  </a:lnTo>
                  <a:lnTo>
                    <a:pt x="1702548" y="1728626"/>
                  </a:lnTo>
                  <a:lnTo>
                    <a:pt x="1704467" y="1675263"/>
                  </a:lnTo>
                  <a:lnTo>
                    <a:pt x="1705255" y="1619797"/>
                  </a:lnTo>
                  <a:lnTo>
                    <a:pt x="1705902" y="1470628"/>
                  </a:lnTo>
                  <a:lnTo>
                    <a:pt x="1706872" y="1423779"/>
                  </a:lnTo>
                  <a:lnTo>
                    <a:pt x="1708761" y="1376525"/>
                  </a:lnTo>
                  <a:lnTo>
                    <a:pt x="1711875" y="1329019"/>
                  </a:lnTo>
                  <a:lnTo>
                    <a:pt x="1716521" y="1281415"/>
                  </a:lnTo>
                  <a:lnTo>
                    <a:pt x="1723005" y="1233865"/>
                  </a:lnTo>
                  <a:lnTo>
                    <a:pt x="1731633" y="1186524"/>
                  </a:lnTo>
                  <a:lnTo>
                    <a:pt x="1742712" y="1139545"/>
                  </a:lnTo>
                  <a:lnTo>
                    <a:pt x="1756548" y="1093081"/>
                  </a:lnTo>
                  <a:lnTo>
                    <a:pt x="1773447" y="1047286"/>
                  </a:lnTo>
                  <a:lnTo>
                    <a:pt x="1793715" y="1002313"/>
                  </a:lnTo>
                  <a:lnTo>
                    <a:pt x="1817660" y="958316"/>
                  </a:lnTo>
                  <a:lnTo>
                    <a:pt x="1845587" y="915448"/>
                  </a:lnTo>
                  <a:lnTo>
                    <a:pt x="1877664" y="873791"/>
                  </a:lnTo>
                  <a:lnTo>
                    <a:pt x="1911945" y="836000"/>
                  </a:lnTo>
                  <a:lnTo>
                    <a:pt x="1948248" y="801843"/>
                  </a:lnTo>
                  <a:lnTo>
                    <a:pt x="1986390" y="771088"/>
                  </a:lnTo>
                  <a:lnTo>
                    <a:pt x="2026187" y="743502"/>
                  </a:lnTo>
                  <a:lnTo>
                    <a:pt x="2067459" y="718852"/>
                  </a:lnTo>
                  <a:lnTo>
                    <a:pt x="2110021" y="696907"/>
                  </a:lnTo>
                  <a:lnTo>
                    <a:pt x="2153692" y="677433"/>
                  </a:lnTo>
                  <a:lnTo>
                    <a:pt x="2198288" y="660199"/>
                  </a:lnTo>
                  <a:lnTo>
                    <a:pt x="2243628" y="644971"/>
                  </a:lnTo>
                  <a:lnTo>
                    <a:pt x="2289528" y="631518"/>
                  </a:lnTo>
                  <a:lnTo>
                    <a:pt x="2335806" y="619606"/>
                  </a:lnTo>
                  <a:lnTo>
                    <a:pt x="2382280" y="609003"/>
                  </a:lnTo>
                  <a:lnTo>
                    <a:pt x="2428766" y="599477"/>
                  </a:lnTo>
                  <a:lnTo>
                    <a:pt x="2475083" y="590796"/>
                  </a:lnTo>
                  <a:lnTo>
                    <a:pt x="2622905" y="565207"/>
                  </a:lnTo>
                  <a:lnTo>
                    <a:pt x="2678381" y="555076"/>
                  </a:lnTo>
                  <a:lnTo>
                    <a:pt x="2732582" y="544212"/>
                  </a:lnTo>
                  <a:lnTo>
                    <a:pt x="2785183" y="532187"/>
                  </a:lnTo>
                  <a:lnTo>
                    <a:pt x="2835861" y="518573"/>
                  </a:lnTo>
                  <a:lnTo>
                    <a:pt x="2884292" y="502939"/>
                  </a:lnTo>
                  <a:lnTo>
                    <a:pt x="2930153" y="484857"/>
                  </a:lnTo>
                  <a:lnTo>
                    <a:pt x="2973120" y="463899"/>
                  </a:lnTo>
                  <a:lnTo>
                    <a:pt x="3012870" y="439635"/>
                  </a:lnTo>
                  <a:lnTo>
                    <a:pt x="3049078" y="411637"/>
                  </a:lnTo>
                  <a:lnTo>
                    <a:pt x="3083117" y="377893"/>
                  </a:lnTo>
                  <a:lnTo>
                    <a:pt x="3114435" y="339471"/>
                  </a:lnTo>
                  <a:lnTo>
                    <a:pt x="3143673" y="297107"/>
                  </a:lnTo>
                  <a:lnTo>
                    <a:pt x="3171471" y="251536"/>
                  </a:lnTo>
                  <a:lnTo>
                    <a:pt x="3198469" y="203491"/>
                  </a:lnTo>
                  <a:lnTo>
                    <a:pt x="3266975" y="76363"/>
                  </a:lnTo>
                  <a:lnTo>
                    <a:pt x="3288901" y="37899"/>
                  </a:lnTo>
                  <a:lnTo>
                    <a:pt x="3311981" y="0"/>
                  </a:lnTo>
                  <a:lnTo>
                    <a:pt x="3592167" y="0"/>
                  </a:lnTo>
                  <a:close/>
                </a:path>
              </a:pathLst>
            </a:custGeom>
            <a:solidFill>
              <a:srgbClr val="2E7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869870" y="6359041"/>
              <a:ext cx="2081530" cy="1207770"/>
            </a:xfrm>
            <a:custGeom>
              <a:avLst/>
              <a:gdLst/>
              <a:ahLst/>
              <a:cxnLst/>
              <a:rect l="l" t="t" r="r" b="b"/>
              <a:pathLst>
                <a:path w="2081530" h="1207770">
                  <a:moveTo>
                    <a:pt x="501167" y="216281"/>
                  </a:moveTo>
                  <a:lnTo>
                    <a:pt x="236169" y="0"/>
                  </a:lnTo>
                  <a:lnTo>
                    <a:pt x="216395" y="25514"/>
                  </a:lnTo>
                  <a:lnTo>
                    <a:pt x="197396" y="51587"/>
                  </a:lnTo>
                  <a:lnTo>
                    <a:pt x="161785" y="105422"/>
                  </a:lnTo>
                  <a:lnTo>
                    <a:pt x="129438" y="161277"/>
                  </a:lnTo>
                  <a:lnTo>
                    <a:pt x="100495" y="218960"/>
                  </a:lnTo>
                  <a:lnTo>
                    <a:pt x="75057" y="278282"/>
                  </a:lnTo>
                  <a:lnTo>
                    <a:pt x="53200" y="339013"/>
                  </a:lnTo>
                  <a:lnTo>
                    <a:pt x="35013" y="400939"/>
                  </a:lnTo>
                  <a:lnTo>
                    <a:pt x="20561" y="463842"/>
                  </a:lnTo>
                  <a:lnTo>
                    <a:pt x="9893" y="527507"/>
                  </a:lnTo>
                  <a:lnTo>
                    <a:pt x="3048" y="591680"/>
                  </a:lnTo>
                  <a:lnTo>
                    <a:pt x="50" y="656158"/>
                  </a:lnTo>
                  <a:lnTo>
                    <a:pt x="0" y="688416"/>
                  </a:lnTo>
                  <a:lnTo>
                    <a:pt x="914" y="720686"/>
                  </a:lnTo>
                  <a:lnTo>
                    <a:pt x="5626" y="785063"/>
                  </a:lnTo>
                  <a:lnTo>
                    <a:pt x="14173" y="849033"/>
                  </a:lnTo>
                  <a:lnTo>
                    <a:pt x="26530" y="912393"/>
                  </a:lnTo>
                  <a:lnTo>
                    <a:pt x="42659" y="974890"/>
                  </a:lnTo>
                  <a:lnTo>
                    <a:pt x="370243" y="878001"/>
                  </a:lnTo>
                  <a:lnTo>
                    <a:pt x="364604" y="856843"/>
                  </a:lnTo>
                  <a:lnTo>
                    <a:pt x="359600" y="835558"/>
                  </a:lnTo>
                  <a:lnTo>
                    <a:pt x="351472" y="792581"/>
                  </a:lnTo>
                  <a:lnTo>
                    <a:pt x="345871" y="749185"/>
                  </a:lnTo>
                  <a:lnTo>
                    <a:pt x="342849" y="705535"/>
                  </a:lnTo>
                  <a:lnTo>
                    <a:pt x="342290" y="683666"/>
                  </a:lnTo>
                  <a:lnTo>
                    <a:pt x="342379" y="661797"/>
                  </a:lnTo>
                  <a:lnTo>
                    <a:pt x="344500" y="618096"/>
                  </a:lnTo>
                  <a:lnTo>
                    <a:pt x="349173" y="574598"/>
                  </a:lnTo>
                  <a:lnTo>
                    <a:pt x="356400" y="531444"/>
                  </a:lnTo>
                  <a:lnTo>
                    <a:pt x="366153" y="488797"/>
                  </a:lnTo>
                  <a:lnTo>
                    <a:pt x="378396" y="446798"/>
                  </a:lnTo>
                  <a:lnTo>
                    <a:pt x="393077" y="405587"/>
                  </a:lnTo>
                  <a:lnTo>
                    <a:pt x="410159" y="365315"/>
                  </a:lnTo>
                  <a:lnTo>
                    <a:pt x="429590" y="326110"/>
                  </a:lnTo>
                  <a:lnTo>
                    <a:pt x="451281" y="288124"/>
                  </a:lnTo>
                  <a:lnTo>
                    <a:pt x="475170" y="251472"/>
                  </a:lnTo>
                  <a:lnTo>
                    <a:pt x="487908" y="233692"/>
                  </a:lnTo>
                  <a:lnTo>
                    <a:pt x="501167" y="216281"/>
                  </a:lnTo>
                  <a:close/>
                </a:path>
                <a:path w="2081530" h="1207770">
                  <a:moveTo>
                    <a:pt x="2080945" y="836104"/>
                  </a:moveTo>
                  <a:lnTo>
                    <a:pt x="2054758" y="497522"/>
                  </a:lnTo>
                  <a:lnTo>
                    <a:pt x="2021586" y="500824"/>
                  </a:lnTo>
                  <a:lnTo>
                    <a:pt x="1988553" y="505040"/>
                  </a:lnTo>
                  <a:lnTo>
                    <a:pt x="1922856" y="516255"/>
                  </a:lnTo>
                  <a:lnTo>
                    <a:pt x="1857895" y="531126"/>
                  </a:lnTo>
                  <a:lnTo>
                    <a:pt x="1793875" y="549605"/>
                  </a:lnTo>
                  <a:lnTo>
                    <a:pt x="1730984" y="571627"/>
                  </a:lnTo>
                  <a:lnTo>
                    <a:pt x="1669415" y="597141"/>
                  </a:lnTo>
                  <a:lnTo>
                    <a:pt x="1609382" y="626059"/>
                  </a:lnTo>
                  <a:lnTo>
                    <a:pt x="1551051" y="658291"/>
                  </a:lnTo>
                  <a:lnTo>
                    <a:pt x="1494612" y="693724"/>
                  </a:lnTo>
                  <a:lnTo>
                    <a:pt x="1440256" y="732269"/>
                  </a:lnTo>
                  <a:lnTo>
                    <a:pt x="1388122" y="773785"/>
                  </a:lnTo>
                  <a:lnTo>
                    <a:pt x="1338402" y="818159"/>
                  </a:lnTo>
                  <a:lnTo>
                    <a:pt x="1291247" y="865238"/>
                  </a:lnTo>
                  <a:lnTo>
                    <a:pt x="1246797" y="914882"/>
                  </a:lnTo>
                  <a:lnTo>
                    <a:pt x="1205179" y="966939"/>
                  </a:lnTo>
                  <a:lnTo>
                    <a:pt x="1166545" y="1021232"/>
                  </a:lnTo>
                  <a:lnTo>
                    <a:pt x="1452499" y="1207414"/>
                  </a:lnTo>
                  <a:lnTo>
                    <a:pt x="1465897" y="1187983"/>
                  </a:lnTo>
                  <a:lnTo>
                    <a:pt x="1479816" y="1168958"/>
                  </a:lnTo>
                  <a:lnTo>
                    <a:pt x="1509242" y="1132090"/>
                  </a:lnTo>
                  <a:lnTo>
                    <a:pt x="1540687" y="1096924"/>
                  </a:lnTo>
                  <a:lnTo>
                    <a:pt x="1574050" y="1063574"/>
                  </a:lnTo>
                  <a:lnTo>
                    <a:pt x="1609229" y="1032129"/>
                  </a:lnTo>
                  <a:lnTo>
                    <a:pt x="1646097" y="1002715"/>
                  </a:lnTo>
                  <a:lnTo>
                    <a:pt x="1684553" y="975398"/>
                  </a:lnTo>
                  <a:lnTo>
                    <a:pt x="1724482" y="950277"/>
                  </a:lnTo>
                  <a:lnTo>
                    <a:pt x="1765757" y="927417"/>
                  </a:lnTo>
                  <a:lnTo>
                    <a:pt x="1808238" y="906907"/>
                  </a:lnTo>
                  <a:lnTo>
                    <a:pt x="1851799" y="888809"/>
                  </a:lnTo>
                  <a:lnTo>
                    <a:pt x="1896313" y="873175"/>
                  </a:lnTo>
                  <a:lnTo>
                    <a:pt x="1941614" y="860044"/>
                  </a:lnTo>
                  <a:lnTo>
                    <a:pt x="1987588" y="849464"/>
                  </a:lnTo>
                  <a:lnTo>
                    <a:pt x="2034082" y="841476"/>
                  </a:lnTo>
                  <a:lnTo>
                    <a:pt x="2057476" y="838466"/>
                  </a:lnTo>
                  <a:lnTo>
                    <a:pt x="2080945" y="836104"/>
                  </a:lnTo>
                  <a:close/>
                </a:path>
              </a:pathLst>
            </a:custGeom>
            <a:solidFill>
              <a:srgbClr val="F5CB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3990528" y="8835403"/>
            <a:ext cx="414655" cy="896619"/>
          </a:xfrm>
          <a:custGeom>
            <a:avLst/>
            <a:gdLst/>
            <a:ahLst/>
            <a:cxnLst/>
            <a:rect l="l" t="t" r="r" b="b"/>
            <a:pathLst>
              <a:path w="414655" h="896620">
                <a:moveTo>
                  <a:pt x="414240" y="105004"/>
                </a:moveTo>
                <a:lnTo>
                  <a:pt x="398950" y="155732"/>
                </a:lnTo>
                <a:lnTo>
                  <a:pt x="385480" y="206806"/>
                </a:lnTo>
                <a:lnTo>
                  <a:pt x="373831" y="258225"/>
                </a:lnTo>
                <a:lnTo>
                  <a:pt x="364003" y="309990"/>
                </a:lnTo>
                <a:lnTo>
                  <a:pt x="355995" y="362101"/>
                </a:lnTo>
                <a:lnTo>
                  <a:pt x="349808" y="414558"/>
                </a:lnTo>
                <a:lnTo>
                  <a:pt x="345442" y="467360"/>
                </a:lnTo>
                <a:lnTo>
                  <a:pt x="342912" y="520282"/>
                </a:lnTo>
                <a:lnTo>
                  <a:pt x="342231" y="573097"/>
                </a:lnTo>
                <a:lnTo>
                  <a:pt x="343401" y="625807"/>
                </a:lnTo>
                <a:lnTo>
                  <a:pt x="346421" y="678410"/>
                </a:lnTo>
                <a:lnTo>
                  <a:pt x="351291" y="730907"/>
                </a:lnTo>
                <a:lnTo>
                  <a:pt x="358012" y="783298"/>
                </a:lnTo>
                <a:lnTo>
                  <a:pt x="366582" y="835582"/>
                </a:lnTo>
                <a:lnTo>
                  <a:pt x="29311" y="896333"/>
                </a:lnTo>
                <a:lnTo>
                  <a:pt x="20114" y="840350"/>
                </a:lnTo>
                <a:lnTo>
                  <a:pt x="12640" y="784165"/>
                </a:lnTo>
                <a:lnTo>
                  <a:pt x="6890" y="727778"/>
                </a:lnTo>
                <a:lnTo>
                  <a:pt x="2862" y="671188"/>
                </a:lnTo>
                <a:lnTo>
                  <a:pt x="563" y="614501"/>
                </a:lnTo>
                <a:lnTo>
                  <a:pt x="0" y="557824"/>
                </a:lnTo>
                <a:lnTo>
                  <a:pt x="1171" y="501156"/>
                </a:lnTo>
                <a:lnTo>
                  <a:pt x="4077" y="444497"/>
                </a:lnTo>
                <a:lnTo>
                  <a:pt x="8711" y="387954"/>
                </a:lnTo>
                <a:lnTo>
                  <a:pt x="15066" y="331631"/>
                </a:lnTo>
                <a:lnTo>
                  <a:pt x="23142" y="275529"/>
                </a:lnTo>
                <a:lnTo>
                  <a:pt x="32938" y="219648"/>
                </a:lnTo>
                <a:lnTo>
                  <a:pt x="44436" y="164092"/>
                </a:lnTo>
                <a:lnTo>
                  <a:pt x="57614" y="108965"/>
                </a:lnTo>
                <a:lnTo>
                  <a:pt x="72474" y="54268"/>
                </a:lnTo>
                <a:lnTo>
                  <a:pt x="89015" y="0"/>
                </a:lnTo>
                <a:lnTo>
                  <a:pt x="414240" y="105004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706251" y="9521204"/>
            <a:ext cx="581660" cy="560070"/>
          </a:xfrm>
          <a:custGeom>
            <a:avLst/>
            <a:gdLst/>
            <a:ahLst/>
            <a:cxnLst/>
            <a:rect l="l" t="t" r="r" b="b"/>
            <a:pathLst>
              <a:path w="581659" h="560070">
                <a:moveTo>
                  <a:pt x="581058" y="316060"/>
                </a:moveTo>
                <a:lnTo>
                  <a:pt x="536953" y="336251"/>
                </a:lnTo>
                <a:lnTo>
                  <a:pt x="494742" y="359582"/>
                </a:lnTo>
                <a:lnTo>
                  <a:pt x="454425" y="386052"/>
                </a:lnTo>
                <a:lnTo>
                  <a:pt x="416002" y="415661"/>
                </a:lnTo>
                <a:lnTo>
                  <a:pt x="379898" y="448057"/>
                </a:lnTo>
                <a:lnTo>
                  <a:pt x="346537" y="482887"/>
                </a:lnTo>
                <a:lnTo>
                  <a:pt x="315918" y="520150"/>
                </a:lnTo>
                <a:lnTo>
                  <a:pt x="288041" y="559848"/>
                </a:lnTo>
                <a:lnTo>
                  <a:pt x="0" y="374716"/>
                </a:lnTo>
                <a:lnTo>
                  <a:pt x="42804" y="313868"/>
                </a:lnTo>
                <a:lnTo>
                  <a:pt x="90084" y="256429"/>
                </a:lnTo>
                <a:lnTo>
                  <a:pt x="141558" y="202715"/>
                </a:lnTo>
                <a:lnTo>
                  <a:pt x="196943" y="153044"/>
                </a:lnTo>
                <a:lnTo>
                  <a:pt x="255911" y="107686"/>
                </a:lnTo>
                <a:lnTo>
                  <a:pt x="318139" y="66914"/>
                </a:lnTo>
                <a:lnTo>
                  <a:pt x="383262" y="30945"/>
                </a:lnTo>
                <a:lnTo>
                  <a:pt x="450916" y="0"/>
                </a:lnTo>
                <a:lnTo>
                  <a:pt x="581058" y="316060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4780" y="592113"/>
            <a:ext cx="1967627" cy="295473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8" y="7073218"/>
            <a:ext cx="3026727" cy="2776707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660"/>
              <a:t>Terima</a:t>
            </a:r>
            <a:r>
              <a:rPr dirty="0" spc="110"/>
              <a:t> </a:t>
            </a:r>
            <a:r>
              <a:rPr dirty="0" spc="420"/>
              <a:t>Kasih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4196" y="8399317"/>
            <a:ext cx="2453137" cy="18876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2" y="0"/>
            <a:ext cx="2832647" cy="2034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9071" y="379847"/>
            <a:ext cx="105695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8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-110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cap="small" sz="8000" spc="905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8000" spc="1705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000" spc="20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000" spc="-110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sz="8000" spc="20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000" spc="54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8000" spc="1510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8000" spc="52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000" spc="1065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000" spc="33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-6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000" spc="735">
                <a:solidFill>
                  <a:srgbClr val="2E72B0"/>
                </a:solidFill>
                <a:latin typeface="Trebuchet MS"/>
                <a:cs typeface="Trebuchet MS"/>
              </a:rPr>
              <a:t>c</a:t>
            </a:r>
            <a:r>
              <a:rPr dirty="0" sz="8000" spc="650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8000" spc="495">
                <a:solidFill>
                  <a:srgbClr val="2E72B0"/>
                </a:solidFill>
                <a:latin typeface="Trebuchet MS"/>
                <a:cs typeface="Trebuchet MS"/>
              </a:rPr>
              <a:t>d</a:t>
            </a:r>
            <a:r>
              <a:rPr dirty="0" sz="8000" spc="325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54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8000" spc="805">
                <a:solidFill>
                  <a:srgbClr val="2E72B0"/>
                </a:solidFill>
                <a:latin typeface="Trebuchet MS"/>
                <a:cs typeface="Trebuchet MS"/>
              </a:rPr>
              <a:t>g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4588" y="1920944"/>
            <a:ext cx="15499080" cy="79502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800" spc="-50" b="1">
                <a:solidFill>
                  <a:srgbClr val="2E72B0"/>
                </a:solidFill>
                <a:latin typeface="Arial"/>
                <a:cs typeface="Arial"/>
              </a:rPr>
              <a:t>Penjelasan</a:t>
            </a:r>
            <a:r>
              <a:rPr dirty="0" sz="2800" spc="-25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2E72B0"/>
                </a:solidFill>
                <a:latin typeface="Arial"/>
                <a:cs typeface="Arial"/>
              </a:rPr>
              <a:t>implementasi</a:t>
            </a:r>
            <a:r>
              <a:rPr dirty="0" sz="2800" spc="-20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2E72B0"/>
                </a:solidFill>
                <a:latin typeface="Arial"/>
                <a:cs typeface="Arial"/>
              </a:rPr>
              <a:t>kode</a:t>
            </a:r>
            <a:r>
              <a:rPr dirty="0" sz="2800" spc="-25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2E72B0"/>
                </a:solidFill>
                <a:latin typeface="Arial"/>
                <a:cs typeface="Arial"/>
              </a:rPr>
              <a:t>program</a:t>
            </a:r>
            <a:r>
              <a:rPr dirty="0" sz="2800" spc="-20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2E72B0"/>
                </a:solidFill>
                <a:latin typeface="Arial"/>
                <a:cs typeface="Arial"/>
              </a:rPr>
              <a:t>Aplikasi</a:t>
            </a:r>
            <a:r>
              <a:rPr dirty="0" sz="2800" spc="-20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2800" spc="-80" b="1">
                <a:solidFill>
                  <a:srgbClr val="2E72B0"/>
                </a:solidFill>
                <a:latin typeface="Arial"/>
                <a:cs typeface="Arial"/>
              </a:rPr>
              <a:t>Klinik:</a:t>
            </a:r>
            <a:endParaRPr sz="2800">
              <a:latin typeface="Arial"/>
              <a:cs typeface="Arial"/>
            </a:endParaRPr>
          </a:p>
          <a:p>
            <a:pPr algn="just" marL="12700" marR="5080">
              <a:lnSpc>
                <a:spcPct val="116100"/>
              </a:lnSpc>
              <a:buAutoNum type="arabicPeriod"/>
              <a:tabLst>
                <a:tab pos="425450" algn="l"/>
              </a:tabLst>
            </a:pPr>
            <a:r>
              <a:rPr dirty="0" sz="2800" spc="-55">
                <a:solidFill>
                  <a:srgbClr val="2E72B0"/>
                </a:solidFill>
                <a:latin typeface="Trebuchet MS"/>
                <a:cs typeface="Trebuchet MS"/>
              </a:rPr>
              <a:t>Interface 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Data </a:t>
            </a:r>
            <a:r>
              <a:rPr dirty="0" sz="2800" spc="95">
                <a:solidFill>
                  <a:srgbClr val="2E72B0"/>
                </a:solidFill>
                <a:latin typeface="Trebuchet MS"/>
                <a:cs typeface="Trebuchet MS"/>
              </a:rPr>
              <a:t>Medis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digunakan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sebagai </a:t>
            </a:r>
            <a:r>
              <a:rPr dirty="0" sz="2800" spc="-20">
                <a:solidFill>
                  <a:srgbClr val="2E72B0"/>
                </a:solidFill>
                <a:latin typeface="Trebuchet MS"/>
                <a:cs typeface="Trebuchet MS"/>
              </a:rPr>
              <a:t>kontrak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 </a:t>
            </a:r>
            <a:r>
              <a:rPr dirty="0" sz="2800" spc="20">
                <a:solidFill>
                  <a:srgbClr val="2E72B0"/>
                </a:solidFill>
                <a:latin typeface="Trebuchet MS"/>
                <a:cs typeface="Trebuchet MS"/>
              </a:rPr>
              <a:t>penyimpanan </a:t>
            </a:r>
            <a:r>
              <a:rPr dirty="0" sz="2800" spc="-15">
                <a:solidFill>
                  <a:srgbClr val="2E72B0"/>
                </a:solidFill>
                <a:latin typeface="Trebuchet MS"/>
                <a:cs typeface="Trebuchet MS"/>
              </a:rPr>
              <a:t>data </a:t>
            </a:r>
            <a:r>
              <a:rPr dirty="0" sz="2800" spc="-40">
                <a:solidFill>
                  <a:srgbClr val="2E72B0"/>
                </a:solidFill>
                <a:latin typeface="Trebuchet MS"/>
                <a:cs typeface="Trebuchet MS"/>
              </a:rPr>
              <a:t>medis. </a:t>
            </a:r>
            <a:r>
              <a:rPr dirty="0" sz="2800" spc="-55">
                <a:solidFill>
                  <a:srgbClr val="2E72B0"/>
                </a:solidFill>
                <a:latin typeface="Trebuchet MS"/>
                <a:cs typeface="Trebuchet MS"/>
              </a:rPr>
              <a:t>Interface </a:t>
            </a:r>
            <a:r>
              <a:rPr dirty="0" sz="2800" spc="-85">
                <a:solidFill>
                  <a:srgbClr val="2E72B0"/>
                </a:solidFill>
                <a:latin typeface="Trebuchet MS"/>
                <a:cs typeface="Trebuchet MS"/>
              </a:rPr>
              <a:t>ini </a:t>
            </a:r>
            <a:r>
              <a:rPr dirty="0" sz="2800" spc="-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mendeklarasikan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 method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simpanRekamMedis()</a:t>
            </a:r>
            <a:r>
              <a:rPr dirty="0" sz="2800" spc="4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2E72B0"/>
                </a:solidFill>
                <a:latin typeface="Trebuchet MS"/>
                <a:cs typeface="Trebuchet MS"/>
              </a:rPr>
              <a:t>yang</a:t>
            </a:r>
            <a:r>
              <a:rPr dirty="0" sz="2800" spc="9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diimplementasikan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oleh</a:t>
            </a:r>
            <a:r>
              <a:rPr dirty="0" sz="2800" spc="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kelas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Rekam </a:t>
            </a:r>
            <a:r>
              <a:rPr dirty="0" sz="2800" spc="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Medis.</a:t>
            </a:r>
            <a:endParaRPr sz="2800">
              <a:latin typeface="Trebuchet MS"/>
              <a:cs typeface="Trebuchet MS"/>
            </a:endParaRPr>
          </a:p>
          <a:p>
            <a:pPr algn="just" marL="12700" marR="5080">
              <a:lnSpc>
                <a:spcPct val="116100"/>
              </a:lnSpc>
              <a:buAutoNum type="arabicPeriod"/>
              <a:tabLst>
                <a:tab pos="487045" algn="l"/>
              </a:tabLst>
            </a:pP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Kelas </a:t>
            </a:r>
            <a:r>
              <a:rPr dirty="0" sz="2800" spc="-20">
                <a:solidFill>
                  <a:srgbClr val="2E72B0"/>
                </a:solidFill>
                <a:latin typeface="Trebuchet MS"/>
                <a:cs typeface="Trebuchet MS"/>
              </a:rPr>
              <a:t>abstract </a:t>
            </a:r>
            <a:r>
              <a:rPr dirty="0" sz="2800" spc="20">
                <a:solidFill>
                  <a:srgbClr val="2E72B0"/>
                </a:solidFill>
                <a:latin typeface="Trebuchet MS"/>
                <a:cs typeface="Trebuchet MS"/>
              </a:rPr>
              <a:t>Dokter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digunakan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sebagai </a:t>
            </a:r>
            <a:r>
              <a:rPr dirty="0" sz="2800" spc="-20">
                <a:solidFill>
                  <a:srgbClr val="2E72B0"/>
                </a:solidFill>
                <a:latin typeface="Trebuchet MS"/>
                <a:cs typeface="Trebuchet MS"/>
              </a:rPr>
              <a:t>blueprint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 </a:t>
            </a:r>
            <a:r>
              <a:rPr dirty="0" sz="2800" spc="-65">
                <a:solidFill>
                  <a:srgbClr val="2E72B0"/>
                </a:solidFill>
                <a:latin typeface="Trebuchet MS"/>
                <a:cs typeface="Trebuchet MS"/>
              </a:rPr>
              <a:t>objek </a:t>
            </a:r>
            <a:r>
              <a:rPr dirty="0" sz="2800" spc="-80">
                <a:solidFill>
                  <a:srgbClr val="2E72B0"/>
                </a:solidFill>
                <a:latin typeface="Trebuchet MS"/>
                <a:cs typeface="Trebuchet MS"/>
              </a:rPr>
              <a:t>dokter. 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Kelas </a:t>
            </a:r>
            <a:r>
              <a:rPr dirty="0" sz="2800" spc="-85">
                <a:solidFill>
                  <a:srgbClr val="2E72B0"/>
                </a:solidFill>
                <a:latin typeface="Trebuchet MS"/>
                <a:cs typeface="Trebuchet MS"/>
              </a:rPr>
              <a:t>ini </a:t>
            </a:r>
            <a:r>
              <a:rPr dirty="0" sz="2800" spc="-50">
                <a:solidFill>
                  <a:srgbClr val="2E72B0"/>
                </a:solidFill>
                <a:latin typeface="Trebuchet MS"/>
                <a:cs typeface="Trebuchet MS"/>
              </a:rPr>
              <a:t>memiliki </a:t>
            </a:r>
            <a:r>
              <a:rPr dirty="0" sz="2800" spc="-4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2E72B0"/>
                </a:solidFill>
                <a:latin typeface="Trebuchet MS"/>
                <a:cs typeface="Trebuchet MS"/>
              </a:rPr>
              <a:t>atribut nama, 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spesialisasi,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dan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jadwal </a:t>
            </a:r>
            <a:r>
              <a:rPr dirty="0" sz="2800" spc="-50">
                <a:solidFill>
                  <a:srgbClr val="2E72B0"/>
                </a:solidFill>
                <a:latin typeface="Trebuchet MS"/>
                <a:cs typeface="Trebuchet MS"/>
              </a:rPr>
              <a:t>praktik </a:t>
            </a:r>
            <a:r>
              <a:rPr dirty="0" sz="2800" spc="-10">
                <a:solidFill>
                  <a:srgbClr val="2E72B0"/>
                </a:solidFill>
                <a:latin typeface="Trebuchet MS"/>
                <a:cs typeface="Trebuchet MS"/>
              </a:rPr>
              <a:t>serta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method </a:t>
            </a:r>
            <a:r>
              <a:rPr dirty="0" sz="2800" spc="-20">
                <a:solidFill>
                  <a:srgbClr val="2E72B0"/>
                </a:solidFill>
                <a:latin typeface="Trebuchet MS"/>
                <a:cs typeface="Trebuchet MS"/>
              </a:rPr>
              <a:t>abstract </a:t>
            </a:r>
            <a:r>
              <a:rPr dirty="0" sz="2800" spc="-30">
                <a:solidFill>
                  <a:srgbClr val="2E72B0"/>
                </a:solidFill>
                <a:latin typeface="Trebuchet MS"/>
                <a:cs typeface="Trebuchet MS"/>
              </a:rPr>
              <a:t>tampilkanJadwalPraktik() </a:t>
            </a:r>
            <a:r>
              <a:rPr dirty="0" sz="2800" spc="-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2E72B0"/>
                </a:solidFill>
                <a:latin typeface="Trebuchet MS"/>
                <a:cs typeface="Trebuchet MS"/>
              </a:rPr>
              <a:t>yang</a:t>
            </a:r>
            <a:r>
              <a:rPr dirty="0" sz="28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2E72B0"/>
                </a:solidFill>
                <a:latin typeface="Trebuchet MS"/>
                <a:cs typeface="Trebuchet MS"/>
              </a:rPr>
              <a:t>di-override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oleh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2E72B0"/>
                </a:solidFill>
                <a:latin typeface="Trebuchet MS"/>
                <a:cs typeface="Trebuchet MS"/>
              </a:rPr>
              <a:t>subclass.</a:t>
            </a:r>
            <a:endParaRPr sz="2800">
              <a:latin typeface="Trebuchet MS"/>
              <a:cs typeface="Trebuchet MS"/>
            </a:endParaRPr>
          </a:p>
          <a:p>
            <a:pPr algn="just" marL="12700" marR="5080">
              <a:lnSpc>
                <a:spcPct val="116100"/>
              </a:lnSpc>
              <a:buAutoNum type="arabicPeriod"/>
              <a:tabLst>
                <a:tab pos="424180" algn="l"/>
              </a:tabLst>
            </a:pP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Kelas 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DokterUmum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merupakan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turunan </a:t>
            </a:r>
            <a:r>
              <a:rPr dirty="0" sz="2800" spc="-40">
                <a:solidFill>
                  <a:srgbClr val="2E72B0"/>
                </a:solidFill>
                <a:latin typeface="Trebuchet MS"/>
                <a:cs typeface="Trebuchet MS"/>
              </a:rPr>
              <a:t>dari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kelas </a:t>
            </a:r>
            <a:r>
              <a:rPr dirty="0" sz="2800" spc="20">
                <a:solidFill>
                  <a:srgbClr val="2E72B0"/>
                </a:solidFill>
                <a:latin typeface="Trebuchet MS"/>
                <a:cs typeface="Trebuchet MS"/>
              </a:rPr>
              <a:t>Dokter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dan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mengimplementasikan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method </a:t>
            </a:r>
            <a:r>
              <a:rPr dirty="0" sz="2800" spc="-8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2E72B0"/>
                </a:solidFill>
                <a:latin typeface="Trebuchet MS"/>
                <a:cs typeface="Trebuchet MS"/>
              </a:rPr>
              <a:t>tampilkanJadwalPraktik()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menampilkan</a:t>
            </a:r>
            <a:r>
              <a:rPr dirty="0" sz="2800" spc="-1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jadwal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2E72B0"/>
                </a:solidFill>
                <a:latin typeface="Trebuchet MS"/>
                <a:cs typeface="Trebuchet MS"/>
              </a:rPr>
              <a:t>praktik</a:t>
            </a:r>
            <a:r>
              <a:rPr dirty="0" sz="2800" spc="-1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2E72B0"/>
                </a:solidFill>
                <a:latin typeface="Trebuchet MS"/>
                <a:cs typeface="Trebuchet MS"/>
              </a:rPr>
              <a:t>dokter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2E72B0"/>
                </a:solidFill>
                <a:latin typeface="Trebuchet MS"/>
                <a:cs typeface="Trebuchet MS"/>
              </a:rPr>
              <a:t>umum.</a:t>
            </a:r>
            <a:endParaRPr sz="2800">
              <a:latin typeface="Trebuchet MS"/>
              <a:cs typeface="Trebuchet MS"/>
            </a:endParaRPr>
          </a:p>
          <a:p>
            <a:pPr algn="just" marL="12700" marR="5080">
              <a:lnSpc>
                <a:spcPct val="116100"/>
              </a:lnSpc>
              <a:buAutoNum type="arabicPeriod"/>
              <a:tabLst>
                <a:tab pos="489584" algn="l"/>
              </a:tabLst>
            </a:pP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Kelas </a:t>
            </a:r>
            <a:r>
              <a:rPr dirty="0" sz="2800" spc="70">
                <a:solidFill>
                  <a:srgbClr val="2E72B0"/>
                </a:solidFill>
                <a:latin typeface="Trebuchet MS"/>
                <a:cs typeface="Trebuchet MS"/>
              </a:rPr>
              <a:t>RekamMedis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mengimplementasikan </a:t>
            </a:r>
            <a:r>
              <a:rPr dirty="0" sz="2800" spc="-65">
                <a:solidFill>
                  <a:srgbClr val="2E72B0"/>
                </a:solidFill>
                <a:latin typeface="Trebuchet MS"/>
                <a:cs typeface="Trebuchet MS"/>
              </a:rPr>
              <a:t>interface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DataMedis. 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Kelas </a:t>
            </a:r>
            <a:r>
              <a:rPr dirty="0" sz="2800" spc="-85">
                <a:solidFill>
                  <a:srgbClr val="2E72B0"/>
                </a:solidFill>
                <a:latin typeface="Trebuchet MS"/>
                <a:cs typeface="Trebuchet MS"/>
              </a:rPr>
              <a:t>ini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digunakan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 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 merepresentasikan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2E72B0"/>
                </a:solidFill>
                <a:latin typeface="Trebuchet MS"/>
                <a:cs typeface="Trebuchet MS"/>
              </a:rPr>
              <a:t>data</a:t>
            </a:r>
            <a:r>
              <a:rPr dirty="0" sz="2800" spc="-1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2E72B0"/>
                </a:solidFill>
                <a:latin typeface="Trebuchet MS"/>
                <a:cs typeface="Trebuchet MS"/>
              </a:rPr>
              <a:t>rekam</a:t>
            </a:r>
            <a:r>
              <a:rPr dirty="0" sz="2800" spc="-1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medis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2E72B0"/>
                </a:solidFill>
                <a:latin typeface="Trebuchet MS"/>
                <a:cs typeface="Trebuchet MS"/>
              </a:rPr>
              <a:t>pasien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dan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mengimplementasikan</a:t>
            </a:r>
            <a:r>
              <a:rPr dirty="0" sz="2800" spc="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method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simpanRekamMedis()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2E72B0"/>
                </a:solidFill>
                <a:latin typeface="Trebuchet MS"/>
                <a:cs typeface="Trebuchet MS"/>
              </a:rPr>
              <a:t>menyimpan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2E72B0"/>
                </a:solidFill>
                <a:latin typeface="Trebuchet MS"/>
                <a:cs typeface="Trebuchet MS"/>
              </a:rPr>
              <a:t>data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2E72B0"/>
                </a:solidFill>
                <a:latin typeface="Trebuchet MS"/>
                <a:cs typeface="Trebuchet MS"/>
              </a:rPr>
              <a:t>rekam</a:t>
            </a:r>
            <a:r>
              <a:rPr dirty="0" sz="2800" spc="-1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medis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2E72B0"/>
                </a:solidFill>
                <a:latin typeface="Trebuchet MS"/>
                <a:cs typeface="Trebuchet MS"/>
              </a:rPr>
              <a:t>ke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140">
                <a:solidFill>
                  <a:srgbClr val="2E72B0"/>
                </a:solidFill>
                <a:latin typeface="Trebuchet MS"/>
                <a:cs typeface="Trebuchet MS"/>
              </a:rPr>
              <a:t>file.</a:t>
            </a:r>
            <a:endParaRPr sz="2800">
              <a:latin typeface="Trebuchet MS"/>
              <a:cs typeface="Trebuchet MS"/>
            </a:endParaRPr>
          </a:p>
          <a:p>
            <a:pPr algn="just" marL="12700" marR="5080">
              <a:lnSpc>
                <a:spcPct val="116100"/>
              </a:lnSpc>
              <a:buAutoNum type="arabicPeriod"/>
              <a:tabLst>
                <a:tab pos="428625" algn="l"/>
              </a:tabLst>
            </a:pP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Kelas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AplikasiKlinik </a:t>
            </a:r>
            <a:r>
              <a:rPr dirty="0" sz="2800" spc="-50">
                <a:solidFill>
                  <a:srgbClr val="2E72B0"/>
                </a:solidFill>
                <a:latin typeface="Trebuchet MS"/>
                <a:cs typeface="Trebuchet MS"/>
              </a:rPr>
              <a:t>memiliki 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komponen </a:t>
            </a:r>
            <a:r>
              <a:rPr dirty="0" sz="2800" spc="95">
                <a:solidFill>
                  <a:srgbClr val="2E72B0"/>
                </a:solidFill>
                <a:latin typeface="Trebuchet MS"/>
                <a:cs typeface="Trebuchet MS"/>
              </a:rPr>
              <a:t>GUI </a:t>
            </a:r>
            <a:r>
              <a:rPr dirty="0" sz="2800" spc="-25">
                <a:solidFill>
                  <a:srgbClr val="2E72B0"/>
                </a:solidFill>
                <a:latin typeface="Trebuchet MS"/>
                <a:cs typeface="Trebuchet MS"/>
              </a:rPr>
              <a:t>seperti </a:t>
            </a:r>
            <a:r>
              <a:rPr dirty="0" sz="2800" spc="-10">
                <a:solidFill>
                  <a:srgbClr val="2E72B0"/>
                </a:solidFill>
                <a:latin typeface="Trebuchet MS"/>
                <a:cs typeface="Trebuchet MS"/>
              </a:rPr>
              <a:t>button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dan </a:t>
            </a:r>
            <a:r>
              <a:rPr dirty="0" sz="2800" spc="-65">
                <a:solidFill>
                  <a:srgbClr val="2E72B0"/>
                </a:solidFill>
                <a:latin typeface="Trebuchet MS"/>
                <a:cs typeface="Trebuchet MS"/>
              </a:rPr>
              <a:t>text </a:t>
            </a:r>
            <a:r>
              <a:rPr dirty="0" sz="2800" spc="-45">
                <a:solidFill>
                  <a:srgbClr val="2E72B0"/>
                </a:solidFill>
                <a:latin typeface="Trebuchet MS"/>
                <a:cs typeface="Trebuchet MS"/>
              </a:rPr>
              <a:t>field </a:t>
            </a:r>
            <a:r>
              <a:rPr dirty="0" sz="2800" spc="-10">
                <a:solidFill>
                  <a:srgbClr val="2E72B0"/>
                </a:solidFill>
                <a:latin typeface="Trebuchet MS"/>
                <a:cs typeface="Trebuchet MS"/>
              </a:rPr>
              <a:t>serta </a:t>
            </a:r>
            <a:r>
              <a:rPr dirty="0" sz="2800" spc="-25">
                <a:solidFill>
                  <a:srgbClr val="2E72B0"/>
                </a:solidFill>
                <a:latin typeface="Trebuchet MS"/>
                <a:cs typeface="Trebuchet MS"/>
              </a:rPr>
              <a:t>listener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 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menangani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aksi </a:t>
            </a:r>
            <a:r>
              <a:rPr dirty="0" sz="2800" spc="-55">
                <a:solidFill>
                  <a:srgbClr val="2E72B0"/>
                </a:solidFill>
                <a:latin typeface="Trebuchet MS"/>
                <a:cs typeface="Trebuchet MS"/>
              </a:rPr>
              <a:t>user. 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Kelas </a:t>
            </a:r>
            <a:r>
              <a:rPr dirty="0" sz="2800" spc="-85">
                <a:solidFill>
                  <a:srgbClr val="2E72B0"/>
                </a:solidFill>
                <a:latin typeface="Trebuchet MS"/>
                <a:cs typeface="Trebuchet MS"/>
              </a:rPr>
              <a:t>ini </a:t>
            </a:r>
            <a:r>
              <a:rPr dirty="0" sz="2800" spc="-25">
                <a:solidFill>
                  <a:srgbClr val="2E72B0"/>
                </a:solidFill>
                <a:latin typeface="Trebuchet MS"/>
                <a:cs typeface="Trebuchet MS"/>
              </a:rPr>
              <a:t>juga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membuat </a:t>
            </a:r>
            <a:r>
              <a:rPr dirty="0" sz="2800" spc="-65">
                <a:solidFill>
                  <a:srgbClr val="2E72B0"/>
                </a:solidFill>
                <a:latin typeface="Trebuchet MS"/>
                <a:cs typeface="Trebuchet MS"/>
              </a:rPr>
              <a:t>objek </a:t>
            </a:r>
            <a:r>
              <a:rPr dirty="0" sz="2800" spc="20">
                <a:solidFill>
                  <a:srgbClr val="2E72B0"/>
                </a:solidFill>
                <a:latin typeface="Trebuchet MS"/>
                <a:cs typeface="Trebuchet MS"/>
              </a:rPr>
              <a:t>Dokter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dan </a:t>
            </a:r>
            <a:r>
              <a:rPr dirty="0" sz="2800" spc="70">
                <a:solidFill>
                  <a:srgbClr val="2E72B0"/>
                </a:solidFill>
                <a:latin typeface="Trebuchet MS"/>
                <a:cs typeface="Trebuchet MS"/>
              </a:rPr>
              <a:t>RekamMedis </a:t>
            </a:r>
            <a:r>
              <a:rPr dirty="0" sz="2800" spc="-10">
                <a:solidFill>
                  <a:srgbClr val="2E72B0"/>
                </a:solidFill>
                <a:latin typeface="Trebuchet MS"/>
                <a:cs typeface="Trebuchet MS"/>
              </a:rPr>
              <a:t>serta 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memanggil </a:t>
            </a:r>
            <a:r>
              <a:rPr dirty="0" sz="2800" spc="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2E72B0"/>
                </a:solidFill>
                <a:latin typeface="Trebuchet MS"/>
                <a:cs typeface="Trebuchet MS"/>
              </a:rPr>
              <a:t>methodnya.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800" spc="-390">
                <a:solidFill>
                  <a:srgbClr val="2E72B0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4709" y="8271659"/>
            <a:ext cx="2462608" cy="20149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8" y="7734"/>
            <a:ext cx="2889490" cy="2189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9071" y="379845"/>
            <a:ext cx="105695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8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-110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cap="small" sz="8000" spc="905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8000" spc="1705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000" spc="20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000" spc="-110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sz="8000" spc="20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000" spc="54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8000" spc="1510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8000" spc="52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000" spc="1065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000" spc="33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-6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000" spc="735">
                <a:solidFill>
                  <a:srgbClr val="2E72B0"/>
                </a:solidFill>
                <a:latin typeface="Trebuchet MS"/>
                <a:cs typeface="Trebuchet MS"/>
              </a:rPr>
              <a:t>c</a:t>
            </a:r>
            <a:r>
              <a:rPr dirty="0" sz="8000" spc="650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8000" spc="495">
                <a:solidFill>
                  <a:srgbClr val="2E72B0"/>
                </a:solidFill>
                <a:latin typeface="Trebuchet MS"/>
                <a:cs typeface="Trebuchet MS"/>
              </a:rPr>
              <a:t>d</a:t>
            </a:r>
            <a:r>
              <a:rPr dirty="0" sz="8000" spc="325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54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8000" spc="805">
                <a:solidFill>
                  <a:srgbClr val="2E72B0"/>
                </a:solidFill>
                <a:latin typeface="Trebuchet MS"/>
                <a:cs typeface="Trebuchet MS"/>
              </a:rPr>
              <a:t>g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2644" y="2199796"/>
            <a:ext cx="15123160" cy="554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95"/>
              </a:spcBef>
              <a:buAutoNum type="arabicPeriod" startAt="6"/>
              <a:tabLst>
                <a:tab pos="449580" algn="l"/>
              </a:tabLst>
            </a:pPr>
            <a:r>
              <a:rPr dirty="0" sz="2800" spc="-25">
                <a:solidFill>
                  <a:srgbClr val="2E72B0"/>
                </a:solidFill>
                <a:latin typeface="Trebuchet MS"/>
                <a:cs typeface="Trebuchet MS"/>
              </a:rPr>
              <a:t>Static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2E72B0"/>
                </a:solidFill>
                <a:latin typeface="Trebuchet MS"/>
                <a:cs typeface="Trebuchet MS"/>
              </a:rPr>
              <a:t>Array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List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history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digunakan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2E72B0"/>
                </a:solidFill>
                <a:latin typeface="Trebuchet MS"/>
                <a:cs typeface="Trebuchet MS"/>
              </a:rPr>
              <a:t>mencatat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riwayat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operasi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2E72B0"/>
                </a:solidFill>
                <a:latin typeface="Trebuchet MS"/>
                <a:cs typeface="Trebuchet MS"/>
              </a:rPr>
              <a:t>rekam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2E72B0"/>
                </a:solidFill>
                <a:latin typeface="Trebuchet MS"/>
                <a:cs typeface="Trebuchet MS"/>
              </a:rPr>
              <a:t>medis.</a:t>
            </a:r>
            <a:r>
              <a:rPr dirty="0" sz="2800" spc="28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2E72B0"/>
                </a:solidFill>
                <a:latin typeface="Trebuchet MS"/>
                <a:cs typeface="Trebuchet MS"/>
              </a:rPr>
              <a:t>Method </a:t>
            </a:r>
            <a:r>
              <a:rPr dirty="0" sz="2800" spc="-8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add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To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History()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digunakan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menambahkan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2E72B0"/>
                </a:solidFill>
                <a:latin typeface="Trebuchet MS"/>
                <a:cs typeface="Trebuchet MS"/>
              </a:rPr>
              <a:t>catatan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operasi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2E72B0"/>
                </a:solidFill>
                <a:latin typeface="Trebuchet MS"/>
                <a:cs typeface="Trebuchet MS"/>
              </a:rPr>
              <a:t>ke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2E72B0"/>
                </a:solidFill>
                <a:latin typeface="Trebuchet MS"/>
                <a:cs typeface="Trebuchet MS"/>
              </a:rPr>
              <a:t>history.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4350"/>
              </a:lnSpc>
              <a:spcBef>
                <a:spcPts val="310"/>
              </a:spcBef>
              <a:buAutoNum type="arabicPeriod" startAt="6"/>
              <a:tabLst>
                <a:tab pos="440055" algn="l"/>
              </a:tabLst>
            </a:pP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Button</a:t>
            </a:r>
            <a:r>
              <a:rPr dirty="0" sz="2800" spc="204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showScheduleButton</a:t>
            </a:r>
            <a:r>
              <a:rPr dirty="0" sz="2800" spc="204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digunakan</a:t>
            </a:r>
            <a:r>
              <a:rPr dirty="0" sz="2800" spc="204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</a:t>
            </a:r>
            <a:r>
              <a:rPr dirty="0" sz="2800" spc="21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menampilkan</a:t>
            </a:r>
            <a:r>
              <a:rPr dirty="0" sz="2800" spc="204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jadwal</a:t>
            </a:r>
            <a:r>
              <a:rPr dirty="0" sz="2800" spc="204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2E72B0"/>
                </a:solidFill>
                <a:latin typeface="Trebuchet MS"/>
                <a:cs typeface="Trebuchet MS"/>
              </a:rPr>
              <a:t>praktik</a:t>
            </a:r>
            <a:r>
              <a:rPr dirty="0" sz="2800" spc="204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2E72B0"/>
                </a:solidFill>
                <a:latin typeface="Trebuchet MS"/>
                <a:cs typeface="Trebuchet MS"/>
              </a:rPr>
              <a:t>dokter</a:t>
            </a:r>
            <a:r>
              <a:rPr dirty="0" sz="2800" spc="21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dengan </a:t>
            </a:r>
            <a:r>
              <a:rPr dirty="0" sz="2800" spc="-8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memanggil</a:t>
            </a:r>
            <a:r>
              <a:rPr dirty="0" sz="28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method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2E72B0"/>
                </a:solidFill>
                <a:latin typeface="Trebuchet MS"/>
                <a:cs typeface="Trebuchet MS"/>
              </a:rPr>
              <a:t>dari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2E72B0"/>
                </a:solidFill>
                <a:latin typeface="Trebuchet MS"/>
                <a:cs typeface="Trebuchet MS"/>
              </a:rPr>
              <a:t>objek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2E72B0"/>
                </a:solidFill>
                <a:latin typeface="Trebuchet MS"/>
                <a:cs typeface="Trebuchet MS"/>
              </a:rPr>
              <a:t>Dokter.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4350"/>
              </a:lnSpc>
              <a:buAutoNum type="arabicPeriod" startAt="6"/>
              <a:tabLst>
                <a:tab pos="454659" algn="l"/>
              </a:tabLst>
            </a:pP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Button</a:t>
            </a:r>
            <a:r>
              <a:rPr dirty="0" sz="2800" spc="31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saveRecordButton</a:t>
            </a:r>
            <a:r>
              <a:rPr dirty="0" sz="2800" spc="3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digunakan</a:t>
            </a:r>
            <a:r>
              <a:rPr dirty="0" sz="2800" spc="3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</a:t>
            </a:r>
            <a:r>
              <a:rPr dirty="0" sz="2800" spc="31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membuat</a:t>
            </a:r>
            <a:r>
              <a:rPr dirty="0" sz="2800" spc="3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2E72B0"/>
                </a:solidFill>
                <a:latin typeface="Trebuchet MS"/>
                <a:cs typeface="Trebuchet MS"/>
              </a:rPr>
              <a:t>objek</a:t>
            </a:r>
            <a:r>
              <a:rPr dirty="0" sz="2800" spc="3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2E72B0"/>
                </a:solidFill>
                <a:latin typeface="Trebuchet MS"/>
                <a:cs typeface="Trebuchet MS"/>
              </a:rPr>
              <a:t>RekamMedis</a:t>
            </a:r>
            <a:r>
              <a:rPr dirty="0" sz="2800" spc="31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dan</a:t>
            </a:r>
            <a:r>
              <a:rPr dirty="0" sz="2800" spc="3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2E72B0"/>
                </a:solidFill>
                <a:latin typeface="Trebuchet MS"/>
                <a:cs typeface="Trebuchet MS"/>
              </a:rPr>
              <a:t>menyimpan </a:t>
            </a:r>
            <a:r>
              <a:rPr dirty="0" sz="2800" spc="-8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datanya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dengan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memanggil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2E72B0"/>
                </a:solidFill>
                <a:latin typeface="Trebuchet MS"/>
                <a:cs typeface="Trebuchet MS"/>
              </a:rPr>
              <a:t>method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simpanRekamMedis().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4350"/>
              </a:lnSpc>
              <a:buAutoNum type="arabicPeriod" startAt="6"/>
              <a:tabLst>
                <a:tab pos="499109" algn="l"/>
                <a:tab pos="499745" algn="l"/>
                <a:tab pos="1779905" algn="l"/>
                <a:tab pos="4148454" algn="l"/>
                <a:tab pos="5996940" algn="l"/>
                <a:tab pos="7092950" algn="l"/>
                <a:tab pos="9436735" algn="l"/>
                <a:tab pos="10821670" algn="l"/>
                <a:tab pos="12178030" algn="l"/>
                <a:tab pos="13357225" algn="l"/>
                <a:tab pos="14504035" algn="l"/>
              </a:tabLst>
            </a:pPr>
            <a:r>
              <a:rPr dirty="0" sz="2800" spc="300">
                <a:solidFill>
                  <a:srgbClr val="2E72B0"/>
                </a:solidFill>
                <a:latin typeface="Trebuchet MS"/>
                <a:cs typeface="Trebuchet MS"/>
              </a:rPr>
              <a:t>B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2800" spc="-135">
                <a:solidFill>
                  <a:srgbClr val="2E72B0"/>
                </a:solidFill>
                <a:latin typeface="Trebuchet MS"/>
                <a:cs typeface="Trebuchet MS"/>
              </a:rPr>
              <a:t>tt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	</a:t>
            </a:r>
            <a:r>
              <a:rPr dirty="0" sz="2800" spc="55">
                <a:solidFill>
                  <a:srgbClr val="2E72B0"/>
                </a:solidFill>
                <a:latin typeface="Trebuchet MS"/>
                <a:cs typeface="Trebuchet MS"/>
              </a:rPr>
              <a:t>h</a:t>
            </a:r>
            <a:r>
              <a:rPr dirty="0" sz="2800" spc="-15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2800" spc="204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2800" spc="-135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2800" spc="-90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y</a:t>
            </a:r>
            <a:r>
              <a:rPr dirty="0" sz="2800" spc="300">
                <a:solidFill>
                  <a:srgbClr val="2E72B0"/>
                </a:solidFill>
                <a:latin typeface="Trebuchet MS"/>
                <a:cs typeface="Trebuchet MS"/>
              </a:rPr>
              <a:t>B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2800" spc="-135">
                <a:solidFill>
                  <a:srgbClr val="2E72B0"/>
                </a:solidFill>
                <a:latin typeface="Trebuchet MS"/>
                <a:cs typeface="Trebuchet MS"/>
              </a:rPr>
              <a:t>tt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	</a:t>
            </a:r>
            <a:r>
              <a:rPr dirty="0" sz="2800" spc="65">
                <a:solidFill>
                  <a:srgbClr val="2E72B0"/>
                </a:solidFill>
                <a:latin typeface="Trebuchet MS"/>
                <a:cs typeface="Trebuchet MS"/>
              </a:rPr>
              <a:t>d</a:t>
            </a:r>
            <a:r>
              <a:rPr dirty="0" sz="2800" spc="-15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2800" spc="229">
                <a:solidFill>
                  <a:srgbClr val="2E72B0"/>
                </a:solidFill>
                <a:latin typeface="Trebuchet MS"/>
                <a:cs typeface="Trebuchet MS"/>
              </a:rPr>
              <a:t>g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2800" spc="55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2800" spc="-2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	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2800" spc="55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2800" spc="-135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2800" spc="35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2800" spc="-15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	</a:t>
            </a:r>
            <a:r>
              <a:rPr dirty="0" sz="2800" spc="65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sz="2800" spc="-45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2800" spc="55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sz="2800" spc="65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2800" spc="-15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2800" spc="-2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	</a:t>
            </a:r>
            <a:r>
              <a:rPr dirty="0" sz="2800" spc="-90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2800" spc="-15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2800" spc="265">
                <a:solidFill>
                  <a:srgbClr val="2E72B0"/>
                </a:solidFill>
                <a:latin typeface="Trebuchet MS"/>
                <a:cs typeface="Trebuchet MS"/>
              </a:rPr>
              <a:t>w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y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2800" spc="-135">
                <a:solidFill>
                  <a:srgbClr val="2E72B0"/>
                </a:solidFill>
                <a:latin typeface="Trebuchet MS"/>
                <a:cs typeface="Trebuchet MS"/>
              </a:rPr>
              <a:t>t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	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2800" spc="65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2800" spc="-45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2800" spc="204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2800" spc="-15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	</a:t>
            </a:r>
            <a:r>
              <a:rPr dirty="0" sz="2800" spc="-90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2800" spc="-45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2800" spc="-2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	</a:t>
            </a:r>
            <a:r>
              <a:rPr dirty="0" sz="2800" spc="65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sz="2800" spc="-45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2800" spc="65">
                <a:solidFill>
                  <a:srgbClr val="2E72B0"/>
                </a:solidFill>
                <a:latin typeface="Trebuchet MS"/>
                <a:cs typeface="Trebuchet MS"/>
              </a:rPr>
              <a:t>d</a:t>
            </a:r>
            <a:r>
              <a:rPr dirty="0" sz="2800" spc="-150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2800" spc="210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2800">
                <a:solidFill>
                  <a:srgbClr val="2E72B0"/>
                </a:solidFill>
                <a:latin typeface="Trebuchet MS"/>
                <a:cs typeface="Trebuchet MS"/>
              </a:rPr>
              <a:t>	</a:t>
            </a:r>
            <a:r>
              <a:rPr dirty="0" sz="2800" spc="65">
                <a:solidFill>
                  <a:srgbClr val="2E72B0"/>
                </a:solidFill>
                <a:latin typeface="Trebuchet MS"/>
                <a:cs typeface="Trebuchet MS"/>
              </a:rPr>
              <a:t>d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2800" spc="-90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2800" spc="-155">
                <a:solidFill>
                  <a:srgbClr val="2E72B0"/>
                </a:solidFill>
                <a:latin typeface="Trebuchet MS"/>
                <a:cs typeface="Trebuchet MS"/>
              </a:rPr>
              <a:t>i 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ArrayList</a:t>
            </a:r>
            <a:r>
              <a:rPr dirty="0" sz="28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2E72B0"/>
                </a:solidFill>
                <a:latin typeface="Trebuchet MS"/>
                <a:cs typeface="Trebuchet MS"/>
              </a:rPr>
              <a:t>history.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4350"/>
              </a:lnSpc>
            </a:pPr>
            <a:r>
              <a:rPr dirty="0" sz="2800" spc="55">
                <a:solidFill>
                  <a:srgbClr val="2E72B0"/>
                </a:solidFill>
                <a:latin typeface="Trebuchet MS"/>
                <a:cs typeface="Trebuchet MS"/>
              </a:rPr>
              <a:t>Program</a:t>
            </a:r>
            <a:r>
              <a:rPr dirty="0" sz="2800" spc="24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85">
                <a:solidFill>
                  <a:srgbClr val="2E72B0"/>
                </a:solidFill>
                <a:latin typeface="Trebuchet MS"/>
                <a:cs typeface="Trebuchet MS"/>
              </a:rPr>
              <a:t>ini</a:t>
            </a:r>
            <a:r>
              <a:rPr dirty="0" sz="2800" spc="25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2E72B0"/>
                </a:solidFill>
                <a:latin typeface="Trebuchet MS"/>
                <a:cs typeface="Trebuchet MS"/>
              </a:rPr>
              <a:t>mengimplementasikan</a:t>
            </a:r>
            <a:r>
              <a:rPr dirty="0" sz="2800" spc="25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2E72B0"/>
                </a:solidFill>
                <a:latin typeface="Trebuchet MS"/>
                <a:cs typeface="Trebuchet MS"/>
              </a:rPr>
              <a:t>konsep</a:t>
            </a:r>
            <a:r>
              <a:rPr dirty="0" sz="2800" spc="24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240">
                <a:solidFill>
                  <a:srgbClr val="2E72B0"/>
                </a:solidFill>
                <a:latin typeface="Trebuchet MS"/>
                <a:cs typeface="Trebuchet MS"/>
              </a:rPr>
              <a:t>OOP</a:t>
            </a:r>
            <a:r>
              <a:rPr dirty="0" sz="2800" spc="25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2E72B0"/>
                </a:solidFill>
                <a:latin typeface="Trebuchet MS"/>
                <a:cs typeface="Trebuchet MS"/>
              </a:rPr>
              <a:t>seperti</a:t>
            </a:r>
            <a:r>
              <a:rPr dirty="0" sz="2800" spc="25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2E72B0"/>
                </a:solidFill>
                <a:latin typeface="Trebuchet MS"/>
                <a:cs typeface="Trebuchet MS"/>
              </a:rPr>
              <a:t>abstract</a:t>
            </a:r>
            <a:r>
              <a:rPr dirty="0" sz="2800" spc="24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2E72B0"/>
                </a:solidFill>
                <a:latin typeface="Trebuchet MS"/>
                <a:cs typeface="Trebuchet MS"/>
              </a:rPr>
              <a:t>class,</a:t>
            </a:r>
            <a:r>
              <a:rPr dirty="0" sz="2800" spc="25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2E72B0"/>
                </a:solidFill>
                <a:latin typeface="Trebuchet MS"/>
                <a:cs typeface="Trebuchet MS"/>
              </a:rPr>
              <a:t>interface,</a:t>
            </a:r>
            <a:r>
              <a:rPr dirty="0" sz="2800" spc="25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80">
                <a:solidFill>
                  <a:srgbClr val="2E72B0"/>
                </a:solidFill>
                <a:latin typeface="Trebuchet MS"/>
                <a:cs typeface="Trebuchet MS"/>
              </a:rPr>
              <a:t>inheritance, </a:t>
            </a:r>
            <a:r>
              <a:rPr dirty="0" sz="2800" spc="-8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2E72B0"/>
                </a:solidFill>
                <a:latin typeface="Trebuchet MS"/>
                <a:cs typeface="Trebuchet MS"/>
              </a:rPr>
              <a:t>dan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2E72B0"/>
                </a:solidFill>
                <a:latin typeface="Trebuchet MS"/>
                <a:cs typeface="Trebuchet MS"/>
              </a:rPr>
              <a:t>polymorphism.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2E72B0"/>
                </a:solidFill>
                <a:latin typeface="Trebuchet MS"/>
                <a:cs typeface="Trebuchet MS"/>
              </a:rPr>
              <a:t>Komponen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2E72B0"/>
                </a:solidFill>
                <a:latin typeface="Trebuchet MS"/>
                <a:cs typeface="Trebuchet MS"/>
              </a:rPr>
              <a:t>GUI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2E72B0"/>
                </a:solidFill>
                <a:latin typeface="Trebuchet MS"/>
                <a:cs typeface="Trebuchet MS"/>
              </a:rPr>
              <a:t>digunakan</a:t>
            </a:r>
            <a:r>
              <a:rPr dirty="0" sz="2800" spc="-12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2E72B0"/>
                </a:solidFill>
                <a:latin typeface="Trebuchet MS"/>
                <a:cs typeface="Trebuchet MS"/>
              </a:rPr>
              <a:t>untuk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2E72B0"/>
                </a:solidFill>
                <a:latin typeface="Trebuchet MS"/>
                <a:cs typeface="Trebuchet MS"/>
              </a:rPr>
              <a:t>berinteraksi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2E72B0"/>
                </a:solidFill>
                <a:latin typeface="Trebuchet MS"/>
                <a:cs typeface="Trebuchet MS"/>
              </a:rPr>
              <a:t>dengan</a:t>
            </a:r>
            <a:r>
              <a:rPr dirty="0" sz="2800" spc="-12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2E72B0"/>
                </a:solidFill>
                <a:latin typeface="Trebuchet MS"/>
                <a:cs typeface="Trebuchet MS"/>
              </a:rPr>
              <a:t>user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4120" cy="1259205"/>
            </a:xfrm>
            <a:custGeom>
              <a:avLst/>
              <a:gdLst/>
              <a:ahLst/>
              <a:cxnLst/>
              <a:rect l="l" t="t" r="r" b="b"/>
              <a:pathLst>
                <a:path w="1214120" h="1259205">
                  <a:moveTo>
                    <a:pt x="0" y="57770"/>
                  </a:moveTo>
                  <a:lnTo>
                    <a:pt x="0" y="0"/>
                  </a:lnTo>
                  <a:lnTo>
                    <a:pt x="72665" y="0"/>
                  </a:lnTo>
                  <a:lnTo>
                    <a:pt x="65852" y="3002"/>
                  </a:lnTo>
                  <a:lnTo>
                    <a:pt x="55226" y="8579"/>
                  </a:lnTo>
                  <a:lnTo>
                    <a:pt x="17102" y="37710"/>
                  </a:lnTo>
                  <a:lnTo>
                    <a:pt x="1307" y="55913"/>
                  </a:lnTo>
                  <a:lnTo>
                    <a:pt x="0" y="57770"/>
                  </a:lnTo>
                  <a:close/>
                </a:path>
                <a:path w="1214120" h="1259205">
                  <a:moveTo>
                    <a:pt x="1132884" y="1023047"/>
                  </a:moveTo>
                  <a:lnTo>
                    <a:pt x="912374" y="1023047"/>
                  </a:lnTo>
                  <a:lnTo>
                    <a:pt x="927968" y="1019338"/>
                  </a:lnTo>
                  <a:lnTo>
                    <a:pt x="945058" y="1009942"/>
                  </a:lnTo>
                  <a:lnTo>
                    <a:pt x="981250" y="975787"/>
                  </a:lnTo>
                  <a:lnTo>
                    <a:pt x="1012106" y="931374"/>
                  </a:lnTo>
                  <a:lnTo>
                    <a:pt x="1036164" y="882369"/>
                  </a:lnTo>
                  <a:lnTo>
                    <a:pt x="1052859" y="832893"/>
                  </a:lnTo>
                  <a:lnTo>
                    <a:pt x="1061626" y="787063"/>
                  </a:lnTo>
                  <a:lnTo>
                    <a:pt x="1061900" y="748999"/>
                  </a:lnTo>
                  <a:lnTo>
                    <a:pt x="1052433" y="704608"/>
                  </a:lnTo>
                  <a:lnTo>
                    <a:pt x="1036224" y="665148"/>
                  </a:lnTo>
                  <a:lnTo>
                    <a:pt x="1013847" y="630082"/>
                  </a:lnTo>
                  <a:lnTo>
                    <a:pt x="985874" y="598873"/>
                  </a:lnTo>
                  <a:lnTo>
                    <a:pt x="952881" y="570984"/>
                  </a:lnTo>
                  <a:lnTo>
                    <a:pt x="915440" y="545877"/>
                  </a:lnTo>
                  <a:lnTo>
                    <a:pt x="874127" y="523015"/>
                  </a:lnTo>
                  <a:lnTo>
                    <a:pt x="829514" y="501861"/>
                  </a:lnTo>
                  <a:lnTo>
                    <a:pt x="782176" y="481878"/>
                  </a:lnTo>
                  <a:lnTo>
                    <a:pt x="732686" y="462530"/>
                  </a:lnTo>
                  <a:lnTo>
                    <a:pt x="651381" y="431883"/>
                  </a:lnTo>
                  <a:lnTo>
                    <a:pt x="603325" y="412733"/>
                  </a:lnTo>
                  <a:lnTo>
                    <a:pt x="555532" y="391648"/>
                  </a:lnTo>
                  <a:lnTo>
                    <a:pt x="508405" y="367776"/>
                  </a:lnTo>
                  <a:lnTo>
                    <a:pt x="462347" y="340264"/>
                  </a:lnTo>
                  <a:lnTo>
                    <a:pt x="416551" y="305776"/>
                  </a:lnTo>
                  <a:lnTo>
                    <a:pt x="379063" y="268832"/>
                  </a:lnTo>
                  <a:lnTo>
                    <a:pt x="348268" y="230016"/>
                  </a:lnTo>
                  <a:lnTo>
                    <a:pt x="322554" y="189909"/>
                  </a:lnTo>
                  <a:lnTo>
                    <a:pt x="300308" y="149094"/>
                  </a:lnTo>
                  <a:lnTo>
                    <a:pt x="279917" y="108153"/>
                  </a:lnTo>
                  <a:lnTo>
                    <a:pt x="272565" y="93188"/>
                  </a:lnTo>
                  <a:lnTo>
                    <a:pt x="265017" y="78071"/>
                  </a:lnTo>
                  <a:lnTo>
                    <a:pt x="245289" y="40409"/>
                  </a:lnTo>
                  <a:lnTo>
                    <a:pt x="218550" y="10184"/>
                  </a:lnTo>
                  <a:lnTo>
                    <a:pt x="203188" y="0"/>
                  </a:lnTo>
                  <a:lnTo>
                    <a:pt x="396058" y="0"/>
                  </a:lnTo>
                  <a:lnTo>
                    <a:pt x="400690" y="9196"/>
                  </a:lnTo>
                  <a:lnTo>
                    <a:pt x="408468" y="25356"/>
                  </a:lnTo>
                  <a:lnTo>
                    <a:pt x="415732" y="41214"/>
                  </a:lnTo>
                  <a:lnTo>
                    <a:pt x="442155" y="93556"/>
                  </a:lnTo>
                  <a:lnTo>
                    <a:pt x="469364" y="139123"/>
                  </a:lnTo>
                  <a:lnTo>
                    <a:pt x="502017" y="178762"/>
                  </a:lnTo>
                  <a:lnTo>
                    <a:pt x="544772" y="213321"/>
                  </a:lnTo>
                  <a:lnTo>
                    <a:pt x="582646" y="235818"/>
                  </a:lnTo>
                  <a:lnTo>
                    <a:pt x="622541" y="255791"/>
                  </a:lnTo>
                  <a:lnTo>
                    <a:pt x="664194" y="273967"/>
                  </a:lnTo>
                  <a:lnTo>
                    <a:pt x="707341" y="291075"/>
                  </a:lnTo>
                  <a:lnTo>
                    <a:pt x="821479" y="334352"/>
                  </a:lnTo>
                  <a:lnTo>
                    <a:pt x="859705" y="349644"/>
                  </a:lnTo>
                  <a:lnTo>
                    <a:pt x="899741" y="366977"/>
                  </a:lnTo>
                  <a:lnTo>
                    <a:pt x="940733" y="386702"/>
                  </a:lnTo>
                  <a:lnTo>
                    <a:pt x="981828" y="409173"/>
                  </a:lnTo>
                  <a:lnTo>
                    <a:pt x="1022173" y="434742"/>
                  </a:lnTo>
                  <a:lnTo>
                    <a:pt x="1060915" y="463763"/>
                  </a:lnTo>
                  <a:lnTo>
                    <a:pt x="1097200" y="496588"/>
                  </a:lnTo>
                  <a:lnTo>
                    <a:pt x="1130175" y="533570"/>
                  </a:lnTo>
                  <a:lnTo>
                    <a:pt x="1158986" y="575062"/>
                  </a:lnTo>
                  <a:lnTo>
                    <a:pt x="1182781" y="621417"/>
                  </a:lnTo>
                  <a:lnTo>
                    <a:pt x="1200707" y="672987"/>
                  </a:lnTo>
                  <a:lnTo>
                    <a:pt x="1211909" y="730126"/>
                  </a:lnTo>
                  <a:lnTo>
                    <a:pt x="1213783" y="776734"/>
                  </a:lnTo>
                  <a:lnTo>
                    <a:pt x="1208694" y="826750"/>
                  </a:lnTo>
                  <a:lnTo>
                    <a:pt x="1197163" y="878606"/>
                  </a:lnTo>
                  <a:lnTo>
                    <a:pt x="1179713" y="930733"/>
                  </a:lnTo>
                  <a:lnTo>
                    <a:pt x="1156865" y="981562"/>
                  </a:lnTo>
                  <a:lnTo>
                    <a:pt x="1132884" y="1023047"/>
                  </a:lnTo>
                  <a:close/>
                </a:path>
                <a:path w="1214120" h="1259205">
                  <a:moveTo>
                    <a:pt x="480919" y="1107387"/>
                  </a:moveTo>
                  <a:lnTo>
                    <a:pt x="107265" y="1107387"/>
                  </a:lnTo>
                  <a:lnTo>
                    <a:pt x="154444" y="1104938"/>
                  </a:lnTo>
                  <a:lnTo>
                    <a:pt x="200842" y="1096068"/>
                  </a:lnTo>
                  <a:lnTo>
                    <a:pt x="245429" y="1080806"/>
                  </a:lnTo>
                  <a:lnTo>
                    <a:pt x="287175" y="1059179"/>
                  </a:lnTo>
                  <a:lnTo>
                    <a:pt x="329025" y="1030213"/>
                  </a:lnTo>
                  <a:lnTo>
                    <a:pt x="343469" y="1019499"/>
                  </a:lnTo>
                  <a:lnTo>
                    <a:pt x="384364" y="989739"/>
                  </a:lnTo>
                  <a:lnTo>
                    <a:pt x="428918" y="961673"/>
                  </a:lnTo>
                  <a:lnTo>
                    <a:pt x="478250" y="938929"/>
                  </a:lnTo>
                  <a:lnTo>
                    <a:pt x="533481" y="925138"/>
                  </a:lnTo>
                  <a:lnTo>
                    <a:pt x="585311" y="923080"/>
                  </a:lnTo>
                  <a:lnTo>
                    <a:pt x="634594" y="929964"/>
                  </a:lnTo>
                  <a:lnTo>
                    <a:pt x="681415" y="943314"/>
                  </a:lnTo>
                  <a:lnTo>
                    <a:pt x="725859" y="960650"/>
                  </a:lnTo>
                  <a:lnTo>
                    <a:pt x="806173" y="996577"/>
                  </a:lnTo>
                  <a:lnTo>
                    <a:pt x="843096" y="1011010"/>
                  </a:lnTo>
                  <a:lnTo>
                    <a:pt x="878567" y="1020575"/>
                  </a:lnTo>
                  <a:lnTo>
                    <a:pt x="912374" y="1023047"/>
                  </a:lnTo>
                  <a:lnTo>
                    <a:pt x="1132884" y="1023047"/>
                  </a:lnTo>
                  <a:lnTo>
                    <a:pt x="1129141" y="1029524"/>
                  </a:lnTo>
                  <a:lnTo>
                    <a:pt x="1097063" y="1073050"/>
                  </a:lnTo>
                  <a:lnTo>
                    <a:pt x="1094702" y="1075470"/>
                  </a:lnTo>
                  <a:lnTo>
                    <a:pt x="553482" y="1075470"/>
                  </a:lnTo>
                  <a:lnTo>
                    <a:pt x="524112" y="1083505"/>
                  </a:lnTo>
                  <a:lnTo>
                    <a:pt x="494789" y="1098254"/>
                  </a:lnTo>
                  <a:lnTo>
                    <a:pt x="480919" y="1107387"/>
                  </a:lnTo>
                  <a:close/>
                </a:path>
                <a:path w="1214120" h="1259205">
                  <a:moveTo>
                    <a:pt x="919633" y="1174670"/>
                  </a:moveTo>
                  <a:lnTo>
                    <a:pt x="872289" y="1173098"/>
                  </a:lnTo>
                  <a:lnTo>
                    <a:pt x="827044" y="1164651"/>
                  </a:lnTo>
                  <a:lnTo>
                    <a:pt x="783905" y="1151280"/>
                  </a:lnTo>
                  <a:lnTo>
                    <a:pt x="742879" y="1134936"/>
                  </a:lnTo>
                  <a:lnTo>
                    <a:pt x="662790" y="1099151"/>
                  </a:lnTo>
                  <a:lnTo>
                    <a:pt x="624192" y="1084422"/>
                  </a:lnTo>
                  <a:lnTo>
                    <a:pt x="587861" y="1075742"/>
                  </a:lnTo>
                  <a:lnTo>
                    <a:pt x="553482" y="1075470"/>
                  </a:lnTo>
                  <a:lnTo>
                    <a:pt x="1094702" y="1075470"/>
                  </a:lnTo>
                  <a:lnTo>
                    <a:pt x="1056093" y="1115036"/>
                  </a:lnTo>
                  <a:lnTo>
                    <a:pt x="1012461" y="1146180"/>
                  </a:lnTo>
                  <a:lnTo>
                    <a:pt x="966773" y="1166163"/>
                  </a:lnTo>
                  <a:lnTo>
                    <a:pt x="919633" y="1174670"/>
                  </a:lnTo>
                  <a:close/>
                </a:path>
                <a:path w="1214120" h="1259205">
                  <a:moveTo>
                    <a:pt x="113778" y="1258707"/>
                  </a:moveTo>
                  <a:lnTo>
                    <a:pt x="77959" y="1257646"/>
                  </a:lnTo>
                  <a:lnTo>
                    <a:pt x="42533" y="1253882"/>
                  </a:lnTo>
                  <a:lnTo>
                    <a:pt x="7499" y="1247413"/>
                  </a:lnTo>
                  <a:lnTo>
                    <a:pt x="0" y="1245427"/>
                  </a:lnTo>
                  <a:lnTo>
                    <a:pt x="0" y="1087152"/>
                  </a:lnTo>
                  <a:lnTo>
                    <a:pt x="14687" y="1092908"/>
                  </a:lnTo>
                  <a:lnTo>
                    <a:pt x="60336" y="1103387"/>
                  </a:lnTo>
                  <a:lnTo>
                    <a:pt x="107265" y="1107387"/>
                  </a:lnTo>
                  <a:lnTo>
                    <a:pt x="480919" y="1107387"/>
                  </a:lnTo>
                  <a:lnTo>
                    <a:pt x="464769" y="1118023"/>
                  </a:lnTo>
                  <a:lnTo>
                    <a:pt x="433313" y="1141119"/>
                  </a:lnTo>
                  <a:lnTo>
                    <a:pt x="417201" y="1153196"/>
                  </a:lnTo>
                  <a:lnTo>
                    <a:pt x="400710" y="1165153"/>
                  </a:lnTo>
                  <a:lnTo>
                    <a:pt x="366051" y="1188219"/>
                  </a:lnTo>
                  <a:lnTo>
                    <a:pt x="307227" y="1218719"/>
                  </a:lnTo>
                  <a:lnTo>
                    <a:pt x="244775" y="1240857"/>
                  </a:lnTo>
                  <a:lnTo>
                    <a:pt x="179892" y="1254298"/>
                  </a:lnTo>
                  <a:lnTo>
                    <a:pt x="146989" y="1257631"/>
                  </a:lnTo>
                  <a:lnTo>
                    <a:pt x="113778" y="1258707"/>
                  </a:lnTo>
                  <a:close/>
                </a:path>
              </a:pathLst>
            </a:custGeom>
            <a:solidFill>
              <a:srgbClr val="F5CB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06555" y="728620"/>
              <a:ext cx="1587500" cy="1549400"/>
            </a:xfrm>
            <a:custGeom>
              <a:avLst/>
              <a:gdLst/>
              <a:ahLst/>
              <a:cxnLst/>
              <a:rect l="l" t="t" r="r" b="b"/>
              <a:pathLst>
                <a:path w="1587500" h="1549400">
                  <a:moveTo>
                    <a:pt x="601135" y="1511299"/>
                  </a:moveTo>
                  <a:lnTo>
                    <a:pt x="246144" y="1511299"/>
                  </a:lnTo>
                  <a:lnTo>
                    <a:pt x="226634" y="1498599"/>
                  </a:lnTo>
                  <a:lnTo>
                    <a:pt x="189462" y="1473199"/>
                  </a:lnTo>
                  <a:lnTo>
                    <a:pt x="155043" y="1447799"/>
                  </a:lnTo>
                  <a:lnTo>
                    <a:pt x="123757" y="1409699"/>
                  </a:lnTo>
                  <a:lnTo>
                    <a:pt x="109430" y="1396999"/>
                  </a:lnTo>
                  <a:lnTo>
                    <a:pt x="95979" y="1384299"/>
                  </a:lnTo>
                  <a:lnTo>
                    <a:pt x="71517" y="1346199"/>
                  </a:lnTo>
                  <a:lnTo>
                    <a:pt x="50646" y="1308099"/>
                  </a:lnTo>
                  <a:lnTo>
                    <a:pt x="33361" y="1257299"/>
                  </a:lnTo>
                  <a:lnTo>
                    <a:pt x="19659" y="1219199"/>
                  </a:lnTo>
                  <a:lnTo>
                    <a:pt x="9535" y="1168399"/>
                  </a:lnTo>
                  <a:lnTo>
                    <a:pt x="2983" y="1130299"/>
                  </a:lnTo>
                  <a:lnTo>
                    <a:pt x="0" y="1079499"/>
                  </a:lnTo>
                  <a:lnTo>
                    <a:pt x="580" y="1028699"/>
                  </a:lnTo>
                  <a:lnTo>
                    <a:pt x="4720" y="990599"/>
                  </a:lnTo>
                  <a:lnTo>
                    <a:pt x="12414" y="939799"/>
                  </a:lnTo>
                  <a:lnTo>
                    <a:pt x="23658" y="888999"/>
                  </a:lnTo>
                  <a:lnTo>
                    <a:pt x="38448" y="850899"/>
                  </a:lnTo>
                  <a:lnTo>
                    <a:pt x="56779" y="812799"/>
                  </a:lnTo>
                  <a:lnTo>
                    <a:pt x="78646" y="761999"/>
                  </a:lnTo>
                  <a:lnTo>
                    <a:pt x="104044" y="723899"/>
                  </a:lnTo>
                  <a:lnTo>
                    <a:pt x="119404" y="711199"/>
                  </a:lnTo>
                  <a:lnTo>
                    <a:pt x="135704" y="685799"/>
                  </a:lnTo>
                  <a:lnTo>
                    <a:pt x="152946" y="673099"/>
                  </a:lnTo>
                  <a:lnTo>
                    <a:pt x="171129" y="647699"/>
                  </a:lnTo>
                  <a:lnTo>
                    <a:pt x="190159" y="634999"/>
                  </a:lnTo>
                  <a:lnTo>
                    <a:pt x="230476" y="609599"/>
                  </a:lnTo>
                  <a:lnTo>
                    <a:pt x="273692" y="584199"/>
                  </a:lnTo>
                  <a:lnTo>
                    <a:pt x="319150" y="558799"/>
                  </a:lnTo>
                  <a:lnTo>
                    <a:pt x="342678" y="546099"/>
                  </a:lnTo>
                  <a:lnTo>
                    <a:pt x="366619" y="546099"/>
                  </a:lnTo>
                  <a:lnTo>
                    <a:pt x="390852" y="533399"/>
                  </a:lnTo>
                  <a:lnTo>
                    <a:pt x="440194" y="533399"/>
                  </a:lnTo>
                  <a:lnTo>
                    <a:pt x="458572" y="520699"/>
                  </a:lnTo>
                  <a:lnTo>
                    <a:pt x="573932" y="520699"/>
                  </a:lnTo>
                  <a:lnTo>
                    <a:pt x="589873" y="507999"/>
                  </a:lnTo>
                  <a:lnTo>
                    <a:pt x="602623" y="495299"/>
                  </a:lnTo>
                  <a:lnTo>
                    <a:pt x="616662" y="469899"/>
                  </a:lnTo>
                  <a:lnTo>
                    <a:pt x="628493" y="431799"/>
                  </a:lnTo>
                  <a:lnTo>
                    <a:pt x="638115" y="406399"/>
                  </a:lnTo>
                  <a:lnTo>
                    <a:pt x="645529" y="380999"/>
                  </a:lnTo>
                  <a:lnTo>
                    <a:pt x="658403" y="330199"/>
                  </a:lnTo>
                  <a:lnTo>
                    <a:pt x="674482" y="279399"/>
                  </a:lnTo>
                  <a:lnTo>
                    <a:pt x="696248" y="228599"/>
                  </a:lnTo>
                  <a:lnTo>
                    <a:pt x="726179" y="190499"/>
                  </a:lnTo>
                  <a:lnTo>
                    <a:pt x="761191" y="139699"/>
                  </a:lnTo>
                  <a:lnTo>
                    <a:pt x="799086" y="101599"/>
                  </a:lnTo>
                  <a:lnTo>
                    <a:pt x="839530" y="76199"/>
                  </a:lnTo>
                  <a:lnTo>
                    <a:pt x="882186" y="50799"/>
                  </a:lnTo>
                  <a:lnTo>
                    <a:pt x="926718" y="25399"/>
                  </a:lnTo>
                  <a:lnTo>
                    <a:pt x="1020068" y="0"/>
                  </a:lnTo>
                  <a:lnTo>
                    <a:pt x="1159536" y="0"/>
                  </a:lnTo>
                  <a:lnTo>
                    <a:pt x="1251557" y="25399"/>
                  </a:lnTo>
                  <a:lnTo>
                    <a:pt x="1296095" y="50799"/>
                  </a:lnTo>
                  <a:lnTo>
                    <a:pt x="1339125" y="76199"/>
                  </a:lnTo>
                  <a:lnTo>
                    <a:pt x="1380251" y="101599"/>
                  </a:lnTo>
                  <a:lnTo>
                    <a:pt x="1399249" y="126999"/>
                  </a:lnTo>
                  <a:lnTo>
                    <a:pt x="1417470" y="139699"/>
                  </a:lnTo>
                  <a:lnTo>
                    <a:pt x="1072322" y="139699"/>
                  </a:lnTo>
                  <a:lnTo>
                    <a:pt x="1062668" y="152399"/>
                  </a:lnTo>
                  <a:lnTo>
                    <a:pt x="1043456" y="152399"/>
                  </a:lnTo>
                  <a:lnTo>
                    <a:pt x="958741" y="177799"/>
                  </a:lnTo>
                  <a:lnTo>
                    <a:pt x="918494" y="203199"/>
                  </a:lnTo>
                  <a:lnTo>
                    <a:pt x="880840" y="241299"/>
                  </a:lnTo>
                  <a:lnTo>
                    <a:pt x="846670" y="279399"/>
                  </a:lnTo>
                  <a:lnTo>
                    <a:pt x="814168" y="342899"/>
                  </a:lnTo>
                  <a:lnTo>
                    <a:pt x="802620" y="380999"/>
                  </a:lnTo>
                  <a:lnTo>
                    <a:pt x="781540" y="457199"/>
                  </a:lnTo>
                  <a:lnTo>
                    <a:pt x="768560" y="495299"/>
                  </a:lnTo>
                  <a:lnTo>
                    <a:pt x="751891" y="533399"/>
                  </a:lnTo>
                  <a:lnTo>
                    <a:pt x="730050" y="571499"/>
                  </a:lnTo>
                  <a:lnTo>
                    <a:pt x="689697" y="622299"/>
                  </a:lnTo>
                  <a:lnTo>
                    <a:pt x="645689" y="647699"/>
                  </a:lnTo>
                  <a:lnTo>
                    <a:pt x="600372" y="673099"/>
                  </a:lnTo>
                  <a:lnTo>
                    <a:pt x="461324" y="673099"/>
                  </a:lnTo>
                  <a:lnTo>
                    <a:pt x="444011" y="685799"/>
                  </a:lnTo>
                  <a:lnTo>
                    <a:pt x="409991" y="685799"/>
                  </a:lnTo>
                  <a:lnTo>
                    <a:pt x="393283" y="698499"/>
                  </a:lnTo>
                  <a:lnTo>
                    <a:pt x="376861" y="698499"/>
                  </a:lnTo>
                  <a:lnTo>
                    <a:pt x="360810" y="711199"/>
                  </a:lnTo>
                  <a:lnTo>
                    <a:pt x="345129" y="711199"/>
                  </a:lnTo>
                  <a:lnTo>
                    <a:pt x="329818" y="723899"/>
                  </a:lnTo>
                  <a:lnTo>
                    <a:pt x="314954" y="736599"/>
                  </a:lnTo>
                  <a:lnTo>
                    <a:pt x="300614" y="749299"/>
                  </a:lnTo>
                  <a:lnTo>
                    <a:pt x="286798" y="749299"/>
                  </a:lnTo>
                  <a:lnTo>
                    <a:pt x="248757" y="787399"/>
                  </a:lnTo>
                  <a:lnTo>
                    <a:pt x="202530" y="850899"/>
                  </a:lnTo>
                  <a:lnTo>
                    <a:pt x="183026" y="901699"/>
                  </a:lnTo>
                  <a:lnTo>
                    <a:pt x="168148" y="939799"/>
                  </a:lnTo>
                  <a:lnTo>
                    <a:pt x="157918" y="990599"/>
                  </a:lnTo>
                  <a:lnTo>
                    <a:pt x="152363" y="1028699"/>
                  </a:lnTo>
                  <a:lnTo>
                    <a:pt x="151506" y="1079499"/>
                  </a:lnTo>
                  <a:lnTo>
                    <a:pt x="155373" y="1130299"/>
                  </a:lnTo>
                  <a:lnTo>
                    <a:pt x="163987" y="1168399"/>
                  </a:lnTo>
                  <a:lnTo>
                    <a:pt x="177375" y="1219199"/>
                  </a:lnTo>
                  <a:lnTo>
                    <a:pt x="195560" y="1257299"/>
                  </a:lnTo>
                  <a:lnTo>
                    <a:pt x="218567" y="1295399"/>
                  </a:lnTo>
                  <a:lnTo>
                    <a:pt x="227074" y="1308099"/>
                  </a:lnTo>
                  <a:lnTo>
                    <a:pt x="236136" y="1308099"/>
                  </a:lnTo>
                  <a:lnTo>
                    <a:pt x="245751" y="1320799"/>
                  </a:lnTo>
                  <a:lnTo>
                    <a:pt x="255921" y="1333499"/>
                  </a:lnTo>
                  <a:lnTo>
                    <a:pt x="266586" y="1346199"/>
                  </a:lnTo>
                  <a:lnTo>
                    <a:pt x="277685" y="1346199"/>
                  </a:lnTo>
                  <a:lnTo>
                    <a:pt x="289221" y="1358899"/>
                  </a:lnTo>
                  <a:lnTo>
                    <a:pt x="301191" y="1358899"/>
                  </a:lnTo>
                  <a:lnTo>
                    <a:pt x="313527" y="1371599"/>
                  </a:lnTo>
                  <a:lnTo>
                    <a:pt x="326160" y="1371599"/>
                  </a:lnTo>
                  <a:lnTo>
                    <a:pt x="339090" y="1384299"/>
                  </a:lnTo>
                  <a:lnTo>
                    <a:pt x="352316" y="1384299"/>
                  </a:lnTo>
                  <a:lnTo>
                    <a:pt x="365762" y="1396999"/>
                  </a:lnTo>
                  <a:lnTo>
                    <a:pt x="734090" y="1396999"/>
                  </a:lnTo>
                  <a:lnTo>
                    <a:pt x="711607" y="1422399"/>
                  </a:lnTo>
                  <a:lnTo>
                    <a:pt x="687951" y="1447799"/>
                  </a:lnTo>
                  <a:lnTo>
                    <a:pt x="674787" y="1460499"/>
                  </a:lnTo>
                  <a:lnTo>
                    <a:pt x="661083" y="1473199"/>
                  </a:lnTo>
                  <a:lnTo>
                    <a:pt x="646837" y="1485899"/>
                  </a:lnTo>
                  <a:lnTo>
                    <a:pt x="632050" y="1485899"/>
                  </a:lnTo>
                  <a:lnTo>
                    <a:pt x="616792" y="1498599"/>
                  </a:lnTo>
                  <a:lnTo>
                    <a:pt x="601135" y="1511299"/>
                  </a:lnTo>
                  <a:close/>
                </a:path>
                <a:path w="1587500" h="1549400">
                  <a:moveTo>
                    <a:pt x="734090" y="1396999"/>
                  </a:moveTo>
                  <a:lnTo>
                    <a:pt x="478253" y="1396999"/>
                  </a:lnTo>
                  <a:lnTo>
                    <a:pt x="489821" y="1384299"/>
                  </a:lnTo>
                  <a:lnTo>
                    <a:pt x="523405" y="1384299"/>
                  </a:lnTo>
                  <a:lnTo>
                    <a:pt x="534071" y="1371599"/>
                  </a:lnTo>
                  <a:lnTo>
                    <a:pt x="544460" y="1371599"/>
                  </a:lnTo>
                  <a:lnTo>
                    <a:pt x="554514" y="1358899"/>
                  </a:lnTo>
                  <a:lnTo>
                    <a:pt x="564172" y="1358899"/>
                  </a:lnTo>
                  <a:lnTo>
                    <a:pt x="573433" y="1346199"/>
                  </a:lnTo>
                  <a:lnTo>
                    <a:pt x="582299" y="1333499"/>
                  </a:lnTo>
                  <a:lnTo>
                    <a:pt x="601200" y="1320799"/>
                  </a:lnTo>
                  <a:lnTo>
                    <a:pt x="619167" y="1295399"/>
                  </a:lnTo>
                  <a:lnTo>
                    <a:pt x="636202" y="1269999"/>
                  </a:lnTo>
                  <a:lnTo>
                    <a:pt x="652303" y="1244599"/>
                  </a:lnTo>
                  <a:lnTo>
                    <a:pt x="675399" y="1219199"/>
                  </a:lnTo>
                  <a:lnTo>
                    <a:pt x="700303" y="1181099"/>
                  </a:lnTo>
                  <a:lnTo>
                    <a:pt x="755535" y="1130299"/>
                  </a:lnTo>
                  <a:lnTo>
                    <a:pt x="799750" y="1092199"/>
                  </a:lnTo>
                  <a:lnTo>
                    <a:pt x="846174" y="1066799"/>
                  </a:lnTo>
                  <a:lnTo>
                    <a:pt x="1036843" y="1015999"/>
                  </a:lnTo>
                  <a:lnTo>
                    <a:pt x="1073811" y="1003299"/>
                  </a:lnTo>
                  <a:lnTo>
                    <a:pt x="1110329" y="1003299"/>
                  </a:lnTo>
                  <a:lnTo>
                    <a:pt x="1182013" y="977899"/>
                  </a:lnTo>
                  <a:lnTo>
                    <a:pt x="1220019" y="965199"/>
                  </a:lnTo>
                  <a:lnTo>
                    <a:pt x="1255776" y="939799"/>
                  </a:lnTo>
                  <a:lnTo>
                    <a:pt x="1289034" y="901699"/>
                  </a:lnTo>
                  <a:lnTo>
                    <a:pt x="1319543" y="876299"/>
                  </a:lnTo>
                  <a:lnTo>
                    <a:pt x="1347053" y="838199"/>
                  </a:lnTo>
                  <a:lnTo>
                    <a:pt x="1371313" y="800099"/>
                  </a:lnTo>
                  <a:lnTo>
                    <a:pt x="1392073" y="749299"/>
                  </a:lnTo>
                  <a:lnTo>
                    <a:pt x="1409083" y="711199"/>
                  </a:lnTo>
                  <a:lnTo>
                    <a:pt x="1422093" y="660399"/>
                  </a:lnTo>
                  <a:lnTo>
                    <a:pt x="1430852" y="622299"/>
                  </a:lnTo>
                  <a:lnTo>
                    <a:pt x="1435110" y="571499"/>
                  </a:lnTo>
                  <a:lnTo>
                    <a:pt x="1434618" y="520699"/>
                  </a:lnTo>
                  <a:lnTo>
                    <a:pt x="1429125" y="469899"/>
                  </a:lnTo>
                  <a:lnTo>
                    <a:pt x="1425420" y="457199"/>
                  </a:lnTo>
                  <a:lnTo>
                    <a:pt x="1420936" y="444499"/>
                  </a:lnTo>
                  <a:lnTo>
                    <a:pt x="1415674" y="419099"/>
                  </a:lnTo>
                  <a:lnTo>
                    <a:pt x="1409633" y="406399"/>
                  </a:lnTo>
                  <a:lnTo>
                    <a:pt x="1402837" y="380999"/>
                  </a:lnTo>
                  <a:lnTo>
                    <a:pt x="1395310" y="368299"/>
                  </a:lnTo>
                  <a:lnTo>
                    <a:pt x="1387053" y="355599"/>
                  </a:lnTo>
                  <a:lnTo>
                    <a:pt x="1378066" y="342899"/>
                  </a:lnTo>
                  <a:lnTo>
                    <a:pt x="1368382" y="317499"/>
                  </a:lnTo>
                  <a:lnTo>
                    <a:pt x="1335370" y="279399"/>
                  </a:lnTo>
                  <a:lnTo>
                    <a:pt x="1296818" y="241299"/>
                  </a:lnTo>
                  <a:lnTo>
                    <a:pt x="1282826" y="228599"/>
                  </a:lnTo>
                  <a:lnTo>
                    <a:pt x="1261264" y="203199"/>
                  </a:lnTo>
                  <a:lnTo>
                    <a:pt x="1238474" y="190499"/>
                  </a:lnTo>
                  <a:lnTo>
                    <a:pt x="1214457" y="177799"/>
                  </a:lnTo>
                  <a:lnTo>
                    <a:pt x="1189211" y="165099"/>
                  </a:lnTo>
                  <a:lnTo>
                    <a:pt x="1163116" y="152399"/>
                  </a:lnTo>
                  <a:lnTo>
                    <a:pt x="1109514" y="152399"/>
                  </a:lnTo>
                  <a:lnTo>
                    <a:pt x="1082007" y="139699"/>
                  </a:lnTo>
                  <a:lnTo>
                    <a:pt x="1417470" y="139699"/>
                  </a:lnTo>
                  <a:lnTo>
                    <a:pt x="1434915" y="165099"/>
                  </a:lnTo>
                  <a:lnTo>
                    <a:pt x="1451583" y="177799"/>
                  </a:lnTo>
                  <a:lnTo>
                    <a:pt x="1467414" y="203199"/>
                  </a:lnTo>
                  <a:lnTo>
                    <a:pt x="1482345" y="215899"/>
                  </a:lnTo>
                  <a:lnTo>
                    <a:pt x="1496378" y="241299"/>
                  </a:lnTo>
                  <a:lnTo>
                    <a:pt x="1509512" y="266699"/>
                  </a:lnTo>
                  <a:lnTo>
                    <a:pt x="1521699" y="279399"/>
                  </a:lnTo>
                  <a:lnTo>
                    <a:pt x="1532892" y="304799"/>
                  </a:lnTo>
                  <a:lnTo>
                    <a:pt x="1543091" y="330199"/>
                  </a:lnTo>
                  <a:lnTo>
                    <a:pt x="1552296" y="355599"/>
                  </a:lnTo>
                  <a:lnTo>
                    <a:pt x="1560474" y="380999"/>
                  </a:lnTo>
                  <a:lnTo>
                    <a:pt x="1567592" y="406399"/>
                  </a:lnTo>
                  <a:lnTo>
                    <a:pt x="1573651" y="419099"/>
                  </a:lnTo>
                  <a:lnTo>
                    <a:pt x="1582316" y="469899"/>
                  </a:lnTo>
                  <a:lnTo>
                    <a:pt x="1586592" y="520699"/>
                  </a:lnTo>
                  <a:lnTo>
                    <a:pt x="1587202" y="546099"/>
                  </a:lnTo>
                  <a:lnTo>
                    <a:pt x="1586793" y="571499"/>
                  </a:lnTo>
                  <a:lnTo>
                    <a:pt x="1582917" y="622299"/>
                  </a:lnTo>
                  <a:lnTo>
                    <a:pt x="1574977" y="673099"/>
                  </a:lnTo>
                  <a:lnTo>
                    <a:pt x="1563047" y="723899"/>
                  </a:lnTo>
                  <a:lnTo>
                    <a:pt x="1547165" y="774699"/>
                  </a:lnTo>
                  <a:lnTo>
                    <a:pt x="1527484" y="825499"/>
                  </a:lnTo>
                  <a:lnTo>
                    <a:pt x="1490546" y="888999"/>
                  </a:lnTo>
                  <a:lnTo>
                    <a:pt x="1462000" y="939799"/>
                  </a:lnTo>
                  <a:lnTo>
                    <a:pt x="1430747" y="977899"/>
                  </a:lnTo>
                  <a:lnTo>
                    <a:pt x="1396945" y="1015999"/>
                  </a:lnTo>
                  <a:lnTo>
                    <a:pt x="1360755" y="1041399"/>
                  </a:lnTo>
                  <a:lnTo>
                    <a:pt x="1322334" y="1079499"/>
                  </a:lnTo>
                  <a:lnTo>
                    <a:pt x="1281841" y="1092199"/>
                  </a:lnTo>
                  <a:lnTo>
                    <a:pt x="1239436" y="1117599"/>
                  </a:lnTo>
                  <a:lnTo>
                    <a:pt x="1067006" y="1168399"/>
                  </a:lnTo>
                  <a:lnTo>
                    <a:pt x="1017924" y="1168399"/>
                  </a:lnTo>
                  <a:lnTo>
                    <a:pt x="971893" y="1181099"/>
                  </a:lnTo>
                  <a:lnTo>
                    <a:pt x="929176" y="1206499"/>
                  </a:lnTo>
                  <a:lnTo>
                    <a:pt x="890035" y="1219199"/>
                  </a:lnTo>
                  <a:lnTo>
                    <a:pt x="854735" y="1244599"/>
                  </a:lnTo>
                  <a:lnTo>
                    <a:pt x="832903" y="1269999"/>
                  </a:lnTo>
                  <a:lnTo>
                    <a:pt x="812426" y="1295399"/>
                  </a:lnTo>
                  <a:lnTo>
                    <a:pt x="793304" y="1308099"/>
                  </a:lnTo>
                  <a:lnTo>
                    <a:pt x="775537" y="1333499"/>
                  </a:lnTo>
                  <a:lnTo>
                    <a:pt x="755400" y="1371599"/>
                  </a:lnTo>
                  <a:lnTo>
                    <a:pt x="734090" y="1396999"/>
                  </a:lnTo>
                  <a:close/>
                </a:path>
                <a:path w="1587500" h="1549400">
                  <a:moveTo>
                    <a:pt x="534821" y="1536699"/>
                  </a:moveTo>
                  <a:lnTo>
                    <a:pt x="307484" y="1536699"/>
                  </a:lnTo>
                  <a:lnTo>
                    <a:pt x="286568" y="1523999"/>
                  </a:lnTo>
                  <a:lnTo>
                    <a:pt x="266122" y="1511299"/>
                  </a:lnTo>
                  <a:lnTo>
                    <a:pt x="585078" y="1511299"/>
                  </a:lnTo>
                  <a:lnTo>
                    <a:pt x="568621" y="1523999"/>
                  </a:lnTo>
                  <a:lnTo>
                    <a:pt x="551843" y="1523999"/>
                  </a:lnTo>
                  <a:lnTo>
                    <a:pt x="534821" y="1536699"/>
                  </a:lnTo>
                  <a:close/>
                </a:path>
                <a:path w="1587500" h="1549400">
                  <a:moveTo>
                    <a:pt x="500047" y="1549399"/>
                  </a:moveTo>
                  <a:lnTo>
                    <a:pt x="371956" y="1549399"/>
                  </a:lnTo>
                  <a:lnTo>
                    <a:pt x="350238" y="1536699"/>
                  </a:lnTo>
                  <a:lnTo>
                    <a:pt x="517555" y="1536699"/>
                  </a:lnTo>
                  <a:lnTo>
                    <a:pt x="500047" y="1549399"/>
                  </a:lnTo>
                  <a:close/>
                </a:path>
              </a:pathLst>
            </a:custGeom>
            <a:solidFill>
              <a:srgbClr val="2E7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412160"/>
              <a:ext cx="645795" cy="915669"/>
            </a:xfrm>
            <a:custGeom>
              <a:avLst/>
              <a:gdLst/>
              <a:ahLst/>
              <a:cxnLst/>
              <a:rect l="l" t="t" r="r" b="b"/>
              <a:pathLst>
                <a:path w="645795" h="915669">
                  <a:moveTo>
                    <a:pt x="0" y="188888"/>
                  </a:moveTo>
                  <a:lnTo>
                    <a:pt x="0" y="24050"/>
                  </a:lnTo>
                  <a:lnTo>
                    <a:pt x="7160" y="21589"/>
                  </a:lnTo>
                  <a:lnTo>
                    <a:pt x="61196" y="8148"/>
                  </a:lnTo>
                  <a:lnTo>
                    <a:pt x="116238" y="1105"/>
                  </a:lnTo>
                  <a:lnTo>
                    <a:pt x="144069" y="0"/>
                  </a:lnTo>
                  <a:lnTo>
                    <a:pt x="171917" y="507"/>
                  </a:lnTo>
                  <a:lnTo>
                    <a:pt x="227098" y="6366"/>
                  </a:lnTo>
                  <a:lnTo>
                    <a:pt x="299167" y="24396"/>
                  </a:lnTo>
                  <a:lnTo>
                    <a:pt x="342437" y="41819"/>
                  </a:lnTo>
                  <a:lnTo>
                    <a:pt x="383961" y="63669"/>
                  </a:lnTo>
                  <a:lnTo>
                    <a:pt x="423460" y="89631"/>
                  </a:lnTo>
                  <a:lnTo>
                    <a:pt x="460652" y="119386"/>
                  </a:lnTo>
                  <a:lnTo>
                    <a:pt x="494499" y="151888"/>
                  </a:lnTo>
                  <a:lnTo>
                    <a:pt x="149586" y="151888"/>
                  </a:lnTo>
                  <a:lnTo>
                    <a:pt x="120515" y="153286"/>
                  </a:lnTo>
                  <a:lnTo>
                    <a:pt x="91905" y="157208"/>
                  </a:lnTo>
                  <a:lnTo>
                    <a:pt x="63756" y="163655"/>
                  </a:lnTo>
                  <a:lnTo>
                    <a:pt x="36068" y="172626"/>
                  </a:lnTo>
                  <a:lnTo>
                    <a:pt x="9263" y="183966"/>
                  </a:lnTo>
                  <a:lnTo>
                    <a:pt x="0" y="188888"/>
                  </a:lnTo>
                  <a:close/>
                </a:path>
                <a:path w="645795" h="915669">
                  <a:moveTo>
                    <a:pt x="557935" y="763538"/>
                  </a:moveTo>
                  <a:lnTo>
                    <a:pt x="145231" y="763538"/>
                  </a:lnTo>
                  <a:lnTo>
                    <a:pt x="206467" y="762553"/>
                  </a:lnTo>
                  <a:lnTo>
                    <a:pt x="263484" y="758074"/>
                  </a:lnTo>
                  <a:lnTo>
                    <a:pt x="315693" y="747819"/>
                  </a:lnTo>
                  <a:lnTo>
                    <a:pt x="362502" y="729504"/>
                  </a:lnTo>
                  <a:lnTo>
                    <a:pt x="411627" y="697012"/>
                  </a:lnTo>
                  <a:lnTo>
                    <a:pt x="447225" y="660210"/>
                  </a:lnTo>
                  <a:lnTo>
                    <a:pt x="471274" y="620927"/>
                  </a:lnTo>
                  <a:lnTo>
                    <a:pt x="485753" y="580995"/>
                  </a:lnTo>
                  <a:lnTo>
                    <a:pt x="492638" y="542245"/>
                  </a:lnTo>
                  <a:lnTo>
                    <a:pt x="493909" y="506509"/>
                  </a:lnTo>
                  <a:lnTo>
                    <a:pt x="491543" y="475617"/>
                  </a:lnTo>
                  <a:lnTo>
                    <a:pt x="481459" y="426313"/>
                  </a:lnTo>
                  <a:lnTo>
                    <a:pt x="464864" y="378802"/>
                  </a:lnTo>
                  <a:lnTo>
                    <a:pt x="442406" y="333835"/>
                  </a:lnTo>
                  <a:lnTo>
                    <a:pt x="414730" y="292165"/>
                  </a:lnTo>
                  <a:lnTo>
                    <a:pt x="382484" y="254547"/>
                  </a:lnTo>
                  <a:lnTo>
                    <a:pt x="346313" y="221731"/>
                  </a:lnTo>
                  <a:lnTo>
                    <a:pt x="306864" y="194471"/>
                  </a:lnTo>
                  <a:lnTo>
                    <a:pt x="264784" y="173520"/>
                  </a:lnTo>
                  <a:lnTo>
                    <a:pt x="220720" y="159631"/>
                  </a:lnTo>
                  <a:lnTo>
                    <a:pt x="167533" y="152327"/>
                  </a:lnTo>
                  <a:lnTo>
                    <a:pt x="149586" y="151888"/>
                  </a:lnTo>
                  <a:lnTo>
                    <a:pt x="494499" y="151888"/>
                  </a:lnTo>
                  <a:lnTo>
                    <a:pt x="526997" y="189008"/>
                  </a:lnTo>
                  <a:lnTo>
                    <a:pt x="555591" y="228241"/>
                  </a:lnTo>
                  <a:lnTo>
                    <a:pt x="580757" y="270000"/>
                  </a:lnTo>
                  <a:lnTo>
                    <a:pt x="602216" y="313966"/>
                  </a:lnTo>
                  <a:lnTo>
                    <a:pt x="619689" y="359822"/>
                  </a:lnTo>
                  <a:lnTo>
                    <a:pt x="632894" y="407252"/>
                  </a:lnTo>
                  <a:lnTo>
                    <a:pt x="641552" y="455939"/>
                  </a:lnTo>
                  <a:lnTo>
                    <a:pt x="645511" y="507633"/>
                  </a:lnTo>
                  <a:lnTo>
                    <a:pt x="643554" y="557702"/>
                  </a:lnTo>
                  <a:lnTo>
                    <a:pt x="635833" y="605850"/>
                  </a:lnTo>
                  <a:lnTo>
                    <a:pt x="622500" y="651778"/>
                  </a:lnTo>
                  <a:lnTo>
                    <a:pt x="603707" y="695187"/>
                  </a:lnTo>
                  <a:lnTo>
                    <a:pt x="579605" y="735780"/>
                  </a:lnTo>
                  <a:lnTo>
                    <a:pt x="557935" y="763538"/>
                  </a:lnTo>
                  <a:close/>
                </a:path>
                <a:path w="645795" h="915669">
                  <a:moveTo>
                    <a:pt x="146038" y="915483"/>
                  </a:moveTo>
                  <a:lnTo>
                    <a:pt x="141521" y="915483"/>
                  </a:lnTo>
                  <a:lnTo>
                    <a:pt x="86986" y="913855"/>
                  </a:lnTo>
                  <a:lnTo>
                    <a:pt x="35400" y="908980"/>
                  </a:lnTo>
                  <a:lnTo>
                    <a:pt x="0" y="903071"/>
                  </a:lnTo>
                  <a:lnTo>
                    <a:pt x="0" y="747987"/>
                  </a:lnTo>
                  <a:lnTo>
                    <a:pt x="61869" y="759255"/>
                  </a:lnTo>
                  <a:lnTo>
                    <a:pt x="141360" y="763538"/>
                  </a:lnTo>
                  <a:lnTo>
                    <a:pt x="557935" y="763538"/>
                  </a:lnTo>
                  <a:lnTo>
                    <a:pt x="550346" y="773259"/>
                  </a:lnTo>
                  <a:lnTo>
                    <a:pt x="516083" y="807325"/>
                  </a:lnTo>
                  <a:lnTo>
                    <a:pt x="476968" y="837681"/>
                  </a:lnTo>
                  <a:lnTo>
                    <a:pt x="433152" y="864028"/>
                  </a:lnTo>
                  <a:lnTo>
                    <a:pt x="383870" y="885336"/>
                  </a:lnTo>
                  <a:lnTo>
                    <a:pt x="333588" y="899699"/>
                  </a:lnTo>
                  <a:lnTo>
                    <a:pt x="283486" y="908507"/>
                  </a:lnTo>
                  <a:lnTo>
                    <a:pt x="234741" y="913147"/>
                  </a:lnTo>
                  <a:lnTo>
                    <a:pt x="188532" y="915009"/>
                  </a:lnTo>
                  <a:lnTo>
                    <a:pt x="146038" y="915483"/>
                  </a:lnTo>
                  <a:close/>
                </a:path>
              </a:pathLst>
            </a:custGeom>
            <a:solidFill>
              <a:srgbClr val="429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93379" y="0"/>
              <a:ext cx="1600835" cy="483234"/>
            </a:xfrm>
            <a:custGeom>
              <a:avLst/>
              <a:gdLst/>
              <a:ahLst/>
              <a:cxnLst/>
              <a:rect l="l" t="t" r="r" b="b"/>
              <a:pathLst>
                <a:path w="1600835" h="483234">
                  <a:moveTo>
                    <a:pt x="1015017" y="483015"/>
                  </a:moveTo>
                  <a:lnTo>
                    <a:pt x="961792" y="481580"/>
                  </a:lnTo>
                  <a:lnTo>
                    <a:pt x="908881" y="478035"/>
                  </a:lnTo>
                  <a:lnTo>
                    <a:pt x="856284" y="472380"/>
                  </a:lnTo>
                  <a:lnTo>
                    <a:pt x="803999" y="464614"/>
                  </a:lnTo>
                  <a:lnTo>
                    <a:pt x="752028" y="454739"/>
                  </a:lnTo>
                  <a:lnTo>
                    <a:pt x="700371" y="442753"/>
                  </a:lnTo>
                  <a:lnTo>
                    <a:pt x="649027" y="428657"/>
                  </a:lnTo>
                  <a:lnTo>
                    <a:pt x="574957" y="406583"/>
                  </a:lnTo>
                  <a:lnTo>
                    <a:pt x="505530" y="384385"/>
                  </a:lnTo>
                  <a:lnTo>
                    <a:pt x="440715" y="362040"/>
                  </a:lnTo>
                  <a:lnTo>
                    <a:pt x="380480" y="339529"/>
                  </a:lnTo>
                  <a:lnTo>
                    <a:pt x="324795" y="316830"/>
                  </a:lnTo>
                  <a:lnTo>
                    <a:pt x="273628" y="293923"/>
                  </a:lnTo>
                  <a:lnTo>
                    <a:pt x="226947" y="270787"/>
                  </a:lnTo>
                  <a:lnTo>
                    <a:pt x="184722" y="247401"/>
                  </a:lnTo>
                  <a:lnTo>
                    <a:pt x="146920" y="223745"/>
                  </a:lnTo>
                  <a:lnTo>
                    <a:pt x="113511" y="199797"/>
                  </a:lnTo>
                  <a:lnTo>
                    <a:pt x="59744" y="150946"/>
                  </a:lnTo>
                  <a:lnTo>
                    <a:pt x="23171" y="100680"/>
                  </a:lnTo>
                  <a:lnTo>
                    <a:pt x="3540" y="48835"/>
                  </a:lnTo>
                  <a:lnTo>
                    <a:pt x="0" y="22267"/>
                  </a:lnTo>
                  <a:lnTo>
                    <a:pt x="495" y="0"/>
                  </a:lnTo>
                  <a:lnTo>
                    <a:pt x="152724" y="0"/>
                  </a:lnTo>
                  <a:lnTo>
                    <a:pt x="152421" y="1529"/>
                  </a:lnTo>
                  <a:lnTo>
                    <a:pt x="151744" y="9619"/>
                  </a:lnTo>
                  <a:lnTo>
                    <a:pt x="173916" y="50510"/>
                  </a:lnTo>
                  <a:lnTo>
                    <a:pt x="209354" y="81824"/>
                  </a:lnTo>
                  <a:lnTo>
                    <a:pt x="266208" y="119015"/>
                  </a:lnTo>
                  <a:lnTo>
                    <a:pt x="348364" y="161060"/>
                  </a:lnTo>
                  <a:lnTo>
                    <a:pt x="396261" y="181541"/>
                  </a:lnTo>
                  <a:lnTo>
                    <a:pt x="444515" y="201025"/>
                  </a:lnTo>
                  <a:lnTo>
                    <a:pt x="493125" y="219512"/>
                  </a:lnTo>
                  <a:lnTo>
                    <a:pt x="542091" y="237001"/>
                  </a:lnTo>
                  <a:lnTo>
                    <a:pt x="591413" y="253494"/>
                  </a:lnTo>
                  <a:lnTo>
                    <a:pt x="641092" y="268989"/>
                  </a:lnTo>
                  <a:lnTo>
                    <a:pt x="691126" y="283487"/>
                  </a:lnTo>
                  <a:lnTo>
                    <a:pt x="744766" y="297789"/>
                  </a:lnTo>
                  <a:lnTo>
                    <a:pt x="797940" y="309629"/>
                  </a:lnTo>
                  <a:lnTo>
                    <a:pt x="850567" y="318991"/>
                  </a:lnTo>
                  <a:lnTo>
                    <a:pt x="902566" y="325859"/>
                  </a:lnTo>
                  <a:lnTo>
                    <a:pt x="953855" y="330219"/>
                  </a:lnTo>
                  <a:lnTo>
                    <a:pt x="1004353" y="332055"/>
                  </a:lnTo>
                  <a:lnTo>
                    <a:pt x="1504634" y="332055"/>
                  </a:lnTo>
                  <a:lnTo>
                    <a:pt x="1471828" y="360009"/>
                  </a:lnTo>
                  <a:lnTo>
                    <a:pt x="1431649" y="386830"/>
                  </a:lnTo>
                  <a:lnTo>
                    <a:pt x="1386504" y="410480"/>
                  </a:lnTo>
                  <a:lnTo>
                    <a:pt x="1336435" y="430935"/>
                  </a:lnTo>
                  <a:lnTo>
                    <a:pt x="1281485" y="448174"/>
                  </a:lnTo>
                  <a:lnTo>
                    <a:pt x="1228932" y="460810"/>
                  </a:lnTo>
                  <a:lnTo>
                    <a:pt x="1176009" y="470613"/>
                  </a:lnTo>
                  <a:lnTo>
                    <a:pt x="1122716" y="477581"/>
                  </a:lnTo>
                  <a:lnTo>
                    <a:pt x="1069052" y="481715"/>
                  </a:lnTo>
                  <a:lnTo>
                    <a:pt x="1015017" y="483015"/>
                  </a:lnTo>
                  <a:close/>
                </a:path>
                <a:path w="1600835" h="483234">
                  <a:moveTo>
                    <a:pt x="1504634" y="332055"/>
                  </a:moveTo>
                  <a:lnTo>
                    <a:pt x="1004353" y="332055"/>
                  </a:lnTo>
                  <a:lnTo>
                    <a:pt x="1053979" y="331352"/>
                  </a:lnTo>
                  <a:lnTo>
                    <a:pt x="1102651" y="328094"/>
                  </a:lnTo>
                  <a:lnTo>
                    <a:pt x="1150287" y="322267"/>
                  </a:lnTo>
                  <a:lnTo>
                    <a:pt x="1196806" y="313855"/>
                  </a:lnTo>
                  <a:lnTo>
                    <a:pt x="1242127" y="302843"/>
                  </a:lnTo>
                  <a:lnTo>
                    <a:pt x="1295087" y="285743"/>
                  </a:lnTo>
                  <a:lnTo>
                    <a:pt x="1340660" y="265269"/>
                  </a:lnTo>
                  <a:lnTo>
                    <a:pt x="1378738" y="241488"/>
                  </a:lnTo>
                  <a:lnTo>
                    <a:pt x="1409214" y="214471"/>
                  </a:lnTo>
                  <a:lnTo>
                    <a:pt x="1437740" y="172776"/>
                  </a:lnTo>
                  <a:lnTo>
                    <a:pt x="1447877" y="135895"/>
                  </a:lnTo>
                  <a:lnTo>
                    <a:pt x="1448753" y="119015"/>
                  </a:lnTo>
                  <a:lnTo>
                    <a:pt x="1448559" y="110312"/>
                  </a:lnTo>
                  <a:lnTo>
                    <a:pt x="1439543" y="71297"/>
                  </a:lnTo>
                  <a:lnTo>
                    <a:pt x="1410525" y="39440"/>
                  </a:lnTo>
                  <a:lnTo>
                    <a:pt x="1355722" y="25818"/>
                  </a:lnTo>
                  <a:lnTo>
                    <a:pt x="1336810" y="24439"/>
                  </a:lnTo>
                  <a:lnTo>
                    <a:pt x="1093784" y="0"/>
                  </a:lnTo>
                  <a:lnTo>
                    <a:pt x="1573886" y="0"/>
                  </a:lnTo>
                  <a:lnTo>
                    <a:pt x="1578422" y="9619"/>
                  </a:lnTo>
                  <a:lnTo>
                    <a:pt x="1593250" y="55597"/>
                  </a:lnTo>
                  <a:lnTo>
                    <a:pt x="1599615" y="97655"/>
                  </a:lnTo>
                  <a:lnTo>
                    <a:pt x="1600318" y="126000"/>
                  </a:lnTo>
                  <a:lnTo>
                    <a:pt x="1599615" y="139995"/>
                  </a:lnTo>
                  <a:lnTo>
                    <a:pt x="1593252" y="181991"/>
                  </a:lnTo>
                  <a:lnTo>
                    <a:pt x="1580661" y="222556"/>
                  </a:lnTo>
                  <a:lnTo>
                    <a:pt x="1562147" y="260743"/>
                  </a:lnTo>
                  <a:lnTo>
                    <a:pt x="1537119" y="296943"/>
                  </a:lnTo>
                  <a:lnTo>
                    <a:pt x="1506999" y="330039"/>
                  </a:lnTo>
                  <a:lnTo>
                    <a:pt x="1504634" y="332055"/>
                  </a:lnTo>
                  <a:close/>
                </a:path>
              </a:pathLst>
            </a:custGeom>
            <a:solidFill>
              <a:srgbClr val="DB4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506" y="643765"/>
              <a:ext cx="17872492" cy="964323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66600" y="651019"/>
            <a:ext cx="975487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50">
                <a:solidFill>
                  <a:srgbClr val="2E72B0"/>
                </a:solidFill>
                <a:latin typeface="Trebuchet MS"/>
                <a:cs typeface="Trebuchet MS"/>
              </a:rPr>
              <a:t>D</a:t>
            </a:r>
            <a:r>
              <a:rPr dirty="0" sz="8500" spc="105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500" spc="484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500" spc="65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8500" spc="-25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8500" spc="409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500" spc="15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8500" spc="484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500" spc="409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500" spc="-69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500" spc="1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500" spc="15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8500" spc="15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500" spc="409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500" spc="65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8500" spc="1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500" spc="484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500" spc="409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6409" y="2919015"/>
            <a:ext cx="12312015" cy="415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95"/>
              </a:spcBef>
              <a:tabLst>
                <a:tab pos="1652905" algn="l"/>
                <a:tab pos="2814320" algn="l"/>
                <a:tab pos="4867910" algn="l"/>
                <a:tab pos="5944235" algn="l"/>
                <a:tab pos="7178675" algn="l"/>
                <a:tab pos="9264015" algn="l"/>
                <a:tab pos="10269855" algn="l"/>
                <a:tab pos="11638915" algn="l"/>
              </a:tabLst>
            </a:pPr>
            <a:r>
              <a:rPr dirty="0" sz="3000" spc="65" b="1">
                <a:solidFill>
                  <a:srgbClr val="2E72B0"/>
                </a:solidFill>
                <a:latin typeface="Arial"/>
                <a:cs typeface="Arial"/>
              </a:rPr>
              <a:t>A</a:t>
            </a:r>
            <a:r>
              <a:rPr dirty="0" sz="3000" spc="-35" b="1">
                <a:solidFill>
                  <a:srgbClr val="2E72B0"/>
                </a:solidFill>
                <a:latin typeface="Arial"/>
                <a:cs typeface="Arial"/>
              </a:rPr>
              <a:t>p</a:t>
            </a:r>
            <a:r>
              <a:rPr dirty="0" sz="3000" spc="120" b="1">
                <a:solidFill>
                  <a:srgbClr val="2E72B0"/>
                </a:solidFill>
                <a:latin typeface="Arial"/>
                <a:cs typeface="Arial"/>
              </a:rPr>
              <a:t>l</a:t>
            </a:r>
            <a:r>
              <a:rPr dirty="0" sz="3000" spc="-70" b="1">
                <a:solidFill>
                  <a:srgbClr val="2E72B0"/>
                </a:solidFill>
                <a:latin typeface="Arial"/>
                <a:cs typeface="Arial"/>
              </a:rPr>
              <a:t>i</a:t>
            </a:r>
            <a:r>
              <a:rPr dirty="0" sz="3000" spc="-65" b="1">
                <a:solidFill>
                  <a:srgbClr val="2E72B0"/>
                </a:solidFill>
                <a:latin typeface="Arial"/>
                <a:cs typeface="Arial"/>
              </a:rPr>
              <a:t>k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a</a:t>
            </a:r>
            <a:r>
              <a:rPr dirty="0" sz="3000" spc="-204" b="1">
                <a:solidFill>
                  <a:srgbClr val="2E72B0"/>
                </a:solidFill>
                <a:latin typeface="Arial"/>
                <a:cs typeface="Arial"/>
              </a:rPr>
              <a:t>s</a:t>
            </a:r>
            <a:r>
              <a:rPr dirty="0" sz="3000" spc="-70" b="1">
                <a:solidFill>
                  <a:srgbClr val="2E72B0"/>
                </a:solidFill>
                <a:latin typeface="Arial"/>
                <a:cs typeface="Arial"/>
              </a:rPr>
              <a:t>i</a:t>
            </a:r>
            <a:r>
              <a:rPr dirty="0" sz="3000" spc="-70" b="1">
                <a:solidFill>
                  <a:srgbClr val="2E72B0"/>
                </a:solidFill>
                <a:latin typeface="Arial"/>
                <a:cs typeface="Arial"/>
              </a:rPr>
              <a:t>	</a:t>
            </a:r>
            <a:r>
              <a:rPr dirty="0" sz="3000" spc="-65" b="1">
                <a:solidFill>
                  <a:srgbClr val="2E72B0"/>
                </a:solidFill>
                <a:latin typeface="Arial"/>
                <a:cs typeface="Arial"/>
              </a:rPr>
              <a:t>k</a:t>
            </a:r>
            <a:r>
              <a:rPr dirty="0" sz="3000" spc="120" b="1">
                <a:solidFill>
                  <a:srgbClr val="2E72B0"/>
                </a:solidFill>
                <a:latin typeface="Arial"/>
                <a:cs typeface="Arial"/>
              </a:rPr>
              <a:t>l</a:t>
            </a:r>
            <a:r>
              <a:rPr dirty="0" sz="3000" spc="-70" b="1">
                <a:solidFill>
                  <a:srgbClr val="2E72B0"/>
                </a:solidFill>
                <a:latin typeface="Arial"/>
                <a:cs typeface="Arial"/>
              </a:rPr>
              <a:t>i</a:t>
            </a:r>
            <a:r>
              <a:rPr dirty="0" sz="3000" spc="-80" b="1">
                <a:solidFill>
                  <a:srgbClr val="2E72B0"/>
                </a:solidFill>
                <a:latin typeface="Arial"/>
                <a:cs typeface="Arial"/>
              </a:rPr>
              <a:t>n</a:t>
            </a:r>
            <a:r>
              <a:rPr dirty="0" sz="3000" spc="-70" b="1">
                <a:solidFill>
                  <a:srgbClr val="2E72B0"/>
                </a:solidFill>
                <a:latin typeface="Arial"/>
                <a:cs typeface="Arial"/>
              </a:rPr>
              <a:t>i</a:t>
            </a:r>
            <a:r>
              <a:rPr dirty="0" sz="3000" spc="-65" b="1">
                <a:solidFill>
                  <a:srgbClr val="2E72B0"/>
                </a:solidFill>
                <a:latin typeface="Arial"/>
                <a:cs typeface="Arial"/>
              </a:rPr>
              <a:t>k</a:t>
            </a:r>
            <a:r>
              <a:rPr dirty="0" sz="3000" spc="-65" b="1">
                <a:solidFill>
                  <a:srgbClr val="2E72B0"/>
                </a:solidFill>
                <a:latin typeface="Arial"/>
                <a:cs typeface="Arial"/>
              </a:rPr>
              <a:t>	</a:t>
            </a:r>
            <a:r>
              <a:rPr dirty="0" sz="3000" spc="-204" b="1">
                <a:solidFill>
                  <a:srgbClr val="2E72B0"/>
                </a:solidFill>
                <a:latin typeface="Arial"/>
                <a:cs typeface="Arial"/>
              </a:rPr>
              <a:t>s</a:t>
            </a:r>
            <a:r>
              <a:rPr dirty="0" sz="3000" spc="-45" b="1">
                <a:solidFill>
                  <a:srgbClr val="2E72B0"/>
                </a:solidFill>
                <a:latin typeface="Arial"/>
                <a:cs typeface="Arial"/>
              </a:rPr>
              <a:t>e</a:t>
            </a:r>
            <a:r>
              <a:rPr dirty="0" sz="3000" spc="-40" b="1">
                <a:solidFill>
                  <a:srgbClr val="2E72B0"/>
                </a:solidFill>
                <a:latin typeface="Arial"/>
                <a:cs typeface="Arial"/>
              </a:rPr>
              <a:t>de</a:t>
            </a:r>
            <a:r>
              <a:rPr dirty="0" sz="3000" spc="5" b="1">
                <a:solidFill>
                  <a:srgbClr val="2E72B0"/>
                </a:solidFill>
                <a:latin typeface="Arial"/>
                <a:cs typeface="Arial"/>
              </a:rPr>
              <a:t>r</a:t>
            </a:r>
            <a:r>
              <a:rPr dirty="0" sz="3000" spc="-80" b="1">
                <a:solidFill>
                  <a:srgbClr val="2E72B0"/>
                </a:solidFill>
                <a:latin typeface="Arial"/>
                <a:cs typeface="Arial"/>
              </a:rPr>
              <a:t>h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a</a:t>
            </a:r>
            <a:r>
              <a:rPr dirty="0" sz="3000" spc="-80" b="1">
                <a:solidFill>
                  <a:srgbClr val="2E72B0"/>
                </a:solidFill>
                <a:latin typeface="Arial"/>
                <a:cs typeface="Arial"/>
              </a:rPr>
              <a:t>n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a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	</a:t>
            </a:r>
            <a:r>
              <a:rPr dirty="0" sz="3000" spc="-95" b="1">
                <a:solidFill>
                  <a:srgbClr val="2E72B0"/>
                </a:solidFill>
                <a:latin typeface="Arial"/>
                <a:cs typeface="Arial"/>
              </a:rPr>
              <a:t>y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a</a:t>
            </a:r>
            <a:r>
              <a:rPr dirty="0" sz="3000" spc="-80" b="1">
                <a:solidFill>
                  <a:srgbClr val="2E72B0"/>
                </a:solidFill>
                <a:latin typeface="Arial"/>
                <a:cs typeface="Arial"/>
              </a:rPr>
              <a:t>n</a:t>
            </a:r>
            <a:r>
              <a:rPr dirty="0" sz="3000" spc="-25" b="1">
                <a:solidFill>
                  <a:srgbClr val="2E72B0"/>
                </a:solidFill>
                <a:latin typeface="Arial"/>
                <a:cs typeface="Arial"/>
              </a:rPr>
              <a:t>g</a:t>
            </a:r>
            <a:r>
              <a:rPr dirty="0" sz="3000" spc="-25" b="1">
                <a:solidFill>
                  <a:srgbClr val="2E72B0"/>
                </a:solidFill>
                <a:latin typeface="Arial"/>
                <a:cs typeface="Arial"/>
              </a:rPr>
              <a:t>	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dapa</a:t>
            </a:r>
            <a:r>
              <a:rPr dirty="0" sz="3000" spc="150" b="1">
                <a:solidFill>
                  <a:srgbClr val="2E72B0"/>
                </a:solidFill>
                <a:latin typeface="Arial"/>
                <a:cs typeface="Arial"/>
              </a:rPr>
              <a:t>t</a:t>
            </a:r>
            <a:r>
              <a:rPr dirty="0" sz="3000" spc="150" b="1">
                <a:solidFill>
                  <a:srgbClr val="2E72B0"/>
                </a:solidFill>
                <a:latin typeface="Arial"/>
                <a:cs typeface="Arial"/>
              </a:rPr>
              <a:t>	</a:t>
            </a:r>
            <a:r>
              <a:rPr dirty="0" sz="3000" spc="-40" b="1">
                <a:solidFill>
                  <a:srgbClr val="2E72B0"/>
                </a:solidFill>
                <a:latin typeface="Arial"/>
                <a:cs typeface="Arial"/>
              </a:rPr>
              <a:t>m</a:t>
            </a:r>
            <a:r>
              <a:rPr dirty="0" sz="3000" spc="-45" b="1">
                <a:solidFill>
                  <a:srgbClr val="2E72B0"/>
                </a:solidFill>
                <a:latin typeface="Arial"/>
                <a:cs typeface="Arial"/>
              </a:rPr>
              <a:t>e</a:t>
            </a:r>
            <a:r>
              <a:rPr dirty="0" sz="3000" spc="-80" b="1">
                <a:solidFill>
                  <a:srgbClr val="2E72B0"/>
                </a:solidFill>
                <a:latin typeface="Arial"/>
                <a:cs typeface="Arial"/>
              </a:rPr>
              <a:t>n</a:t>
            </a:r>
            <a:r>
              <a:rPr dirty="0" sz="3000" spc="-25" b="1">
                <a:solidFill>
                  <a:srgbClr val="2E72B0"/>
                </a:solidFill>
                <a:latin typeface="Arial"/>
                <a:cs typeface="Arial"/>
              </a:rPr>
              <a:t>g</a:t>
            </a:r>
            <a:r>
              <a:rPr dirty="0" sz="3000" spc="-45" b="1">
                <a:solidFill>
                  <a:srgbClr val="2E72B0"/>
                </a:solidFill>
                <a:latin typeface="Arial"/>
                <a:cs typeface="Arial"/>
              </a:rPr>
              <a:t>e</a:t>
            </a:r>
            <a:r>
              <a:rPr dirty="0" sz="3000" spc="120" b="1">
                <a:solidFill>
                  <a:srgbClr val="2E72B0"/>
                </a:solidFill>
                <a:latin typeface="Arial"/>
                <a:cs typeface="Arial"/>
              </a:rPr>
              <a:t>l</a:t>
            </a:r>
            <a:r>
              <a:rPr dirty="0" sz="3000" spc="-105" b="1">
                <a:solidFill>
                  <a:srgbClr val="2E72B0"/>
                </a:solidFill>
                <a:latin typeface="Arial"/>
                <a:cs typeface="Arial"/>
              </a:rPr>
              <a:t>o</a:t>
            </a:r>
            <a:r>
              <a:rPr dirty="0" sz="3000" spc="120" b="1">
                <a:solidFill>
                  <a:srgbClr val="2E72B0"/>
                </a:solidFill>
                <a:latin typeface="Arial"/>
                <a:cs typeface="Arial"/>
              </a:rPr>
              <a:t>l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a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	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da</a:t>
            </a:r>
            <a:r>
              <a:rPr dirty="0" sz="3000" spc="150" b="1">
                <a:solidFill>
                  <a:srgbClr val="2E72B0"/>
                </a:solidFill>
                <a:latin typeface="Arial"/>
                <a:cs typeface="Arial"/>
              </a:rPr>
              <a:t>t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a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	</a:t>
            </a:r>
            <a:r>
              <a:rPr dirty="0" sz="3000" spc="-70" b="1">
                <a:solidFill>
                  <a:srgbClr val="2E72B0"/>
                </a:solidFill>
                <a:latin typeface="Arial"/>
                <a:cs typeface="Arial"/>
              </a:rPr>
              <a:t>do</a:t>
            </a:r>
            <a:r>
              <a:rPr dirty="0" sz="3000" spc="-65" b="1">
                <a:solidFill>
                  <a:srgbClr val="2E72B0"/>
                </a:solidFill>
                <a:latin typeface="Arial"/>
                <a:cs typeface="Arial"/>
              </a:rPr>
              <a:t>k</a:t>
            </a:r>
            <a:r>
              <a:rPr dirty="0" sz="3000" spc="150" b="1">
                <a:solidFill>
                  <a:srgbClr val="2E72B0"/>
                </a:solidFill>
                <a:latin typeface="Arial"/>
                <a:cs typeface="Arial"/>
              </a:rPr>
              <a:t>t</a:t>
            </a:r>
            <a:r>
              <a:rPr dirty="0" sz="3000" spc="-45" b="1">
                <a:solidFill>
                  <a:srgbClr val="2E72B0"/>
                </a:solidFill>
                <a:latin typeface="Arial"/>
                <a:cs typeface="Arial"/>
              </a:rPr>
              <a:t>e</a:t>
            </a:r>
            <a:r>
              <a:rPr dirty="0" sz="3000" spc="5" b="1">
                <a:solidFill>
                  <a:srgbClr val="2E72B0"/>
                </a:solidFill>
                <a:latin typeface="Arial"/>
                <a:cs typeface="Arial"/>
              </a:rPr>
              <a:t>r</a:t>
            </a:r>
            <a:r>
              <a:rPr dirty="0" sz="3000" spc="5" b="1">
                <a:solidFill>
                  <a:srgbClr val="2E72B0"/>
                </a:solidFill>
                <a:latin typeface="Arial"/>
                <a:cs typeface="Arial"/>
              </a:rPr>
              <a:t>	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da</a:t>
            </a:r>
            <a:r>
              <a:rPr dirty="0" sz="3000" spc="-50" b="1">
                <a:solidFill>
                  <a:srgbClr val="2E72B0"/>
                </a:solidFill>
                <a:latin typeface="Arial"/>
                <a:cs typeface="Arial"/>
              </a:rPr>
              <a:t>n  </a:t>
            </a:r>
            <a:r>
              <a:rPr dirty="0" sz="3000" spc="-35" b="1">
                <a:solidFill>
                  <a:srgbClr val="2E72B0"/>
                </a:solidFill>
                <a:latin typeface="Arial"/>
                <a:cs typeface="Arial"/>
              </a:rPr>
              <a:t>rekam</a:t>
            </a:r>
            <a:r>
              <a:rPr dirty="0" sz="3000" spc="-30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3000" spc="-80" b="1">
                <a:solidFill>
                  <a:srgbClr val="2E72B0"/>
                </a:solidFill>
                <a:latin typeface="Arial"/>
                <a:cs typeface="Arial"/>
              </a:rPr>
              <a:t>medis</a:t>
            </a:r>
            <a:r>
              <a:rPr dirty="0" sz="3000" spc="-25" b="1">
                <a:solidFill>
                  <a:srgbClr val="2E72B0"/>
                </a:solidFill>
                <a:latin typeface="Arial"/>
                <a:cs typeface="Arial"/>
              </a:rPr>
              <a:t> </a:t>
            </a:r>
            <a:r>
              <a:rPr dirty="0" sz="3000" spc="-80" b="1">
                <a:solidFill>
                  <a:srgbClr val="2E72B0"/>
                </a:solidFill>
                <a:latin typeface="Arial"/>
                <a:cs typeface="Arial"/>
              </a:rPr>
              <a:t>pasien.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3000" spc="-60">
                <a:solidFill>
                  <a:srgbClr val="2E72B0"/>
                </a:solidFill>
                <a:latin typeface="Trebuchet MS"/>
                <a:cs typeface="Trebuchet MS"/>
              </a:rPr>
              <a:t>Fitur</a:t>
            </a:r>
            <a:r>
              <a:rPr dirty="0" sz="3000" spc="-16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2E72B0"/>
                </a:solidFill>
                <a:latin typeface="Trebuchet MS"/>
                <a:cs typeface="Trebuchet MS"/>
              </a:rPr>
              <a:t>utama:</a:t>
            </a:r>
            <a:endParaRPr sz="3000">
              <a:latin typeface="Trebuchet MS"/>
              <a:cs typeface="Trebuchet MS"/>
            </a:endParaRPr>
          </a:p>
          <a:p>
            <a:pPr marL="272415" indent="-260350">
              <a:lnSpc>
                <a:spcPct val="100000"/>
              </a:lnSpc>
              <a:spcBef>
                <a:spcPts val="1050"/>
              </a:spcBef>
              <a:buChar char="-"/>
              <a:tabLst>
                <a:tab pos="273050" algn="l"/>
              </a:tabLst>
            </a:pPr>
            <a:r>
              <a:rPr dirty="0" sz="3000" spc="-5">
                <a:solidFill>
                  <a:srgbClr val="2E72B0"/>
                </a:solidFill>
                <a:latin typeface="Trebuchet MS"/>
                <a:cs typeface="Trebuchet MS"/>
              </a:rPr>
              <a:t>Input</a:t>
            </a:r>
            <a:r>
              <a:rPr dirty="0" sz="3000" spc="-16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2E72B0"/>
                </a:solidFill>
                <a:latin typeface="Trebuchet MS"/>
                <a:cs typeface="Trebuchet MS"/>
              </a:rPr>
              <a:t>data</a:t>
            </a:r>
            <a:r>
              <a:rPr dirty="0" sz="3000" spc="-1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2E72B0"/>
                </a:solidFill>
                <a:latin typeface="Trebuchet MS"/>
                <a:cs typeface="Trebuchet MS"/>
              </a:rPr>
              <a:t>dokter</a:t>
            </a:r>
            <a:endParaRPr sz="3000">
              <a:latin typeface="Trebuchet MS"/>
              <a:cs typeface="Trebuchet MS"/>
            </a:endParaRPr>
          </a:p>
          <a:p>
            <a:pPr marL="272415" indent="-260350">
              <a:lnSpc>
                <a:spcPct val="100000"/>
              </a:lnSpc>
              <a:spcBef>
                <a:spcPts val="1050"/>
              </a:spcBef>
              <a:buChar char="-"/>
              <a:tabLst>
                <a:tab pos="273050" algn="l"/>
              </a:tabLst>
            </a:pPr>
            <a:r>
              <a:rPr dirty="0" sz="3000" spc="15">
                <a:solidFill>
                  <a:srgbClr val="2E72B0"/>
                </a:solidFill>
                <a:latin typeface="Trebuchet MS"/>
                <a:cs typeface="Trebuchet MS"/>
              </a:rPr>
              <a:t>Tampilkan</a:t>
            </a:r>
            <a:r>
              <a:rPr dirty="0" sz="3000" spc="-1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2E72B0"/>
                </a:solidFill>
                <a:latin typeface="Trebuchet MS"/>
                <a:cs typeface="Trebuchet MS"/>
              </a:rPr>
              <a:t>informasi</a:t>
            </a:r>
            <a:r>
              <a:rPr dirty="0" sz="3000" spc="-1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2E72B0"/>
                </a:solidFill>
                <a:latin typeface="Trebuchet MS"/>
                <a:cs typeface="Trebuchet MS"/>
              </a:rPr>
              <a:t>dokter</a:t>
            </a:r>
            <a:endParaRPr sz="3000">
              <a:latin typeface="Trebuchet MS"/>
              <a:cs typeface="Trebuchet MS"/>
            </a:endParaRPr>
          </a:p>
          <a:p>
            <a:pPr marL="272415" indent="-260350">
              <a:lnSpc>
                <a:spcPct val="100000"/>
              </a:lnSpc>
              <a:spcBef>
                <a:spcPts val="1050"/>
              </a:spcBef>
              <a:buChar char="-"/>
              <a:tabLst>
                <a:tab pos="273050" algn="l"/>
              </a:tabLst>
            </a:pPr>
            <a:r>
              <a:rPr dirty="0" sz="3000" spc="-5">
                <a:solidFill>
                  <a:srgbClr val="2E72B0"/>
                </a:solidFill>
                <a:latin typeface="Trebuchet MS"/>
                <a:cs typeface="Trebuchet MS"/>
              </a:rPr>
              <a:t>Input</a:t>
            </a:r>
            <a:r>
              <a:rPr dirty="0" sz="3000" spc="-14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2E72B0"/>
                </a:solidFill>
                <a:latin typeface="Trebuchet MS"/>
                <a:cs typeface="Trebuchet MS"/>
              </a:rPr>
              <a:t>rekam</a:t>
            </a:r>
            <a:r>
              <a:rPr dirty="0" sz="3000" spc="-14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35">
                <a:solidFill>
                  <a:srgbClr val="2E72B0"/>
                </a:solidFill>
                <a:latin typeface="Trebuchet MS"/>
                <a:cs typeface="Trebuchet MS"/>
              </a:rPr>
              <a:t>medis</a:t>
            </a:r>
            <a:r>
              <a:rPr dirty="0" sz="3000" spc="-14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30">
                <a:solidFill>
                  <a:srgbClr val="2E72B0"/>
                </a:solidFill>
                <a:latin typeface="Trebuchet MS"/>
                <a:cs typeface="Trebuchet MS"/>
              </a:rPr>
              <a:t>pasien</a:t>
            </a:r>
            <a:endParaRPr sz="3000">
              <a:latin typeface="Trebuchet MS"/>
              <a:cs typeface="Trebuchet MS"/>
            </a:endParaRPr>
          </a:p>
          <a:p>
            <a:pPr marL="272415" indent="-260350">
              <a:lnSpc>
                <a:spcPct val="100000"/>
              </a:lnSpc>
              <a:spcBef>
                <a:spcPts val="1050"/>
              </a:spcBef>
              <a:buChar char="-"/>
              <a:tabLst>
                <a:tab pos="273050" algn="l"/>
              </a:tabLst>
            </a:pPr>
            <a:r>
              <a:rPr dirty="0" sz="3000" spc="75">
                <a:solidFill>
                  <a:srgbClr val="2E72B0"/>
                </a:solidFill>
                <a:latin typeface="Trebuchet MS"/>
                <a:cs typeface="Trebuchet MS"/>
              </a:rPr>
              <a:t>Simpan</a:t>
            </a:r>
            <a:r>
              <a:rPr dirty="0" sz="30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2E72B0"/>
                </a:solidFill>
                <a:latin typeface="Trebuchet MS"/>
                <a:cs typeface="Trebuchet MS"/>
              </a:rPr>
              <a:t>rekam</a:t>
            </a:r>
            <a:r>
              <a:rPr dirty="0" sz="30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35">
                <a:solidFill>
                  <a:srgbClr val="2E72B0"/>
                </a:solidFill>
                <a:latin typeface="Trebuchet MS"/>
                <a:cs typeface="Trebuchet MS"/>
              </a:rPr>
              <a:t>medis</a:t>
            </a:r>
            <a:r>
              <a:rPr dirty="0" sz="30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2E72B0"/>
                </a:solidFill>
                <a:latin typeface="Trebuchet MS"/>
                <a:cs typeface="Trebuchet MS"/>
              </a:rPr>
              <a:t>ke</a:t>
            </a:r>
            <a:r>
              <a:rPr dirty="0" sz="30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80">
                <a:solidFill>
                  <a:srgbClr val="2E72B0"/>
                </a:solidFill>
                <a:latin typeface="Trebuchet MS"/>
                <a:cs typeface="Trebuchet MS"/>
              </a:rPr>
              <a:t>file</a:t>
            </a:r>
            <a:r>
              <a:rPr dirty="0" sz="30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2E72B0"/>
                </a:solidFill>
                <a:latin typeface="Trebuchet MS"/>
                <a:cs typeface="Trebuchet MS"/>
              </a:rPr>
              <a:t>di</a:t>
            </a:r>
            <a:r>
              <a:rPr dirty="0" sz="30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85">
                <a:solidFill>
                  <a:srgbClr val="2E72B0"/>
                </a:solidFill>
                <a:latin typeface="Trebuchet MS"/>
                <a:cs typeface="Trebuchet MS"/>
              </a:rPr>
              <a:t>Console</a:t>
            </a:r>
            <a:r>
              <a:rPr dirty="0" sz="30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2E72B0"/>
                </a:solidFill>
                <a:latin typeface="Trebuchet MS"/>
                <a:cs typeface="Trebuchet MS"/>
              </a:rPr>
              <a:t>dan</a:t>
            </a:r>
            <a:r>
              <a:rPr dirty="0" sz="3000" spc="-130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105">
                <a:solidFill>
                  <a:srgbClr val="2E72B0"/>
                </a:solidFill>
                <a:latin typeface="Trebuchet MS"/>
                <a:cs typeface="Trebuchet MS"/>
              </a:rPr>
              <a:t>GUI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4120" cy="1259205"/>
            </a:xfrm>
            <a:custGeom>
              <a:avLst/>
              <a:gdLst/>
              <a:ahLst/>
              <a:cxnLst/>
              <a:rect l="l" t="t" r="r" b="b"/>
              <a:pathLst>
                <a:path w="1214120" h="1259205">
                  <a:moveTo>
                    <a:pt x="0" y="57771"/>
                  </a:moveTo>
                  <a:lnTo>
                    <a:pt x="0" y="0"/>
                  </a:lnTo>
                  <a:lnTo>
                    <a:pt x="72668" y="0"/>
                  </a:lnTo>
                  <a:lnTo>
                    <a:pt x="65852" y="3003"/>
                  </a:lnTo>
                  <a:lnTo>
                    <a:pt x="55226" y="8581"/>
                  </a:lnTo>
                  <a:lnTo>
                    <a:pt x="17102" y="37711"/>
                  </a:lnTo>
                  <a:lnTo>
                    <a:pt x="1307" y="55914"/>
                  </a:lnTo>
                  <a:lnTo>
                    <a:pt x="0" y="57771"/>
                  </a:lnTo>
                  <a:close/>
                </a:path>
                <a:path w="1214120" h="1259205">
                  <a:moveTo>
                    <a:pt x="1132884" y="1023049"/>
                  </a:moveTo>
                  <a:lnTo>
                    <a:pt x="912374" y="1023049"/>
                  </a:lnTo>
                  <a:lnTo>
                    <a:pt x="927968" y="1019339"/>
                  </a:lnTo>
                  <a:lnTo>
                    <a:pt x="945058" y="1009943"/>
                  </a:lnTo>
                  <a:lnTo>
                    <a:pt x="981250" y="975788"/>
                  </a:lnTo>
                  <a:lnTo>
                    <a:pt x="1012106" y="931375"/>
                  </a:lnTo>
                  <a:lnTo>
                    <a:pt x="1036164" y="882370"/>
                  </a:lnTo>
                  <a:lnTo>
                    <a:pt x="1052859" y="832894"/>
                  </a:lnTo>
                  <a:lnTo>
                    <a:pt x="1061626" y="787064"/>
                  </a:lnTo>
                  <a:lnTo>
                    <a:pt x="1061900" y="749000"/>
                  </a:lnTo>
                  <a:lnTo>
                    <a:pt x="1052433" y="704609"/>
                  </a:lnTo>
                  <a:lnTo>
                    <a:pt x="1036224" y="665150"/>
                  </a:lnTo>
                  <a:lnTo>
                    <a:pt x="1013847" y="630084"/>
                  </a:lnTo>
                  <a:lnTo>
                    <a:pt x="985874" y="598875"/>
                  </a:lnTo>
                  <a:lnTo>
                    <a:pt x="952881" y="570985"/>
                  </a:lnTo>
                  <a:lnTo>
                    <a:pt x="915440" y="545878"/>
                  </a:lnTo>
                  <a:lnTo>
                    <a:pt x="874127" y="523016"/>
                  </a:lnTo>
                  <a:lnTo>
                    <a:pt x="829514" y="501862"/>
                  </a:lnTo>
                  <a:lnTo>
                    <a:pt x="782176" y="481880"/>
                  </a:lnTo>
                  <a:lnTo>
                    <a:pt x="732686" y="462531"/>
                  </a:lnTo>
                  <a:lnTo>
                    <a:pt x="651381" y="431884"/>
                  </a:lnTo>
                  <a:lnTo>
                    <a:pt x="603325" y="412734"/>
                  </a:lnTo>
                  <a:lnTo>
                    <a:pt x="555532" y="391649"/>
                  </a:lnTo>
                  <a:lnTo>
                    <a:pt x="508405" y="367777"/>
                  </a:lnTo>
                  <a:lnTo>
                    <a:pt x="462347" y="340265"/>
                  </a:lnTo>
                  <a:lnTo>
                    <a:pt x="416551" y="305777"/>
                  </a:lnTo>
                  <a:lnTo>
                    <a:pt x="379063" y="268833"/>
                  </a:lnTo>
                  <a:lnTo>
                    <a:pt x="348268" y="230017"/>
                  </a:lnTo>
                  <a:lnTo>
                    <a:pt x="322554" y="189910"/>
                  </a:lnTo>
                  <a:lnTo>
                    <a:pt x="300308" y="149095"/>
                  </a:lnTo>
                  <a:lnTo>
                    <a:pt x="279917" y="108155"/>
                  </a:lnTo>
                  <a:lnTo>
                    <a:pt x="272565" y="93189"/>
                  </a:lnTo>
                  <a:lnTo>
                    <a:pt x="265017" y="78072"/>
                  </a:lnTo>
                  <a:lnTo>
                    <a:pt x="245289" y="40410"/>
                  </a:lnTo>
                  <a:lnTo>
                    <a:pt x="218550" y="10185"/>
                  </a:lnTo>
                  <a:lnTo>
                    <a:pt x="203185" y="0"/>
                  </a:lnTo>
                  <a:lnTo>
                    <a:pt x="396058" y="0"/>
                  </a:lnTo>
                  <a:lnTo>
                    <a:pt x="400690" y="9197"/>
                  </a:lnTo>
                  <a:lnTo>
                    <a:pt x="408468" y="25357"/>
                  </a:lnTo>
                  <a:lnTo>
                    <a:pt x="415732" y="41215"/>
                  </a:lnTo>
                  <a:lnTo>
                    <a:pt x="442155" y="93557"/>
                  </a:lnTo>
                  <a:lnTo>
                    <a:pt x="469364" y="139124"/>
                  </a:lnTo>
                  <a:lnTo>
                    <a:pt x="502017" y="178764"/>
                  </a:lnTo>
                  <a:lnTo>
                    <a:pt x="544772" y="213322"/>
                  </a:lnTo>
                  <a:lnTo>
                    <a:pt x="582646" y="235819"/>
                  </a:lnTo>
                  <a:lnTo>
                    <a:pt x="622541" y="255792"/>
                  </a:lnTo>
                  <a:lnTo>
                    <a:pt x="664194" y="273968"/>
                  </a:lnTo>
                  <a:lnTo>
                    <a:pt x="707341" y="291077"/>
                  </a:lnTo>
                  <a:lnTo>
                    <a:pt x="821479" y="334353"/>
                  </a:lnTo>
                  <a:lnTo>
                    <a:pt x="859705" y="349646"/>
                  </a:lnTo>
                  <a:lnTo>
                    <a:pt x="899741" y="366978"/>
                  </a:lnTo>
                  <a:lnTo>
                    <a:pt x="940733" y="386703"/>
                  </a:lnTo>
                  <a:lnTo>
                    <a:pt x="981828" y="409174"/>
                  </a:lnTo>
                  <a:lnTo>
                    <a:pt x="1022173" y="434743"/>
                  </a:lnTo>
                  <a:lnTo>
                    <a:pt x="1060915" y="463764"/>
                  </a:lnTo>
                  <a:lnTo>
                    <a:pt x="1097200" y="496589"/>
                  </a:lnTo>
                  <a:lnTo>
                    <a:pt x="1130175" y="533571"/>
                  </a:lnTo>
                  <a:lnTo>
                    <a:pt x="1158986" y="575063"/>
                  </a:lnTo>
                  <a:lnTo>
                    <a:pt x="1182781" y="621418"/>
                  </a:lnTo>
                  <a:lnTo>
                    <a:pt x="1200707" y="672989"/>
                  </a:lnTo>
                  <a:lnTo>
                    <a:pt x="1211909" y="730128"/>
                  </a:lnTo>
                  <a:lnTo>
                    <a:pt x="1213783" y="776735"/>
                  </a:lnTo>
                  <a:lnTo>
                    <a:pt x="1208694" y="826752"/>
                  </a:lnTo>
                  <a:lnTo>
                    <a:pt x="1197163" y="878607"/>
                  </a:lnTo>
                  <a:lnTo>
                    <a:pt x="1179713" y="930734"/>
                  </a:lnTo>
                  <a:lnTo>
                    <a:pt x="1156865" y="981563"/>
                  </a:lnTo>
                  <a:lnTo>
                    <a:pt x="1132884" y="1023049"/>
                  </a:lnTo>
                  <a:close/>
                </a:path>
                <a:path w="1214120" h="1259205">
                  <a:moveTo>
                    <a:pt x="480919" y="1107388"/>
                  </a:moveTo>
                  <a:lnTo>
                    <a:pt x="107265" y="1107388"/>
                  </a:lnTo>
                  <a:lnTo>
                    <a:pt x="154444" y="1104940"/>
                  </a:lnTo>
                  <a:lnTo>
                    <a:pt x="200842" y="1096070"/>
                  </a:lnTo>
                  <a:lnTo>
                    <a:pt x="245429" y="1080807"/>
                  </a:lnTo>
                  <a:lnTo>
                    <a:pt x="287175" y="1059180"/>
                  </a:lnTo>
                  <a:lnTo>
                    <a:pt x="329025" y="1030214"/>
                  </a:lnTo>
                  <a:lnTo>
                    <a:pt x="343469" y="1019500"/>
                  </a:lnTo>
                  <a:lnTo>
                    <a:pt x="384364" y="989740"/>
                  </a:lnTo>
                  <a:lnTo>
                    <a:pt x="428918" y="961674"/>
                  </a:lnTo>
                  <a:lnTo>
                    <a:pt x="478250" y="938931"/>
                  </a:lnTo>
                  <a:lnTo>
                    <a:pt x="533481" y="925140"/>
                  </a:lnTo>
                  <a:lnTo>
                    <a:pt x="585311" y="923081"/>
                  </a:lnTo>
                  <a:lnTo>
                    <a:pt x="634594" y="929966"/>
                  </a:lnTo>
                  <a:lnTo>
                    <a:pt x="681415" y="943315"/>
                  </a:lnTo>
                  <a:lnTo>
                    <a:pt x="725859" y="960651"/>
                  </a:lnTo>
                  <a:lnTo>
                    <a:pt x="806173" y="996578"/>
                  </a:lnTo>
                  <a:lnTo>
                    <a:pt x="843096" y="1011012"/>
                  </a:lnTo>
                  <a:lnTo>
                    <a:pt x="878567" y="1020576"/>
                  </a:lnTo>
                  <a:lnTo>
                    <a:pt x="912374" y="1023049"/>
                  </a:lnTo>
                  <a:lnTo>
                    <a:pt x="1132884" y="1023049"/>
                  </a:lnTo>
                  <a:lnTo>
                    <a:pt x="1129141" y="1029525"/>
                  </a:lnTo>
                  <a:lnTo>
                    <a:pt x="1097063" y="1073052"/>
                  </a:lnTo>
                  <a:lnTo>
                    <a:pt x="1094702" y="1075471"/>
                  </a:lnTo>
                  <a:lnTo>
                    <a:pt x="553482" y="1075471"/>
                  </a:lnTo>
                  <a:lnTo>
                    <a:pt x="524112" y="1083506"/>
                  </a:lnTo>
                  <a:lnTo>
                    <a:pt x="494789" y="1098255"/>
                  </a:lnTo>
                  <a:lnTo>
                    <a:pt x="480919" y="1107388"/>
                  </a:lnTo>
                  <a:close/>
                </a:path>
                <a:path w="1214120" h="1259205">
                  <a:moveTo>
                    <a:pt x="919633" y="1174671"/>
                  </a:moveTo>
                  <a:lnTo>
                    <a:pt x="872289" y="1173099"/>
                  </a:lnTo>
                  <a:lnTo>
                    <a:pt x="827044" y="1164652"/>
                  </a:lnTo>
                  <a:lnTo>
                    <a:pt x="783905" y="1151281"/>
                  </a:lnTo>
                  <a:lnTo>
                    <a:pt x="742879" y="1134937"/>
                  </a:lnTo>
                  <a:lnTo>
                    <a:pt x="662790" y="1099152"/>
                  </a:lnTo>
                  <a:lnTo>
                    <a:pt x="624192" y="1084423"/>
                  </a:lnTo>
                  <a:lnTo>
                    <a:pt x="587861" y="1075743"/>
                  </a:lnTo>
                  <a:lnTo>
                    <a:pt x="553482" y="1075471"/>
                  </a:lnTo>
                  <a:lnTo>
                    <a:pt x="1094702" y="1075471"/>
                  </a:lnTo>
                  <a:lnTo>
                    <a:pt x="1056093" y="1115038"/>
                  </a:lnTo>
                  <a:lnTo>
                    <a:pt x="1012461" y="1146181"/>
                  </a:lnTo>
                  <a:lnTo>
                    <a:pt x="966773" y="1166165"/>
                  </a:lnTo>
                  <a:lnTo>
                    <a:pt x="919633" y="1174671"/>
                  </a:lnTo>
                  <a:close/>
                </a:path>
                <a:path w="1214120" h="1259205">
                  <a:moveTo>
                    <a:pt x="113778" y="1258708"/>
                  </a:moveTo>
                  <a:lnTo>
                    <a:pt x="77959" y="1257648"/>
                  </a:lnTo>
                  <a:lnTo>
                    <a:pt x="42533" y="1253883"/>
                  </a:lnTo>
                  <a:lnTo>
                    <a:pt x="7499" y="1247414"/>
                  </a:lnTo>
                  <a:lnTo>
                    <a:pt x="0" y="1245428"/>
                  </a:lnTo>
                  <a:lnTo>
                    <a:pt x="0" y="1087153"/>
                  </a:lnTo>
                  <a:lnTo>
                    <a:pt x="14687" y="1092909"/>
                  </a:lnTo>
                  <a:lnTo>
                    <a:pt x="60336" y="1103388"/>
                  </a:lnTo>
                  <a:lnTo>
                    <a:pt x="107265" y="1107388"/>
                  </a:lnTo>
                  <a:lnTo>
                    <a:pt x="480919" y="1107388"/>
                  </a:lnTo>
                  <a:lnTo>
                    <a:pt x="464769" y="1118024"/>
                  </a:lnTo>
                  <a:lnTo>
                    <a:pt x="433313" y="1141120"/>
                  </a:lnTo>
                  <a:lnTo>
                    <a:pt x="417201" y="1153198"/>
                  </a:lnTo>
                  <a:lnTo>
                    <a:pt x="400710" y="1165154"/>
                  </a:lnTo>
                  <a:lnTo>
                    <a:pt x="366051" y="1188220"/>
                  </a:lnTo>
                  <a:lnTo>
                    <a:pt x="307227" y="1218720"/>
                  </a:lnTo>
                  <a:lnTo>
                    <a:pt x="244775" y="1240858"/>
                  </a:lnTo>
                  <a:lnTo>
                    <a:pt x="179892" y="1254299"/>
                  </a:lnTo>
                  <a:lnTo>
                    <a:pt x="146989" y="1257633"/>
                  </a:lnTo>
                  <a:lnTo>
                    <a:pt x="113778" y="1258708"/>
                  </a:lnTo>
                  <a:close/>
                </a:path>
              </a:pathLst>
            </a:custGeom>
            <a:solidFill>
              <a:srgbClr val="F5CB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06555" y="728622"/>
              <a:ext cx="1587500" cy="1549400"/>
            </a:xfrm>
            <a:custGeom>
              <a:avLst/>
              <a:gdLst/>
              <a:ahLst/>
              <a:cxnLst/>
              <a:rect l="l" t="t" r="r" b="b"/>
              <a:pathLst>
                <a:path w="1587500" h="1549400">
                  <a:moveTo>
                    <a:pt x="601135" y="1511299"/>
                  </a:moveTo>
                  <a:lnTo>
                    <a:pt x="246144" y="1511299"/>
                  </a:lnTo>
                  <a:lnTo>
                    <a:pt x="226634" y="1498599"/>
                  </a:lnTo>
                  <a:lnTo>
                    <a:pt x="189462" y="1473199"/>
                  </a:lnTo>
                  <a:lnTo>
                    <a:pt x="155043" y="1447799"/>
                  </a:lnTo>
                  <a:lnTo>
                    <a:pt x="123757" y="1409699"/>
                  </a:lnTo>
                  <a:lnTo>
                    <a:pt x="109430" y="1396999"/>
                  </a:lnTo>
                  <a:lnTo>
                    <a:pt x="95979" y="1384299"/>
                  </a:lnTo>
                  <a:lnTo>
                    <a:pt x="71517" y="1346199"/>
                  </a:lnTo>
                  <a:lnTo>
                    <a:pt x="50646" y="1308099"/>
                  </a:lnTo>
                  <a:lnTo>
                    <a:pt x="33361" y="1257299"/>
                  </a:lnTo>
                  <a:lnTo>
                    <a:pt x="19659" y="1219199"/>
                  </a:lnTo>
                  <a:lnTo>
                    <a:pt x="9535" y="1168399"/>
                  </a:lnTo>
                  <a:lnTo>
                    <a:pt x="2983" y="1130299"/>
                  </a:lnTo>
                  <a:lnTo>
                    <a:pt x="0" y="1079499"/>
                  </a:lnTo>
                  <a:lnTo>
                    <a:pt x="580" y="1028699"/>
                  </a:lnTo>
                  <a:lnTo>
                    <a:pt x="4720" y="990599"/>
                  </a:lnTo>
                  <a:lnTo>
                    <a:pt x="12414" y="939799"/>
                  </a:lnTo>
                  <a:lnTo>
                    <a:pt x="23658" y="888999"/>
                  </a:lnTo>
                  <a:lnTo>
                    <a:pt x="38448" y="850899"/>
                  </a:lnTo>
                  <a:lnTo>
                    <a:pt x="56779" y="812799"/>
                  </a:lnTo>
                  <a:lnTo>
                    <a:pt x="78646" y="761999"/>
                  </a:lnTo>
                  <a:lnTo>
                    <a:pt x="104044" y="723899"/>
                  </a:lnTo>
                  <a:lnTo>
                    <a:pt x="119404" y="711199"/>
                  </a:lnTo>
                  <a:lnTo>
                    <a:pt x="135704" y="685799"/>
                  </a:lnTo>
                  <a:lnTo>
                    <a:pt x="152946" y="673099"/>
                  </a:lnTo>
                  <a:lnTo>
                    <a:pt x="171129" y="647699"/>
                  </a:lnTo>
                  <a:lnTo>
                    <a:pt x="190159" y="634999"/>
                  </a:lnTo>
                  <a:lnTo>
                    <a:pt x="230476" y="609599"/>
                  </a:lnTo>
                  <a:lnTo>
                    <a:pt x="273692" y="584199"/>
                  </a:lnTo>
                  <a:lnTo>
                    <a:pt x="319150" y="558799"/>
                  </a:lnTo>
                  <a:lnTo>
                    <a:pt x="342678" y="546099"/>
                  </a:lnTo>
                  <a:lnTo>
                    <a:pt x="366619" y="546099"/>
                  </a:lnTo>
                  <a:lnTo>
                    <a:pt x="390852" y="533399"/>
                  </a:lnTo>
                  <a:lnTo>
                    <a:pt x="440194" y="533399"/>
                  </a:lnTo>
                  <a:lnTo>
                    <a:pt x="458572" y="520699"/>
                  </a:lnTo>
                  <a:lnTo>
                    <a:pt x="573932" y="520699"/>
                  </a:lnTo>
                  <a:lnTo>
                    <a:pt x="589873" y="507999"/>
                  </a:lnTo>
                  <a:lnTo>
                    <a:pt x="602623" y="495299"/>
                  </a:lnTo>
                  <a:lnTo>
                    <a:pt x="616662" y="469899"/>
                  </a:lnTo>
                  <a:lnTo>
                    <a:pt x="628493" y="431799"/>
                  </a:lnTo>
                  <a:lnTo>
                    <a:pt x="638115" y="406399"/>
                  </a:lnTo>
                  <a:lnTo>
                    <a:pt x="645529" y="380999"/>
                  </a:lnTo>
                  <a:lnTo>
                    <a:pt x="658403" y="330199"/>
                  </a:lnTo>
                  <a:lnTo>
                    <a:pt x="674482" y="279399"/>
                  </a:lnTo>
                  <a:lnTo>
                    <a:pt x="696248" y="228599"/>
                  </a:lnTo>
                  <a:lnTo>
                    <a:pt x="726179" y="190499"/>
                  </a:lnTo>
                  <a:lnTo>
                    <a:pt x="761191" y="139699"/>
                  </a:lnTo>
                  <a:lnTo>
                    <a:pt x="799086" y="101599"/>
                  </a:lnTo>
                  <a:lnTo>
                    <a:pt x="839530" y="76199"/>
                  </a:lnTo>
                  <a:lnTo>
                    <a:pt x="882186" y="50799"/>
                  </a:lnTo>
                  <a:lnTo>
                    <a:pt x="926718" y="25399"/>
                  </a:lnTo>
                  <a:lnTo>
                    <a:pt x="1020068" y="0"/>
                  </a:lnTo>
                  <a:lnTo>
                    <a:pt x="1159536" y="0"/>
                  </a:lnTo>
                  <a:lnTo>
                    <a:pt x="1251557" y="25399"/>
                  </a:lnTo>
                  <a:lnTo>
                    <a:pt x="1296095" y="50799"/>
                  </a:lnTo>
                  <a:lnTo>
                    <a:pt x="1339125" y="76199"/>
                  </a:lnTo>
                  <a:lnTo>
                    <a:pt x="1380251" y="101599"/>
                  </a:lnTo>
                  <a:lnTo>
                    <a:pt x="1399249" y="126999"/>
                  </a:lnTo>
                  <a:lnTo>
                    <a:pt x="1417470" y="139699"/>
                  </a:lnTo>
                  <a:lnTo>
                    <a:pt x="1072322" y="139699"/>
                  </a:lnTo>
                  <a:lnTo>
                    <a:pt x="1062668" y="152399"/>
                  </a:lnTo>
                  <a:lnTo>
                    <a:pt x="1043456" y="152399"/>
                  </a:lnTo>
                  <a:lnTo>
                    <a:pt x="958741" y="177799"/>
                  </a:lnTo>
                  <a:lnTo>
                    <a:pt x="918494" y="203199"/>
                  </a:lnTo>
                  <a:lnTo>
                    <a:pt x="880840" y="241299"/>
                  </a:lnTo>
                  <a:lnTo>
                    <a:pt x="846670" y="279399"/>
                  </a:lnTo>
                  <a:lnTo>
                    <a:pt x="814168" y="342899"/>
                  </a:lnTo>
                  <a:lnTo>
                    <a:pt x="802620" y="380999"/>
                  </a:lnTo>
                  <a:lnTo>
                    <a:pt x="781540" y="457199"/>
                  </a:lnTo>
                  <a:lnTo>
                    <a:pt x="768560" y="495299"/>
                  </a:lnTo>
                  <a:lnTo>
                    <a:pt x="751891" y="533399"/>
                  </a:lnTo>
                  <a:lnTo>
                    <a:pt x="730050" y="571499"/>
                  </a:lnTo>
                  <a:lnTo>
                    <a:pt x="689697" y="622299"/>
                  </a:lnTo>
                  <a:lnTo>
                    <a:pt x="645689" y="647699"/>
                  </a:lnTo>
                  <a:lnTo>
                    <a:pt x="600372" y="673099"/>
                  </a:lnTo>
                  <a:lnTo>
                    <a:pt x="461324" y="673099"/>
                  </a:lnTo>
                  <a:lnTo>
                    <a:pt x="444011" y="685799"/>
                  </a:lnTo>
                  <a:lnTo>
                    <a:pt x="409991" y="685799"/>
                  </a:lnTo>
                  <a:lnTo>
                    <a:pt x="393283" y="698499"/>
                  </a:lnTo>
                  <a:lnTo>
                    <a:pt x="376861" y="698499"/>
                  </a:lnTo>
                  <a:lnTo>
                    <a:pt x="360810" y="711199"/>
                  </a:lnTo>
                  <a:lnTo>
                    <a:pt x="345129" y="711199"/>
                  </a:lnTo>
                  <a:lnTo>
                    <a:pt x="329818" y="723899"/>
                  </a:lnTo>
                  <a:lnTo>
                    <a:pt x="314954" y="736599"/>
                  </a:lnTo>
                  <a:lnTo>
                    <a:pt x="300614" y="749299"/>
                  </a:lnTo>
                  <a:lnTo>
                    <a:pt x="286798" y="749299"/>
                  </a:lnTo>
                  <a:lnTo>
                    <a:pt x="248757" y="787399"/>
                  </a:lnTo>
                  <a:lnTo>
                    <a:pt x="202530" y="850899"/>
                  </a:lnTo>
                  <a:lnTo>
                    <a:pt x="183026" y="901699"/>
                  </a:lnTo>
                  <a:lnTo>
                    <a:pt x="168148" y="939799"/>
                  </a:lnTo>
                  <a:lnTo>
                    <a:pt x="157918" y="990599"/>
                  </a:lnTo>
                  <a:lnTo>
                    <a:pt x="152363" y="1028699"/>
                  </a:lnTo>
                  <a:lnTo>
                    <a:pt x="151506" y="1079499"/>
                  </a:lnTo>
                  <a:lnTo>
                    <a:pt x="155373" y="1130299"/>
                  </a:lnTo>
                  <a:lnTo>
                    <a:pt x="163987" y="1168399"/>
                  </a:lnTo>
                  <a:lnTo>
                    <a:pt x="177375" y="1219199"/>
                  </a:lnTo>
                  <a:lnTo>
                    <a:pt x="195560" y="1257299"/>
                  </a:lnTo>
                  <a:lnTo>
                    <a:pt x="218567" y="1295399"/>
                  </a:lnTo>
                  <a:lnTo>
                    <a:pt x="227074" y="1308099"/>
                  </a:lnTo>
                  <a:lnTo>
                    <a:pt x="236136" y="1308099"/>
                  </a:lnTo>
                  <a:lnTo>
                    <a:pt x="245751" y="1320799"/>
                  </a:lnTo>
                  <a:lnTo>
                    <a:pt x="255921" y="1333499"/>
                  </a:lnTo>
                  <a:lnTo>
                    <a:pt x="266586" y="1346199"/>
                  </a:lnTo>
                  <a:lnTo>
                    <a:pt x="277685" y="1346199"/>
                  </a:lnTo>
                  <a:lnTo>
                    <a:pt x="289221" y="1358899"/>
                  </a:lnTo>
                  <a:lnTo>
                    <a:pt x="301191" y="1358899"/>
                  </a:lnTo>
                  <a:lnTo>
                    <a:pt x="313527" y="1371599"/>
                  </a:lnTo>
                  <a:lnTo>
                    <a:pt x="326160" y="1371599"/>
                  </a:lnTo>
                  <a:lnTo>
                    <a:pt x="339090" y="1384299"/>
                  </a:lnTo>
                  <a:lnTo>
                    <a:pt x="352316" y="1384299"/>
                  </a:lnTo>
                  <a:lnTo>
                    <a:pt x="365762" y="1396999"/>
                  </a:lnTo>
                  <a:lnTo>
                    <a:pt x="734090" y="1396999"/>
                  </a:lnTo>
                  <a:lnTo>
                    <a:pt x="711607" y="1422399"/>
                  </a:lnTo>
                  <a:lnTo>
                    <a:pt x="687951" y="1447799"/>
                  </a:lnTo>
                  <a:lnTo>
                    <a:pt x="674787" y="1460499"/>
                  </a:lnTo>
                  <a:lnTo>
                    <a:pt x="661083" y="1473199"/>
                  </a:lnTo>
                  <a:lnTo>
                    <a:pt x="646837" y="1485899"/>
                  </a:lnTo>
                  <a:lnTo>
                    <a:pt x="632050" y="1485899"/>
                  </a:lnTo>
                  <a:lnTo>
                    <a:pt x="616792" y="1498599"/>
                  </a:lnTo>
                  <a:lnTo>
                    <a:pt x="601135" y="1511299"/>
                  </a:lnTo>
                  <a:close/>
                </a:path>
                <a:path w="1587500" h="1549400">
                  <a:moveTo>
                    <a:pt x="734090" y="1396999"/>
                  </a:moveTo>
                  <a:lnTo>
                    <a:pt x="478253" y="1396999"/>
                  </a:lnTo>
                  <a:lnTo>
                    <a:pt x="489821" y="1384299"/>
                  </a:lnTo>
                  <a:lnTo>
                    <a:pt x="523405" y="1384299"/>
                  </a:lnTo>
                  <a:lnTo>
                    <a:pt x="534071" y="1371599"/>
                  </a:lnTo>
                  <a:lnTo>
                    <a:pt x="544460" y="1371599"/>
                  </a:lnTo>
                  <a:lnTo>
                    <a:pt x="554514" y="1358899"/>
                  </a:lnTo>
                  <a:lnTo>
                    <a:pt x="564172" y="1358899"/>
                  </a:lnTo>
                  <a:lnTo>
                    <a:pt x="573433" y="1346199"/>
                  </a:lnTo>
                  <a:lnTo>
                    <a:pt x="582299" y="1333499"/>
                  </a:lnTo>
                  <a:lnTo>
                    <a:pt x="601200" y="1320799"/>
                  </a:lnTo>
                  <a:lnTo>
                    <a:pt x="619167" y="1295399"/>
                  </a:lnTo>
                  <a:lnTo>
                    <a:pt x="636202" y="1269999"/>
                  </a:lnTo>
                  <a:lnTo>
                    <a:pt x="652303" y="1244599"/>
                  </a:lnTo>
                  <a:lnTo>
                    <a:pt x="675399" y="1219199"/>
                  </a:lnTo>
                  <a:lnTo>
                    <a:pt x="700303" y="1181099"/>
                  </a:lnTo>
                  <a:lnTo>
                    <a:pt x="755535" y="1130299"/>
                  </a:lnTo>
                  <a:lnTo>
                    <a:pt x="799750" y="1092199"/>
                  </a:lnTo>
                  <a:lnTo>
                    <a:pt x="846174" y="1066799"/>
                  </a:lnTo>
                  <a:lnTo>
                    <a:pt x="1036843" y="1015999"/>
                  </a:lnTo>
                  <a:lnTo>
                    <a:pt x="1073811" y="1003299"/>
                  </a:lnTo>
                  <a:lnTo>
                    <a:pt x="1110329" y="1003299"/>
                  </a:lnTo>
                  <a:lnTo>
                    <a:pt x="1182013" y="977899"/>
                  </a:lnTo>
                  <a:lnTo>
                    <a:pt x="1220019" y="965199"/>
                  </a:lnTo>
                  <a:lnTo>
                    <a:pt x="1255776" y="939799"/>
                  </a:lnTo>
                  <a:lnTo>
                    <a:pt x="1289034" y="901699"/>
                  </a:lnTo>
                  <a:lnTo>
                    <a:pt x="1319543" y="876299"/>
                  </a:lnTo>
                  <a:lnTo>
                    <a:pt x="1347053" y="838199"/>
                  </a:lnTo>
                  <a:lnTo>
                    <a:pt x="1371313" y="800099"/>
                  </a:lnTo>
                  <a:lnTo>
                    <a:pt x="1392073" y="749299"/>
                  </a:lnTo>
                  <a:lnTo>
                    <a:pt x="1409083" y="711199"/>
                  </a:lnTo>
                  <a:lnTo>
                    <a:pt x="1422093" y="660399"/>
                  </a:lnTo>
                  <a:lnTo>
                    <a:pt x="1430852" y="622299"/>
                  </a:lnTo>
                  <a:lnTo>
                    <a:pt x="1435110" y="571499"/>
                  </a:lnTo>
                  <a:lnTo>
                    <a:pt x="1434618" y="520699"/>
                  </a:lnTo>
                  <a:lnTo>
                    <a:pt x="1429125" y="469899"/>
                  </a:lnTo>
                  <a:lnTo>
                    <a:pt x="1425420" y="457199"/>
                  </a:lnTo>
                  <a:lnTo>
                    <a:pt x="1420936" y="444499"/>
                  </a:lnTo>
                  <a:lnTo>
                    <a:pt x="1415674" y="419099"/>
                  </a:lnTo>
                  <a:lnTo>
                    <a:pt x="1409633" y="406399"/>
                  </a:lnTo>
                  <a:lnTo>
                    <a:pt x="1402837" y="380999"/>
                  </a:lnTo>
                  <a:lnTo>
                    <a:pt x="1395310" y="368299"/>
                  </a:lnTo>
                  <a:lnTo>
                    <a:pt x="1387053" y="355599"/>
                  </a:lnTo>
                  <a:lnTo>
                    <a:pt x="1378066" y="342899"/>
                  </a:lnTo>
                  <a:lnTo>
                    <a:pt x="1368382" y="317499"/>
                  </a:lnTo>
                  <a:lnTo>
                    <a:pt x="1335370" y="279399"/>
                  </a:lnTo>
                  <a:lnTo>
                    <a:pt x="1296818" y="241299"/>
                  </a:lnTo>
                  <a:lnTo>
                    <a:pt x="1282826" y="228599"/>
                  </a:lnTo>
                  <a:lnTo>
                    <a:pt x="1261264" y="203199"/>
                  </a:lnTo>
                  <a:lnTo>
                    <a:pt x="1238474" y="190499"/>
                  </a:lnTo>
                  <a:lnTo>
                    <a:pt x="1214457" y="177799"/>
                  </a:lnTo>
                  <a:lnTo>
                    <a:pt x="1189211" y="165099"/>
                  </a:lnTo>
                  <a:lnTo>
                    <a:pt x="1163116" y="152399"/>
                  </a:lnTo>
                  <a:lnTo>
                    <a:pt x="1109514" y="152399"/>
                  </a:lnTo>
                  <a:lnTo>
                    <a:pt x="1082007" y="139699"/>
                  </a:lnTo>
                  <a:lnTo>
                    <a:pt x="1417470" y="139699"/>
                  </a:lnTo>
                  <a:lnTo>
                    <a:pt x="1434915" y="165099"/>
                  </a:lnTo>
                  <a:lnTo>
                    <a:pt x="1451583" y="177799"/>
                  </a:lnTo>
                  <a:lnTo>
                    <a:pt x="1467414" y="203199"/>
                  </a:lnTo>
                  <a:lnTo>
                    <a:pt x="1482345" y="215899"/>
                  </a:lnTo>
                  <a:lnTo>
                    <a:pt x="1496378" y="241299"/>
                  </a:lnTo>
                  <a:lnTo>
                    <a:pt x="1509512" y="266699"/>
                  </a:lnTo>
                  <a:lnTo>
                    <a:pt x="1521699" y="279399"/>
                  </a:lnTo>
                  <a:lnTo>
                    <a:pt x="1532892" y="304799"/>
                  </a:lnTo>
                  <a:lnTo>
                    <a:pt x="1543091" y="330199"/>
                  </a:lnTo>
                  <a:lnTo>
                    <a:pt x="1552296" y="355599"/>
                  </a:lnTo>
                  <a:lnTo>
                    <a:pt x="1560474" y="380999"/>
                  </a:lnTo>
                  <a:lnTo>
                    <a:pt x="1567592" y="406399"/>
                  </a:lnTo>
                  <a:lnTo>
                    <a:pt x="1573651" y="419099"/>
                  </a:lnTo>
                  <a:lnTo>
                    <a:pt x="1582316" y="469899"/>
                  </a:lnTo>
                  <a:lnTo>
                    <a:pt x="1586592" y="520699"/>
                  </a:lnTo>
                  <a:lnTo>
                    <a:pt x="1587202" y="546099"/>
                  </a:lnTo>
                  <a:lnTo>
                    <a:pt x="1586793" y="571499"/>
                  </a:lnTo>
                  <a:lnTo>
                    <a:pt x="1582917" y="622299"/>
                  </a:lnTo>
                  <a:lnTo>
                    <a:pt x="1574977" y="673099"/>
                  </a:lnTo>
                  <a:lnTo>
                    <a:pt x="1563047" y="723899"/>
                  </a:lnTo>
                  <a:lnTo>
                    <a:pt x="1547165" y="774699"/>
                  </a:lnTo>
                  <a:lnTo>
                    <a:pt x="1527484" y="825499"/>
                  </a:lnTo>
                  <a:lnTo>
                    <a:pt x="1490546" y="888999"/>
                  </a:lnTo>
                  <a:lnTo>
                    <a:pt x="1462000" y="939799"/>
                  </a:lnTo>
                  <a:lnTo>
                    <a:pt x="1430747" y="977899"/>
                  </a:lnTo>
                  <a:lnTo>
                    <a:pt x="1396945" y="1015999"/>
                  </a:lnTo>
                  <a:lnTo>
                    <a:pt x="1360755" y="1041399"/>
                  </a:lnTo>
                  <a:lnTo>
                    <a:pt x="1322334" y="1079499"/>
                  </a:lnTo>
                  <a:lnTo>
                    <a:pt x="1281841" y="1092199"/>
                  </a:lnTo>
                  <a:lnTo>
                    <a:pt x="1239436" y="1117599"/>
                  </a:lnTo>
                  <a:lnTo>
                    <a:pt x="1067006" y="1168399"/>
                  </a:lnTo>
                  <a:lnTo>
                    <a:pt x="1017924" y="1168399"/>
                  </a:lnTo>
                  <a:lnTo>
                    <a:pt x="971893" y="1181099"/>
                  </a:lnTo>
                  <a:lnTo>
                    <a:pt x="929176" y="1206499"/>
                  </a:lnTo>
                  <a:lnTo>
                    <a:pt x="890035" y="1219199"/>
                  </a:lnTo>
                  <a:lnTo>
                    <a:pt x="854735" y="1244599"/>
                  </a:lnTo>
                  <a:lnTo>
                    <a:pt x="832903" y="1269999"/>
                  </a:lnTo>
                  <a:lnTo>
                    <a:pt x="812426" y="1295399"/>
                  </a:lnTo>
                  <a:lnTo>
                    <a:pt x="793304" y="1308099"/>
                  </a:lnTo>
                  <a:lnTo>
                    <a:pt x="775537" y="1333499"/>
                  </a:lnTo>
                  <a:lnTo>
                    <a:pt x="755400" y="1371599"/>
                  </a:lnTo>
                  <a:lnTo>
                    <a:pt x="734090" y="1396999"/>
                  </a:lnTo>
                  <a:close/>
                </a:path>
                <a:path w="1587500" h="1549400">
                  <a:moveTo>
                    <a:pt x="534821" y="1536699"/>
                  </a:moveTo>
                  <a:lnTo>
                    <a:pt x="307484" y="1536699"/>
                  </a:lnTo>
                  <a:lnTo>
                    <a:pt x="286568" y="1523999"/>
                  </a:lnTo>
                  <a:lnTo>
                    <a:pt x="266122" y="1511299"/>
                  </a:lnTo>
                  <a:lnTo>
                    <a:pt x="585078" y="1511299"/>
                  </a:lnTo>
                  <a:lnTo>
                    <a:pt x="568621" y="1523999"/>
                  </a:lnTo>
                  <a:lnTo>
                    <a:pt x="551843" y="1523999"/>
                  </a:lnTo>
                  <a:lnTo>
                    <a:pt x="534821" y="1536699"/>
                  </a:lnTo>
                  <a:close/>
                </a:path>
                <a:path w="1587500" h="1549400">
                  <a:moveTo>
                    <a:pt x="500047" y="1549399"/>
                  </a:moveTo>
                  <a:lnTo>
                    <a:pt x="371956" y="1549399"/>
                  </a:lnTo>
                  <a:lnTo>
                    <a:pt x="350238" y="1536699"/>
                  </a:lnTo>
                  <a:lnTo>
                    <a:pt x="517555" y="1536699"/>
                  </a:lnTo>
                  <a:lnTo>
                    <a:pt x="500047" y="1549399"/>
                  </a:lnTo>
                  <a:close/>
                </a:path>
              </a:pathLst>
            </a:custGeom>
            <a:solidFill>
              <a:srgbClr val="2E7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412161"/>
              <a:ext cx="645795" cy="915669"/>
            </a:xfrm>
            <a:custGeom>
              <a:avLst/>
              <a:gdLst/>
              <a:ahLst/>
              <a:cxnLst/>
              <a:rect l="l" t="t" r="r" b="b"/>
              <a:pathLst>
                <a:path w="645795" h="915669">
                  <a:moveTo>
                    <a:pt x="0" y="188888"/>
                  </a:moveTo>
                  <a:lnTo>
                    <a:pt x="0" y="24050"/>
                  </a:lnTo>
                  <a:lnTo>
                    <a:pt x="7160" y="21589"/>
                  </a:lnTo>
                  <a:lnTo>
                    <a:pt x="61196" y="8148"/>
                  </a:lnTo>
                  <a:lnTo>
                    <a:pt x="116238" y="1105"/>
                  </a:lnTo>
                  <a:lnTo>
                    <a:pt x="144069" y="0"/>
                  </a:lnTo>
                  <a:lnTo>
                    <a:pt x="171917" y="507"/>
                  </a:lnTo>
                  <a:lnTo>
                    <a:pt x="227098" y="6366"/>
                  </a:lnTo>
                  <a:lnTo>
                    <a:pt x="299167" y="24396"/>
                  </a:lnTo>
                  <a:lnTo>
                    <a:pt x="342437" y="41819"/>
                  </a:lnTo>
                  <a:lnTo>
                    <a:pt x="383961" y="63669"/>
                  </a:lnTo>
                  <a:lnTo>
                    <a:pt x="423460" y="89631"/>
                  </a:lnTo>
                  <a:lnTo>
                    <a:pt x="460652" y="119386"/>
                  </a:lnTo>
                  <a:lnTo>
                    <a:pt x="494499" y="151888"/>
                  </a:lnTo>
                  <a:lnTo>
                    <a:pt x="149586" y="151888"/>
                  </a:lnTo>
                  <a:lnTo>
                    <a:pt x="120515" y="153286"/>
                  </a:lnTo>
                  <a:lnTo>
                    <a:pt x="91905" y="157208"/>
                  </a:lnTo>
                  <a:lnTo>
                    <a:pt x="63756" y="163655"/>
                  </a:lnTo>
                  <a:lnTo>
                    <a:pt x="36068" y="172626"/>
                  </a:lnTo>
                  <a:lnTo>
                    <a:pt x="9263" y="183966"/>
                  </a:lnTo>
                  <a:lnTo>
                    <a:pt x="0" y="188888"/>
                  </a:lnTo>
                  <a:close/>
                </a:path>
                <a:path w="645795" h="915669">
                  <a:moveTo>
                    <a:pt x="557935" y="763538"/>
                  </a:moveTo>
                  <a:lnTo>
                    <a:pt x="145231" y="763538"/>
                  </a:lnTo>
                  <a:lnTo>
                    <a:pt x="206467" y="762553"/>
                  </a:lnTo>
                  <a:lnTo>
                    <a:pt x="263484" y="758074"/>
                  </a:lnTo>
                  <a:lnTo>
                    <a:pt x="315693" y="747819"/>
                  </a:lnTo>
                  <a:lnTo>
                    <a:pt x="362502" y="729504"/>
                  </a:lnTo>
                  <a:lnTo>
                    <a:pt x="411627" y="697012"/>
                  </a:lnTo>
                  <a:lnTo>
                    <a:pt x="447225" y="660210"/>
                  </a:lnTo>
                  <a:lnTo>
                    <a:pt x="471274" y="620927"/>
                  </a:lnTo>
                  <a:lnTo>
                    <a:pt x="485753" y="580995"/>
                  </a:lnTo>
                  <a:lnTo>
                    <a:pt x="492638" y="542245"/>
                  </a:lnTo>
                  <a:lnTo>
                    <a:pt x="493909" y="506509"/>
                  </a:lnTo>
                  <a:lnTo>
                    <a:pt x="491543" y="475617"/>
                  </a:lnTo>
                  <a:lnTo>
                    <a:pt x="481459" y="426313"/>
                  </a:lnTo>
                  <a:lnTo>
                    <a:pt x="464864" y="378802"/>
                  </a:lnTo>
                  <a:lnTo>
                    <a:pt x="442406" y="333835"/>
                  </a:lnTo>
                  <a:lnTo>
                    <a:pt x="414730" y="292165"/>
                  </a:lnTo>
                  <a:lnTo>
                    <a:pt x="382484" y="254547"/>
                  </a:lnTo>
                  <a:lnTo>
                    <a:pt x="346313" y="221731"/>
                  </a:lnTo>
                  <a:lnTo>
                    <a:pt x="306864" y="194471"/>
                  </a:lnTo>
                  <a:lnTo>
                    <a:pt x="264784" y="173520"/>
                  </a:lnTo>
                  <a:lnTo>
                    <a:pt x="220720" y="159631"/>
                  </a:lnTo>
                  <a:lnTo>
                    <a:pt x="167533" y="152327"/>
                  </a:lnTo>
                  <a:lnTo>
                    <a:pt x="149586" y="151888"/>
                  </a:lnTo>
                  <a:lnTo>
                    <a:pt x="494499" y="151888"/>
                  </a:lnTo>
                  <a:lnTo>
                    <a:pt x="526997" y="189008"/>
                  </a:lnTo>
                  <a:lnTo>
                    <a:pt x="555591" y="228241"/>
                  </a:lnTo>
                  <a:lnTo>
                    <a:pt x="580757" y="270000"/>
                  </a:lnTo>
                  <a:lnTo>
                    <a:pt x="602216" y="313966"/>
                  </a:lnTo>
                  <a:lnTo>
                    <a:pt x="619689" y="359822"/>
                  </a:lnTo>
                  <a:lnTo>
                    <a:pt x="632894" y="407252"/>
                  </a:lnTo>
                  <a:lnTo>
                    <a:pt x="641552" y="455939"/>
                  </a:lnTo>
                  <a:lnTo>
                    <a:pt x="645511" y="507633"/>
                  </a:lnTo>
                  <a:lnTo>
                    <a:pt x="643554" y="557702"/>
                  </a:lnTo>
                  <a:lnTo>
                    <a:pt x="635833" y="605850"/>
                  </a:lnTo>
                  <a:lnTo>
                    <a:pt x="622500" y="651778"/>
                  </a:lnTo>
                  <a:lnTo>
                    <a:pt x="603707" y="695187"/>
                  </a:lnTo>
                  <a:lnTo>
                    <a:pt x="579605" y="735780"/>
                  </a:lnTo>
                  <a:lnTo>
                    <a:pt x="557935" y="763538"/>
                  </a:lnTo>
                  <a:close/>
                </a:path>
                <a:path w="645795" h="915669">
                  <a:moveTo>
                    <a:pt x="146038" y="915483"/>
                  </a:moveTo>
                  <a:lnTo>
                    <a:pt x="141521" y="915483"/>
                  </a:lnTo>
                  <a:lnTo>
                    <a:pt x="86986" y="913855"/>
                  </a:lnTo>
                  <a:lnTo>
                    <a:pt x="35400" y="908980"/>
                  </a:lnTo>
                  <a:lnTo>
                    <a:pt x="0" y="903071"/>
                  </a:lnTo>
                  <a:lnTo>
                    <a:pt x="0" y="747987"/>
                  </a:lnTo>
                  <a:lnTo>
                    <a:pt x="61869" y="759255"/>
                  </a:lnTo>
                  <a:lnTo>
                    <a:pt x="141360" y="763538"/>
                  </a:lnTo>
                  <a:lnTo>
                    <a:pt x="557935" y="763538"/>
                  </a:lnTo>
                  <a:lnTo>
                    <a:pt x="550346" y="773259"/>
                  </a:lnTo>
                  <a:lnTo>
                    <a:pt x="516083" y="807325"/>
                  </a:lnTo>
                  <a:lnTo>
                    <a:pt x="476968" y="837681"/>
                  </a:lnTo>
                  <a:lnTo>
                    <a:pt x="433152" y="864028"/>
                  </a:lnTo>
                  <a:lnTo>
                    <a:pt x="383870" y="885336"/>
                  </a:lnTo>
                  <a:lnTo>
                    <a:pt x="333588" y="899699"/>
                  </a:lnTo>
                  <a:lnTo>
                    <a:pt x="283486" y="908507"/>
                  </a:lnTo>
                  <a:lnTo>
                    <a:pt x="234741" y="913147"/>
                  </a:lnTo>
                  <a:lnTo>
                    <a:pt x="188532" y="915009"/>
                  </a:lnTo>
                  <a:lnTo>
                    <a:pt x="146038" y="915483"/>
                  </a:lnTo>
                  <a:close/>
                </a:path>
              </a:pathLst>
            </a:custGeom>
            <a:solidFill>
              <a:srgbClr val="429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93379" y="0"/>
              <a:ext cx="1600835" cy="483234"/>
            </a:xfrm>
            <a:custGeom>
              <a:avLst/>
              <a:gdLst/>
              <a:ahLst/>
              <a:cxnLst/>
              <a:rect l="l" t="t" r="r" b="b"/>
              <a:pathLst>
                <a:path w="1600835" h="483234">
                  <a:moveTo>
                    <a:pt x="1015017" y="483016"/>
                  </a:moveTo>
                  <a:lnTo>
                    <a:pt x="961792" y="481581"/>
                  </a:lnTo>
                  <a:lnTo>
                    <a:pt x="908881" y="478036"/>
                  </a:lnTo>
                  <a:lnTo>
                    <a:pt x="856284" y="472381"/>
                  </a:lnTo>
                  <a:lnTo>
                    <a:pt x="803999" y="464615"/>
                  </a:lnTo>
                  <a:lnTo>
                    <a:pt x="752028" y="454740"/>
                  </a:lnTo>
                  <a:lnTo>
                    <a:pt x="700371" y="442754"/>
                  </a:lnTo>
                  <a:lnTo>
                    <a:pt x="649027" y="428658"/>
                  </a:lnTo>
                  <a:lnTo>
                    <a:pt x="574957" y="406585"/>
                  </a:lnTo>
                  <a:lnTo>
                    <a:pt x="505530" y="384386"/>
                  </a:lnTo>
                  <a:lnTo>
                    <a:pt x="440715" y="362042"/>
                  </a:lnTo>
                  <a:lnTo>
                    <a:pt x="380480" y="339530"/>
                  </a:lnTo>
                  <a:lnTo>
                    <a:pt x="324795" y="316832"/>
                  </a:lnTo>
                  <a:lnTo>
                    <a:pt x="273628" y="293925"/>
                  </a:lnTo>
                  <a:lnTo>
                    <a:pt x="226947" y="270788"/>
                  </a:lnTo>
                  <a:lnTo>
                    <a:pt x="184722" y="247403"/>
                  </a:lnTo>
                  <a:lnTo>
                    <a:pt x="146920" y="223746"/>
                  </a:lnTo>
                  <a:lnTo>
                    <a:pt x="113511" y="199799"/>
                  </a:lnTo>
                  <a:lnTo>
                    <a:pt x="59744" y="150947"/>
                  </a:lnTo>
                  <a:lnTo>
                    <a:pt x="23171" y="100681"/>
                  </a:lnTo>
                  <a:lnTo>
                    <a:pt x="3540" y="48836"/>
                  </a:lnTo>
                  <a:lnTo>
                    <a:pt x="0" y="22269"/>
                  </a:lnTo>
                  <a:lnTo>
                    <a:pt x="495" y="0"/>
                  </a:lnTo>
                  <a:lnTo>
                    <a:pt x="152724" y="0"/>
                  </a:lnTo>
                  <a:lnTo>
                    <a:pt x="152421" y="1530"/>
                  </a:lnTo>
                  <a:lnTo>
                    <a:pt x="151744" y="9620"/>
                  </a:lnTo>
                  <a:lnTo>
                    <a:pt x="173916" y="50511"/>
                  </a:lnTo>
                  <a:lnTo>
                    <a:pt x="209354" y="81825"/>
                  </a:lnTo>
                  <a:lnTo>
                    <a:pt x="266208" y="119016"/>
                  </a:lnTo>
                  <a:lnTo>
                    <a:pt x="348364" y="161061"/>
                  </a:lnTo>
                  <a:lnTo>
                    <a:pt x="396261" y="181542"/>
                  </a:lnTo>
                  <a:lnTo>
                    <a:pt x="444515" y="201026"/>
                  </a:lnTo>
                  <a:lnTo>
                    <a:pt x="493125" y="219513"/>
                  </a:lnTo>
                  <a:lnTo>
                    <a:pt x="542091" y="237003"/>
                  </a:lnTo>
                  <a:lnTo>
                    <a:pt x="591413" y="253495"/>
                  </a:lnTo>
                  <a:lnTo>
                    <a:pt x="641092" y="268990"/>
                  </a:lnTo>
                  <a:lnTo>
                    <a:pt x="691126" y="283488"/>
                  </a:lnTo>
                  <a:lnTo>
                    <a:pt x="744766" y="297790"/>
                  </a:lnTo>
                  <a:lnTo>
                    <a:pt x="797940" y="309630"/>
                  </a:lnTo>
                  <a:lnTo>
                    <a:pt x="850567" y="318992"/>
                  </a:lnTo>
                  <a:lnTo>
                    <a:pt x="902566" y="325860"/>
                  </a:lnTo>
                  <a:lnTo>
                    <a:pt x="953855" y="330220"/>
                  </a:lnTo>
                  <a:lnTo>
                    <a:pt x="1004353" y="332056"/>
                  </a:lnTo>
                  <a:lnTo>
                    <a:pt x="1504634" y="332056"/>
                  </a:lnTo>
                  <a:lnTo>
                    <a:pt x="1471828" y="360010"/>
                  </a:lnTo>
                  <a:lnTo>
                    <a:pt x="1431649" y="386831"/>
                  </a:lnTo>
                  <a:lnTo>
                    <a:pt x="1386504" y="410481"/>
                  </a:lnTo>
                  <a:lnTo>
                    <a:pt x="1336435" y="430936"/>
                  </a:lnTo>
                  <a:lnTo>
                    <a:pt x="1281485" y="448175"/>
                  </a:lnTo>
                  <a:lnTo>
                    <a:pt x="1228932" y="460812"/>
                  </a:lnTo>
                  <a:lnTo>
                    <a:pt x="1176009" y="470614"/>
                  </a:lnTo>
                  <a:lnTo>
                    <a:pt x="1122716" y="477582"/>
                  </a:lnTo>
                  <a:lnTo>
                    <a:pt x="1069052" y="481716"/>
                  </a:lnTo>
                  <a:lnTo>
                    <a:pt x="1015017" y="483016"/>
                  </a:lnTo>
                  <a:close/>
                </a:path>
                <a:path w="1600835" h="483234">
                  <a:moveTo>
                    <a:pt x="1504634" y="332056"/>
                  </a:moveTo>
                  <a:lnTo>
                    <a:pt x="1004353" y="332056"/>
                  </a:lnTo>
                  <a:lnTo>
                    <a:pt x="1053979" y="331353"/>
                  </a:lnTo>
                  <a:lnTo>
                    <a:pt x="1102651" y="328095"/>
                  </a:lnTo>
                  <a:lnTo>
                    <a:pt x="1150287" y="322268"/>
                  </a:lnTo>
                  <a:lnTo>
                    <a:pt x="1196806" y="313856"/>
                  </a:lnTo>
                  <a:lnTo>
                    <a:pt x="1242127" y="302844"/>
                  </a:lnTo>
                  <a:lnTo>
                    <a:pt x="1295087" y="285745"/>
                  </a:lnTo>
                  <a:lnTo>
                    <a:pt x="1340660" y="265270"/>
                  </a:lnTo>
                  <a:lnTo>
                    <a:pt x="1378738" y="241489"/>
                  </a:lnTo>
                  <a:lnTo>
                    <a:pt x="1409214" y="214472"/>
                  </a:lnTo>
                  <a:lnTo>
                    <a:pt x="1437740" y="172777"/>
                  </a:lnTo>
                  <a:lnTo>
                    <a:pt x="1447877" y="135896"/>
                  </a:lnTo>
                  <a:lnTo>
                    <a:pt x="1448753" y="119016"/>
                  </a:lnTo>
                  <a:lnTo>
                    <a:pt x="1448559" y="110313"/>
                  </a:lnTo>
                  <a:lnTo>
                    <a:pt x="1439543" y="71299"/>
                  </a:lnTo>
                  <a:lnTo>
                    <a:pt x="1410525" y="39441"/>
                  </a:lnTo>
                  <a:lnTo>
                    <a:pt x="1355722" y="25819"/>
                  </a:lnTo>
                  <a:lnTo>
                    <a:pt x="1336810" y="24440"/>
                  </a:lnTo>
                  <a:lnTo>
                    <a:pt x="1093772" y="0"/>
                  </a:lnTo>
                  <a:lnTo>
                    <a:pt x="1573885" y="0"/>
                  </a:lnTo>
                  <a:lnTo>
                    <a:pt x="1578422" y="9620"/>
                  </a:lnTo>
                  <a:lnTo>
                    <a:pt x="1593250" y="55598"/>
                  </a:lnTo>
                  <a:lnTo>
                    <a:pt x="1599615" y="97656"/>
                  </a:lnTo>
                  <a:lnTo>
                    <a:pt x="1600318" y="126001"/>
                  </a:lnTo>
                  <a:lnTo>
                    <a:pt x="1599615" y="139996"/>
                  </a:lnTo>
                  <a:lnTo>
                    <a:pt x="1593252" y="181992"/>
                  </a:lnTo>
                  <a:lnTo>
                    <a:pt x="1580661" y="222557"/>
                  </a:lnTo>
                  <a:lnTo>
                    <a:pt x="1562147" y="260744"/>
                  </a:lnTo>
                  <a:lnTo>
                    <a:pt x="1537119" y="296944"/>
                  </a:lnTo>
                  <a:lnTo>
                    <a:pt x="1506999" y="330040"/>
                  </a:lnTo>
                  <a:lnTo>
                    <a:pt x="1504634" y="332056"/>
                  </a:lnTo>
                  <a:close/>
                </a:path>
              </a:pathLst>
            </a:custGeom>
            <a:solidFill>
              <a:srgbClr val="DB4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506" y="643764"/>
              <a:ext cx="17872492" cy="964323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0206" y="651021"/>
            <a:ext cx="632777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910">
                <a:solidFill>
                  <a:srgbClr val="2E72B0"/>
                </a:solidFill>
                <a:latin typeface="Trebuchet MS"/>
                <a:cs typeface="Trebuchet MS"/>
              </a:rPr>
              <a:t>Fitur-Fitur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8009" y="3509563"/>
            <a:ext cx="8622030" cy="238760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66395" algn="l"/>
              </a:tabLst>
            </a:pPr>
            <a:r>
              <a:rPr dirty="0" sz="3000" spc="20">
                <a:solidFill>
                  <a:srgbClr val="2E72B0"/>
                </a:solidFill>
                <a:latin typeface="Microsoft Sans Serif"/>
                <a:cs typeface="Microsoft Sans Serif"/>
              </a:rPr>
              <a:t>Menampilkan</a:t>
            </a:r>
            <a:r>
              <a:rPr dirty="0" sz="30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80">
                <a:solidFill>
                  <a:srgbClr val="2E72B0"/>
                </a:solidFill>
                <a:latin typeface="Microsoft Sans Serif"/>
                <a:cs typeface="Microsoft Sans Serif"/>
              </a:rPr>
              <a:t>jadwal</a:t>
            </a:r>
            <a:r>
              <a:rPr dirty="0" sz="3000" spc="-1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40">
                <a:solidFill>
                  <a:srgbClr val="2E72B0"/>
                </a:solidFill>
                <a:latin typeface="Microsoft Sans Serif"/>
                <a:cs typeface="Microsoft Sans Serif"/>
              </a:rPr>
              <a:t>praktik</a:t>
            </a:r>
            <a:r>
              <a:rPr dirty="0" sz="30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45">
                <a:solidFill>
                  <a:srgbClr val="2E72B0"/>
                </a:solidFill>
                <a:latin typeface="Microsoft Sans Serif"/>
                <a:cs typeface="Microsoft Sans Serif"/>
              </a:rPr>
              <a:t>dokter</a:t>
            </a:r>
            <a:endParaRPr sz="3000">
              <a:latin typeface="Microsoft Sans Serif"/>
              <a:cs typeface="Microsoft Sans Serif"/>
            </a:endParaRPr>
          </a:p>
          <a:p>
            <a:pPr marL="365760" indent="-35369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366395" algn="l"/>
              </a:tabLst>
            </a:pPr>
            <a:r>
              <a:rPr dirty="0" sz="3000" spc="20">
                <a:solidFill>
                  <a:srgbClr val="2E72B0"/>
                </a:solidFill>
                <a:latin typeface="Microsoft Sans Serif"/>
                <a:cs typeface="Microsoft Sans Serif"/>
              </a:rPr>
              <a:t>Menyimpan</a:t>
            </a:r>
            <a:r>
              <a:rPr dirty="0" sz="3000" spc="-4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2E72B0"/>
                </a:solidFill>
                <a:latin typeface="Microsoft Sans Serif"/>
                <a:cs typeface="Microsoft Sans Serif"/>
              </a:rPr>
              <a:t>rekam</a:t>
            </a:r>
            <a:r>
              <a:rPr dirty="0" sz="3000" spc="-4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">
                <a:solidFill>
                  <a:srgbClr val="2E72B0"/>
                </a:solidFill>
                <a:latin typeface="Microsoft Sans Serif"/>
                <a:cs typeface="Microsoft Sans Serif"/>
              </a:rPr>
              <a:t>medis</a:t>
            </a:r>
            <a:r>
              <a:rPr dirty="0" sz="3000" spc="-3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5">
                <a:solidFill>
                  <a:srgbClr val="2E72B0"/>
                </a:solidFill>
                <a:latin typeface="Microsoft Sans Serif"/>
                <a:cs typeface="Microsoft Sans Serif"/>
              </a:rPr>
              <a:t>pasien</a:t>
            </a:r>
            <a:endParaRPr sz="3000">
              <a:latin typeface="Microsoft Sans Serif"/>
              <a:cs typeface="Microsoft Sans Serif"/>
            </a:endParaRPr>
          </a:p>
          <a:p>
            <a:pPr marL="365760" indent="-35369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366395" algn="l"/>
              </a:tabLst>
            </a:pPr>
            <a:r>
              <a:rPr dirty="0" sz="3000" spc="20">
                <a:solidFill>
                  <a:srgbClr val="2E72B0"/>
                </a:solidFill>
                <a:latin typeface="Microsoft Sans Serif"/>
                <a:cs typeface="Microsoft Sans Serif"/>
              </a:rPr>
              <a:t>Mencatat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75">
                <a:solidFill>
                  <a:srgbClr val="2E72B0"/>
                </a:solidFill>
                <a:latin typeface="Microsoft Sans Serif"/>
                <a:cs typeface="Microsoft Sans Serif"/>
              </a:rPr>
              <a:t>riwayat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>
                <a:solidFill>
                  <a:srgbClr val="2E72B0"/>
                </a:solidFill>
                <a:latin typeface="Microsoft Sans Serif"/>
                <a:cs typeface="Microsoft Sans Serif"/>
              </a:rPr>
              <a:t>medis/rekam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">
                <a:solidFill>
                  <a:srgbClr val="2E72B0"/>
                </a:solidFill>
                <a:latin typeface="Microsoft Sans Serif"/>
                <a:cs typeface="Microsoft Sans Serif"/>
              </a:rPr>
              <a:t>medis</a:t>
            </a:r>
            <a:endParaRPr sz="3000">
              <a:latin typeface="Microsoft Sans Serif"/>
              <a:cs typeface="Microsoft Sans Serif"/>
            </a:endParaRPr>
          </a:p>
          <a:p>
            <a:pPr marL="365760" indent="-35369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366395" algn="l"/>
              </a:tabLst>
            </a:pPr>
            <a:r>
              <a:rPr dirty="0" sz="3000" spc="45">
                <a:solidFill>
                  <a:srgbClr val="2E72B0"/>
                </a:solidFill>
                <a:latin typeface="Microsoft Sans Serif"/>
                <a:cs typeface="Microsoft Sans Serif"/>
              </a:rPr>
              <a:t>Antarmuka</a:t>
            </a:r>
            <a:r>
              <a:rPr dirty="0" sz="30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70">
                <a:solidFill>
                  <a:srgbClr val="2E72B0"/>
                </a:solidFill>
                <a:latin typeface="Microsoft Sans Serif"/>
                <a:cs typeface="Microsoft Sans Serif"/>
              </a:rPr>
              <a:t>GUI</a:t>
            </a:r>
            <a:r>
              <a:rPr dirty="0" sz="30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5">
                <a:solidFill>
                  <a:srgbClr val="2E72B0"/>
                </a:solidFill>
                <a:latin typeface="Microsoft Sans Serif"/>
                <a:cs typeface="Microsoft Sans Serif"/>
              </a:rPr>
              <a:t>sederhana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0">
                <a:solidFill>
                  <a:srgbClr val="2E72B0"/>
                </a:solidFill>
                <a:latin typeface="Microsoft Sans Serif"/>
                <a:cs typeface="Microsoft Sans Serif"/>
              </a:rPr>
              <a:t>menggunakan</a:t>
            </a:r>
            <a:r>
              <a:rPr dirty="0" sz="30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65">
                <a:solidFill>
                  <a:srgbClr val="2E72B0"/>
                </a:solidFill>
                <a:latin typeface="Microsoft Sans Serif"/>
                <a:cs typeface="Microsoft Sans Serif"/>
              </a:rPr>
              <a:t>Swing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84980" y="0"/>
            <a:ext cx="2303145" cy="2172970"/>
            <a:chOff x="15984980" y="0"/>
            <a:chExt cx="2303145" cy="2172970"/>
          </a:xfrm>
        </p:grpSpPr>
        <p:sp>
          <p:nvSpPr>
            <p:cNvPr id="3" name="object 3"/>
            <p:cNvSpPr/>
            <p:nvPr/>
          </p:nvSpPr>
          <p:spPr>
            <a:xfrm>
              <a:off x="15984980" y="0"/>
              <a:ext cx="2192655" cy="2172970"/>
            </a:xfrm>
            <a:custGeom>
              <a:avLst/>
              <a:gdLst/>
              <a:ahLst/>
              <a:cxnLst/>
              <a:rect l="l" t="t" r="r" b="b"/>
              <a:pathLst>
                <a:path w="2192655" h="2172970">
                  <a:moveTo>
                    <a:pt x="96087" y="176159"/>
                  </a:moveTo>
                  <a:lnTo>
                    <a:pt x="0" y="0"/>
                  </a:lnTo>
                  <a:lnTo>
                    <a:pt x="1081757" y="0"/>
                  </a:lnTo>
                  <a:lnTo>
                    <a:pt x="1104652" y="21425"/>
                  </a:lnTo>
                  <a:lnTo>
                    <a:pt x="1134420" y="53252"/>
                  </a:lnTo>
                  <a:lnTo>
                    <a:pt x="519030" y="53252"/>
                  </a:lnTo>
                  <a:lnTo>
                    <a:pt x="464552" y="56456"/>
                  </a:lnTo>
                  <a:lnTo>
                    <a:pt x="411307" y="63488"/>
                  </a:lnTo>
                  <a:lnTo>
                    <a:pt x="359567" y="73828"/>
                  </a:lnTo>
                  <a:lnTo>
                    <a:pt x="309607" y="86954"/>
                  </a:lnTo>
                  <a:lnTo>
                    <a:pt x="261700" y="102347"/>
                  </a:lnTo>
                  <a:lnTo>
                    <a:pt x="216121" y="119484"/>
                  </a:lnTo>
                  <a:lnTo>
                    <a:pt x="173143" y="137846"/>
                  </a:lnTo>
                  <a:lnTo>
                    <a:pt x="133040" y="156911"/>
                  </a:lnTo>
                  <a:lnTo>
                    <a:pt x="96087" y="176159"/>
                  </a:lnTo>
                  <a:close/>
                </a:path>
                <a:path w="2192655" h="2172970">
                  <a:moveTo>
                    <a:pt x="1613389" y="2172360"/>
                  </a:moveTo>
                  <a:lnTo>
                    <a:pt x="1545217" y="2170054"/>
                  </a:lnTo>
                  <a:lnTo>
                    <a:pt x="1477388" y="2162852"/>
                  </a:lnTo>
                  <a:lnTo>
                    <a:pt x="1427850" y="2154344"/>
                  </a:lnTo>
                  <a:lnTo>
                    <a:pt x="1379336" y="2143039"/>
                  </a:lnTo>
                  <a:lnTo>
                    <a:pt x="1331981" y="2129035"/>
                  </a:lnTo>
                  <a:lnTo>
                    <a:pt x="1285916" y="2112431"/>
                  </a:lnTo>
                  <a:lnTo>
                    <a:pt x="1241273" y="2093327"/>
                  </a:lnTo>
                  <a:lnTo>
                    <a:pt x="1198185" y="2071821"/>
                  </a:lnTo>
                  <a:lnTo>
                    <a:pt x="1156785" y="2048012"/>
                  </a:lnTo>
                  <a:lnTo>
                    <a:pt x="1117206" y="2021999"/>
                  </a:lnTo>
                  <a:lnTo>
                    <a:pt x="1079579" y="1993881"/>
                  </a:lnTo>
                  <a:lnTo>
                    <a:pt x="1044037" y="1963757"/>
                  </a:lnTo>
                  <a:lnTo>
                    <a:pt x="1010713" y="1931727"/>
                  </a:lnTo>
                  <a:lnTo>
                    <a:pt x="979739" y="1897888"/>
                  </a:lnTo>
                  <a:lnTo>
                    <a:pt x="951248" y="1862340"/>
                  </a:lnTo>
                  <a:lnTo>
                    <a:pt x="925372" y="1825182"/>
                  </a:lnTo>
                  <a:lnTo>
                    <a:pt x="902244" y="1786513"/>
                  </a:lnTo>
                  <a:lnTo>
                    <a:pt x="881997" y="1746431"/>
                  </a:lnTo>
                  <a:lnTo>
                    <a:pt x="864762" y="1705036"/>
                  </a:lnTo>
                  <a:lnTo>
                    <a:pt x="848624" y="1656069"/>
                  </a:lnTo>
                  <a:lnTo>
                    <a:pt x="836532" y="1607218"/>
                  </a:lnTo>
                  <a:lnTo>
                    <a:pt x="828213" y="1558490"/>
                  </a:lnTo>
                  <a:lnTo>
                    <a:pt x="823392" y="1509890"/>
                  </a:lnTo>
                  <a:lnTo>
                    <a:pt x="821795" y="1461423"/>
                  </a:lnTo>
                  <a:lnTo>
                    <a:pt x="823148" y="1413094"/>
                  </a:lnTo>
                  <a:lnTo>
                    <a:pt x="827175" y="1364910"/>
                  </a:lnTo>
                  <a:lnTo>
                    <a:pt x="833604" y="1316875"/>
                  </a:lnTo>
                  <a:lnTo>
                    <a:pt x="842159" y="1268995"/>
                  </a:lnTo>
                  <a:lnTo>
                    <a:pt x="852567" y="1221276"/>
                  </a:lnTo>
                  <a:lnTo>
                    <a:pt x="864552" y="1173722"/>
                  </a:lnTo>
                  <a:lnTo>
                    <a:pt x="877842" y="1126340"/>
                  </a:lnTo>
                  <a:lnTo>
                    <a:pt x="892161" y="1079135"/>
                  </a:lnTo>
                  <a:lnTo>
                    <a:pt x="907234" y="1032112"/>
                  </a:lnTo>
                  <a:lnTo>
                    <a:pt x="922789" y="985276"/>
                  </a:lnTo>
                  <a:lnTo>
                    <a:pt x="938550" y="938634"/>
                  </a:lnTo>
                  <a:lnTo>
                    <a:pt x="956530" y="885206"/>
                  </a:lnTo>
                  <a:lnTo>
                    <a:pt x="973898" y="832330"/>
                  </a:lnTo>
                  <a:lnTo>
                    <a:pt x="990203" y="780062"/>
                  </a:lnTo>
                  <a:lnTo>
                    <a:pt x="1004997" y="728455"/>
                  </a:lnTo>
                  <a:lnTo>
                    <a:pt x="1017830" y="677562"/>
                  </a:lnTo>
                  <a:lnTo>
                    <a:pt x="1028253" y="627438"/>
                  </a:lnTo>
                  <a:lnTo>
                    <a:pt x="1035817" y="578137"/>
                  </a:lnTo>
                  <a:lnTo>
                    <a:pt x="1040073" y="529712"/>
                  </a:lnTo>
                  <a:lnTo>
                    <a:pt x="1040570" y="482217"/>
                  </a:lnTo>
                  <a:lnTo>
                    <a:pt x="1036861" y="435706"/>
                  </a:lnTo>
                  <a:lnTo>
                    <a:pt x="1028496" y="390233"/>
                  </a:lnTo>
                  <a:lnTo>
                    <a:pt x="1015025" y="345851"/>
                  </a:lnTo>
                  <a:lnTo>
                    <a:pt x="996152" y="303426"/>
                  </a:lnTo>
                  <a:lnTo>
                    <a:pt x="971710" y="263187"/>
                  </a:lnTo>
                  <a:lnTo>
                    <a:pt x="942155" y="225470"/>
                  </a:lnTo>
                  <a:lnTo>
                    <a:pt x="907947" y="190613"/>
                  </a:lnTo>
                  <a:lnTo>
                    <a:pt x="869542" y="158953"/>
                  </a:lnTo>
                  <a:lnTo>
                    <a:pt x="827398" y="130827"/>
                  </a:lnTo>
                  <a:lnTo>
                    <a:pt x="781972" y="106573"/>
                  </a:lnTo>
                  <a:lnTo>
                    <a:pt x="733723" y="86528"/>
                  </a:lnTo>
                  <a:lnTo>
                    <a:pt x="683108" y="71029"/>
                  </a:lnTo>
                  <a:lnTo>
                    <a:pt x="630584" y="60414"/>
                  </a:lnTo>
                  <a:lnTo>
                    <a:pt x="574465" y="54398"/>
                  </a:lnTo>
                  <a:lnTo>
                    <a:pt x="519030" y="53252"/>
                  </a:lnTo>
                  <a:lnTo>
                    <a:pt x="1134420" y="53252"/>
                  </a:lnTo>
                  <a:lnTo>
                    <a:pt x="1167006" y="92799"/>
                  </a:lnTo>
                  <a:lnTo>
                    <a:pt x="1194081" y="131212"/>
                  </a:lnTo>
                  <a:lnTo>
                    <a:pt x="1218218" y="171284"/>
                  </a:lnTo>
                  <a:lnTo>
                    <a:pt x="1239261" y="212900"/>
                  </a:lnTo>
                  <a:lnTo>
                    <a:pt x="1257057" y="255941"/>
                  </a:lnTo>
                  <a:lnTo>
                    <a:pt x="1273053" y="304824"/>
                  </a:lnTo>
                  <a:lnTo>
                    <a:pt x="1285024" y="353578"/>
                  </a:lnTo>
                  <a:lnTo>
                    <a:pt x="1293244" y="402199"/>
                  </a:lnTo>
                  <a:lnTo>
                    <a:pt x="1297985" y="450684"/>
                  </a:lnTo>
                  <a:lnTo>
                    <a:pt x="1299521" y="499030"/>
                  </a:lnTo>
                  <a:lnTo>
                    <a:pt x="1298123" y="547233"/>
                  </a:lnTo>
                  <a:lnTo>
                    <a:pt x="1294066" y="595290"/>
                  </a:lnTo>
                  <a:lnTo>
                    <a:pt x="1287622" y="643198"/>
                  </a:lnTo>
                  <a:lnTo>
                    <a:pt x="1279062" y="690954"/>
                  </a:lnTo>
                  <a:lnTo>
                    <a:pt x="1268661" y="738553"/>
                  </a:lnTo>
                  <a:lnTo>
                    <a:pt x="1256692" y="785994"/>
                  </a:lnTo>
                  <a:lnTo>
                    <a:pt x="1243426" y="833271"/>
                  </a:lnTo>
                  <a:lnTo>
                    <a:pt x="1229136" y="880383"/>
                  </a:lnTo>
                  <a:lnTo>
                    <a:pt x="1214096" y="927326"/>
                  </a:lnTo>
                  <a:lnTo>
                    <a:pt x="1198579" y="974096"/>
                  </a:lnTo>
                  <a:lnTo>
                    <a:pt x="1164825" y="1074170"/>
                  </a:lnTo>
                  <a:lnTo>
                    <a:pt x="1147409" y="1127096"/>
                  </a:lnTo>
                  <a:lnTo>
                    <a:pt x="1131061" y="1179414"/>
                  </a:lnTo>
                  <a:lnTo>
                    <a:pt x="1116234" y="1231068"/>
                  </a:lnTo>
                  <a:lnTo>
                    <a:pt x="1103378" y="1282005"/>
                  </a:lnTo>
                  <a:lnTo>
                    <a:pt x="1092947" y="1332170"/>
                  </a:lnTo>
                  <a:lnTo>
                    <a:pt x="1085392" y="1381507"/>
                  </a:lnTo>
                  <a:lnTo>
                    <a:pt x="1081165" y="1429964"/>
                  </a:lnTo>
                  <a:lnTo>
                    <a:pt x="1080720" y="1477485"/>
                  </a:lnTo>
                  <a:lnTo>
                    <a:pt x="1084507" y="1524015"/>
                  </a:lnTo>
                  <a:lnTo>
                    <a:pt x="1092979" y="1569500"/>
                  </a:lnTo>
                  <a:lnTo>
                    <a:pt x="1106588" y="1613886"/>
                  </a:lnTo>
                  <a:lnTo>
                    <a:pt x="1124256" y="1653495"/>
                  </a:lnTo>
                  <a:lnTo>
                    <a:pt x="1146908" y="1691305"/>
                  </a:lnTo>
                  <a:lnTo>
                    <a:pt x="1174167" y="1727045"/>
                  </a:lnTo>
                  <a:lnTo>
                    <a:pt x="1205658" y="1760445"/>
                  </a:lnTo>
                  <a:lnTo>
                    <a:pt x="1241002" y="1791234"/>
                  </a:lnTo>
                  <a:lnTo>
                    <a:pt x="1279825" y="1819140"/>
                  </a:lnTo>
                  <a:lnTo>
                    <a:pt x="1321750" y="1843892"/>
                  </a:lnTo>
                  <a:lnTo>
                    <a:pt x="1366400" y="1865219"/>
                  </a:lnTo>
                  <a:lnTo>
                    <a:pt x="1413399" y="1882849"/>
                  </a:lnTo>
                  <a:lnTo>
                    <a:pt x="1462371" y="1896513"/>
                  </a:lnTo>
                  <a:lnTo>
                    <a:pt x="1512938" y="1905938"/>
                  </a:lnTo>
                  <a:lnTo>
                    <a:pt x="1555168" y="1910563"/>
                  </a:lnTo>
                  <a:lnTo>
                    <a:pt x="1598448" y="1912659"/>
                  </a:lnTo>
                  <a:lnTo>
                    <a:pt x="2138492" y="1912659"/>
                  </a:lnTo>
                  <a:lnTo>
                    <a:pt x="2192324" y="2030571"/>
                  </a:lnTo>
                  <a:lnTo>
                    <a:pt x="2141335" y="2053030"/>
                  </a:lnTo>
                  <a:lnTo>
                    <a:pt x="2090792" y="2073584"/>
                  </a:lnTo>
                  <a:lnTo>
                    <a:pt x="2040711" y="2092226"/>
                  </a:lnTo>
                  <a:lnTo>
                    <a:pt x="1991109" y="2108944"/>
                  </a:lnTo>
                  <a:lnTo>
                    <a:pt x="1942000" y="2123731"/>
                  </a:lnTo>
                  <a:lnTo>
                    <a:pt x="1893400" y="2136577"/>
                  </a:lnTo>
                  <a:lnTo>
                    <a:pt x="1845326" y="2147471"/>
                  </a:lnTo>
                  <a:lnTo>
                    <a:pt x="1797794" y="2156406"/>
                  </a:lnTo>
                  <a:lnTo>
                    <a:pt x="1750818" y="2163372"/>
                  </a:lnTo>
                  <a:lnTo>
                    <a:pt x="1704414" y="2168359"/>
                  </a:lnTo>
                  <a:lnTo>
                    <a:pt x="1658599" y="2171358"/>
                  </a:lnTo>
                  <a:lnTo>
                    <a:pt x="1613389" y="2172360"/>
                  </a:lnTo>
                  <a:close/>
                </a:path>
                <a:path w="2192655" h="2172970">
                  <a:moveTo>
                    <a:pt x="2138492" y="1912659"/>
                  </a:moveTo>
                  <a:lnTo>
                    <a:pt x="1598448" y="1912659"/>
                  </a:lnTo>
                  <a:lnTo>
                    <a:pt x="1642758" y="1912229"/>
                  </a:lnTo>
                  <a:lnTo>
                    <a:pt x="1688080" y="1909275"/>
                  </a:lnTo>
                  <a:lnTo>
                    <a:pt x="1734395" y="1903801"/>
                  </a:lnTo>
                  <a:lnTo>
                    <a:pt x="1781685" y="1895810"/>
                  </a:lnTo>
                  <a:lnTo>
                    <a:pt x="1829931" y="1885304"/>
                  </a:lnTo>
                  <a:lnTo>
                    <a:pt x="1879114" y="1872286"/>
                  </a:lnTo>
                  <a:lnTo>
                    <a:pt x="1929216" y="1856758"/>
                  </a:lnTo>
                  <a:lnTo>
                    <a:pt x="1980217" y="1838725"/>
                  </a:lnTo>
                  <a:lnTo>
                    <a:pt x="2032100" y="1818189"/>
                  </a:lnTo>
                  <a:lnTo>
                    <a:pt x="2084846" y="1795152"/>
                  </a:lnTo>
                  <a:lnTo>
                    <a:pt x="2138492" y="1912659"/>
                  </a:lnTo>
                  <a:close/>
                </a:path>
              </a:pathLst>
            </a:custGeom>
            <a:solidFill>
              <a:srgbClr val="DB4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674018" y="774317"/>
              <a:ext cx="614045" cy="384810"/>
            </a:xfrm>
            <a:custGeom>
              <a:avLst/>
              <a:gdLst/>
              <a:ahLst/>
              <a:cxnLst/>
              <a:rect l="l" t="t" r="r" b="b"/>
              <a:pathLst>
                <a:path w="614044" h="384809">
                  <a:moveTo>
                    <a:pt x="503287" y="384647"/>
                  </a:moveTo>
                  <a:lnTo>
                    <a:pt x="452895" y="382789"/>
                  </a:lnTo>
                  <a:lnTo>
                    <a:pt x="403061" y="377210"/>
                  </a:lnTo>
                  <a:lnTo>
                    <a:pt x="353787" y="367908"/>
                  </a:lnTo>
                  <a:lnTo>
                    <a:pt x="305072" y="354884"/>
                  </a:lnTo>
                  <a:lnTo>
                    <a:pt x="263353" y="340045"/>
                  </a:lnTo>
                  <a:lnTo>
                    <a:pt x="222318" y="321322"/>
                  </a:lnTo>
                  <a:lnTo>
                    <a:pt x="182671" y="298848"/>
                  </a:lnTo>
                  <a:lnTo>
                    <a:pt x="145116" y="272755"/>
                  </a:lnTo>
                  <a:lnTo>
                    <a:pt x="110359" y="243178"/>
                  </a:lnTo>
                  <a:lnTo>
                    <a:pt x="79103" y="210250"/>
                  </a:lnTo>
                  <a:lnTo>
                    <a:pt x="52053" y="174103"/>
                  </a:lnTo>
                  <a:lnTo>
                    <a:pt x="29914" y="134872"/>
                  </a:lnTo>
                  <a:lnTo>
                    <a:pt x="13388" y="92688"/>
                  </a:lnTo>
                  <a:lnTo>
                    <a:pt x="3182" y="47687"/>
                  </a:lnTo>
                  <a:lnTo>
                    <a:pt x="0" y="0"/>
                  </a:lnTo>
                  <a:lnTo>
                    <a:pt x="258567" y="2893"/>
                  </a:lnTo>
                  <a:lnTo>
                    <a:pt x="268156" y="31939"/>
                  </a:lnTo>
                  <a:lnTo>
                    <a:pt x="294350" y="61334"/>
                  </a:lnTo>
                  <a:lnTo>
                    <a:pt x="333295" y="87707"/>
                  </a:lnTo>
                  <a:lnTo>
                    <a:pt x="381133" y="107684"/>
                  </a:lnTo>
                  <a:lnTo>
                    <a:pt x="429787" y="118785"/>
                  </a:lnTo>
                  <a:lnTo>
                    <a:pt x="479386" y="124488"/>
                  </a:lnTo>
                  <a:lnTo>
                    <a:pt x="613980" y="125250"/>
                  </a:lnTo>
                  <a:lnTo>
                    <a:pt x="613980" y="376238"/>
                  </a:lnTo>
                  <a:lnTo>
                    <a:pt x="563702" y="382244"/>
                  </a:lnTo>
                  <a:lnTo>
                    <a:pt x="523456" y="384415"/>
                  </a:lnTo>
                  <a:lnTo>
                    <a:pt x="503287" y="384647"/>
                  </a:lnTo>
                  <a:close/>
                </a:path>
                <a:path w="614044" h="384809">
                  <a:moveTo>
                    <a:pt x="613980" y="125250"/>
                  </a:moveTo>
                  <a:lnTo>
                    <a:pt x="512663" y="125250"/>
                  </a:lnTo>
                  <a:lnTo>
                    <a:pt x="529311" y="124719"/>
                  </a:lnTo>
                  <a:lnTo>
                    <a:pt x="545906" y="123579"/>
                  </a:lnTo>
                  <a:lnTo>
                    <a:pt x="595331" y="116522"/>
                  </a:lnTo>
                  <a:lnTo>
                    <a:pt x="613980" y="112357"/>
                  </a:lnTo>
                  <a:lnTo>
                    <a:pt x="613980" y="125250"/>
                  </a:lnTo>
                  <a:close/>
                </a:path>
              </a:pathLst>
            </a:custGeom>
            <a:solidFill>
              <a:srgbClr val="867C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53991" y="352672"/>
              <a:ext cx="548640" cy="1226820"/>
            </a:xfrm>
            <a:custGeom>
              <a:avLst/>
              <a:gdLst/>
              <a:ahLst/>
              <a:cxnLst/>
              <a:rect l="l" t="t" r="r" b="b"/>
              <a:pathLst>
                <a:path w="548640" h="1226820">
                  <a:moveTo>
                    <a:pt x="138688" y="1226284"/>
                  </a:moveTo>
                  <a:lnTo>
                    <a:pt x="0" y="1008021"/>
                  </a:lnTo>
                  <a:lnTo>
                    <a:pt x="25631" y="990860"/>
                  </a:lnTo>
                  <a:lnTo>
                    <a:pt x="50383" y="972453"/>
                  </a:lnTo>
                  <a:lnTo>
                    <a:pt x="97010" y="932086"/>
                  </a:lnTo>
                  <a:lnTo>
                    <a:pt x="139424" y="887312"/>
                  </a:lnTo>
                  <a:lnTo>
                    <a:pt x="177211" y="838571"/>
                  </a:lnTo>
                  <a:lnTo>
                    <a:pt x="210002" y="786337"/>
                  </a:lnTo>
                  <a:lnTo>
                    <a:pt x="237477" y="731122"/>
                  </a:lnTo>
                  <a:lnTo>
                    <a:pt x="259367" y="673464"/>
                  </a:lnTo>
                  <a:lnTo>
                    <a:pt x="275458" y="613927"/>
                  </a:lnTo>
                  <a:lnTo>
                    <a:pt x="285593" y="553093"/>
                  </a:lnTo>
                  <a:lnTo>
                    <a:pt x="289673" y="491555"/>
                  </a:lnTo>
                  <a:lnTo>
                    <a:pt x="289429" y="460709"/>
                  </a:lnTo>
                  <a:lnTo>
                    <a:pt x="284371" y="399244"/>
                  </a:lnTo>
                  <a:lnTo>
                    <a:pt x="273270" y="338578"/>
                  </a:lnTo>
                  <a:lnTo>
                    <a:pt x="256235" y="279304"/>
                  </a:lnTo>
                  <a:lnTo>
                    <a:pt x="233431" y="222001"/>
                  </a:lnTo>
                  <a:lnTo>
                    <a:pt x="205083" y="167229"/>
                  </a:lnTo>
                  <a:lnTo>
                    <a:pt x="188913" y="140961"/>
                  </a:lnTo>
                  <a:lnTo>
                    <a:pt x="405729" y="0"/>
                  </a:lnTo>
                  <a:lnTo>
                    <a:pt x="428582" y="37150"/>
                  </a:lnTo>
                  <a:lnTo>
                    <a:pt x="449572" y="75383"/>
                  </a:lnTo>
                  <a:lnTo>
                    <a:pt x="468648" y="114606"/>
                  </a:lnTo>
                  <a:lnTo>
                    <a:pt x="485764" y="154724"/>
                  </a:lnTo>
                  <a:lnTo>
                    <a:pt x="500878" y="195637"/>
                  </a:lnTo>
                  <a:lnTo>
                    <a:pt x="513953" y="237247"/>
                  </a:lnTo>
                  <a:lnTo>
                    <a:pt x="524958" y="279452"/>
                  </a:lnTo>
                  <a:lnTo>
                    <a:pt x="533864" y="322149"/>
                  </a:lnTo>
                  <a:lnTo>
                    <a:pt x="540652" y="365234"/>
                  </a:lnTo>
                  <a:lnTo>
                    <a:pt x="545304" y="408601"/>
                  </a:lnTo>
                  <a:lnTo>
                    <a:pt x="547808" y="452145"/>
                  </a:lnTo>
                  <a:lnTo>
                    <a:pt x="548160" y="495760"/>
                  </a:lnTo>
                  <a:lnTo>
                    <a:pt x="546356" y="539339"/>
                  </a:lnTo>
                  <a:lnTo>
                    <a:pt x="542404" y="582775"/>
                  </a:lnTo>
                  <a:lnTo>
                    <a:pt x="536311" y="625964"/>
                  </a:lnTo>
                  <a:lnTo>
                    <a:pt x="528092" y="668799"/>
                  </a:lnTo>
                  <a:lnTo>
                    <a:pt x="517769" y="711175"/>
                  </a:lnTo>
                  <a:lnTo>
                    <a:pt x="505365" y="752991"/>
                  </a:lnTo>
                  <a:lnTo>
                    <a:pt x="490912" y="794142"/>
                  </a:lnTo>
                  <a:lnTo>
                    <a:pt x="474444" y="834530"/>
                  </a:lnTo>
                  <a:lnTo>
                    <a:pt x="456002" y="874056"/>
                  </a:lnTo>
                  <a:lnTo>
                    <a:pt x="435631" y="912622"/>
                  </a:lnTo>
                  <a:lnTo>
                    <a:pt x="413380" y="950135"/>
                  </a:lnTo>
                  <a:lnTo>
                    <a:pt x="389303" y="986504"/>
                  </a:lnTo>
                  <a:lnTo>
                    <a:pt x="363460" y="1021639"/>
                  </a:lnTo>
                  <a:lnTo>
                    <a:pt x="335914" y="1055456"/>
                  </a:lnTo>
                  <a:lnTo>
                    <a:pt x="306731" y="1087871"/>
                  </a:lnTo>
                  <a:lnTo>
                    <a:pt x="275983" y="1118805"/>
                  </a:lnTo>
                  <a:lnTo>
                    <a:pt x="243745" y="1148183"/>
                  </a:lnTo>
                  <a:lnTo>
                    <a:pt x="210096" y="1175933"/>
                  </a:lnTo>
                  <a:lnTo>
                    <a:pt x="175117" y="1201988"/>
                  </a:lnTo>
                  <a:lnTo>
                    <a:pt x="138894" y="1226284"/>
                  </a:lnTo>
                  <a:close/>
                </a:path>
              </a:pathLst>
            </a:custGeom>
            <a:solidFill>
              <a:srgbClr val="F5CB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607051" y="0"/>
              <a:ext cx="290830" cy="401320"/>
            </a:xfrm>
            <a:custGeom>
              <a:avLst/>
              <a:gdLst/>
              <a:ahLst/>
              <a:cxnLst/>
              <a:rect l="l" t="t" r="r" b="b"/>
              <a:pathLst>
                <a:path w="290830" h="401320">
                  <a:moveTo>
                    <a:pt x="242445" y="401037"/>
                  </a:moveTo>
                  <a:lnTo>
                    <a:pt x="0" y="313814"/>
                  </a:lnTo>
                  <a:lnTo>
                    <a:pt x="4696" y="300120"/>
                  </a:lnTo>
                  <a:lnTo>
                    <a:pt x="9042" y="286320"/>
                  </a:lnTo>
                  <a:lnTo>
                    <a:pt x="19973" y="244305"/>
                  </a:lnTo>
                  <a:lnTo>
                    <a:pt x="27690" y="201592"/>
                  </a:lnTo>
                  <a:lnTo>
                    <a:pt x="32150" y="158417"/>
                  </a:lnTo>
                  <a:lnTo>
                    <a:pt x="33257" y="112052"/>
                  </a:lnTo>
                  <a:lnTo>
                    <a:pt x="32988" y="100555"/>
                  </a:lnTo>
                  <a:lnTo>
                    <a:pt x="29780" y="57260"/>
                  </a:lnTo>
                  <a:lnTo>
                    <a:pt x="23301" y="14333"/>
                  </a:lnTo>
                  <a:lnTo>
                    <a:pt x="20387" y="0"/>
                  </a:lnTo>
                  <a:lnTo>
                    <a:pt x="281593" y="0"/>
                  </a:lnTo>
                  <a:lnTo>
                    <a:pt x="286326" y="38742"/>
                  </a:lnTo>
                  <a:lnTo>
                    <a:pt x="289366" y="80593"/>
                  </a:lnTo>
                  <a:lnTo>
                    <a:pt x="290258" y="112052"/>
                  </a:lnTo>
                  <a:lnTo>
                    <a:pt x="290191" y="133034"/>
                  </a:lnTo>
                  <a:lnTo>
                    <a:pt x="288469" y="174960"/>
                  </a:lnTo>
                  <a:lnTo>
                    <a:pt x="284635" y="216746"/>
                  </a:lnTo>
                  <a:lnTo>
                    <a:pt x="278676" y="258403"/>
                  </a:lnTo>
                  <a:lnTo>
                    <a:pt x="270671" y="299471"/>
                  </a:lnTo>
                  <a:lnTo>
                    <a:pt x="260578" y="340200"/>
                  </a:lnTo>
                  <a:lnTo>
                    <a:pt x="248443" y="380369"/>
                  </a:lnTo>
                  <a:lnTo>
                    <a:pt x="241619" y="400210"/>
                  </a:lnTo>
                  <a:lnTo>
                    <a:pt x="242445" y="401037"/>
                  </a:lnTo>
                  <a:close/>
                </a:path>
              </a:pathLst>
            </a:custGeom>
            <a:solidFill>
              <a:srgbClr val="2E72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5395604" y="925407"/>
            <a:ext cx="527050" cy="1133475"/>
          </a:xfrm>
          <a:custGeom>
            <a:avLst/>
            <a:gdLst/>
            <a:ahLst/>
            <a:cxnLst/>
            <a:rect l="l" t="t" r="r" b="b"/>
            <a:pathLst>
              <a:path w="527050" h="1133475">
                <a:moveTo>
                  <a:pt x="446118" y="1133067"/>
                </a:moveTo>
                <a:lnTo>
                  <a:pt x="405029" y="1117686"/>
                </a:lnTo>
                <a:lnTo>
                  <a:pt x="365259" y="1098918"/>
                </a:lnTo>
                <a:lnTo>
                  <a:pt x="326926" y="1076904"/>
                </a:lnTo>
                <a:lnTo>
                  <a:pt x="290149" y="1051787"/>
                </a:lnTo>
                <a:lnTo>
                  <a:pt x="255046" y="1023706"/>
                </a:lnTo>
                <a:lnTo>
                  <a:pt x="221733" y="992803"/>
                </a:lnTo>
                <a:lnTo>
                  <a:pt x="190330" y="959220"/>
                </a:lnTo>
                <a:lnTo>
                  <a:pt x="160954" y="923097"/>
                </a:lnTo>
                <a:lnTo>
                  <a:pt x="133724" y="884575"/>
                </a:lnTo>
                <a:lnTo>
                  <a:pt x="108756" y="843795"/>
                </a:lnTo>
                <a:lnTo>
                  <a:pt x="86169" y="800899"/>
                </a:lnTo>
                <a:lnTo>
                  <a:pt x="66082" y="756027"/>
                </a:lnTo>
                <a:lnTo>
                  <a:pt x="48611" y="709322"/>
                </a:lnTo>
                <a:lnTo>
                  <a:pt x="33876" y="660923"/>
                </a:lnTo>
                <a:lnTo>
                  <a:pt x="21993" y="610972"/>
                </a:lnTo>
                <a:lnTo>
                  <a:pt x="12500" y="558381"/>
                </a:lnTo>
                <a:lnTo>
                  <a:pt x="5852" y="505775"/>
                </a:lnTo>
                <a:lnTo>
                  <a:pt x="1776" y="453249"/>
                </a:lnTo>
                <a:lnTo>
                  <a:pt x="0" y="400899"/>
                </a:lnTo>
                <a:lnTo>
                  <a:pt x="250" y="348822"/>
                </a:lnTo>
                <a:lnTo>
                  <a:pt x="2254" y="297115"/>
                </a:lnTo>
                <a:lnTo>
                  <a:pt x="5739" y="245872"/>
                </a:lnTo>
                <a:lnTo>
                  <a:pt x="10433" y="195190"/>
                </a:lnTo>
                <a:lnTo>
                  <a:pt x="16063" y="145166"/>
                </a:lnTo>
                <a:lnTo>
                  <a:pt x="22356" y="95895"/>
                </a:lnTo>
                <a:lnTo>
                  <a:pt x="35841" y="0"/>
                </a:lnTo>
                <a:lnTo>
                  <a:pt x="291722" y="36790"/>
                </a:lnTo>
                <a:lnTo>
                  <a:pt x="276985" y="142233"/>
                </a:lnTo>
                <a:lnTo>
                  <a:pt x="270467" y="195162"/>
                </a:lnTo>
                <a:lnTo>
                  <a:pt x="265007" y="248062"/>
                </a:lnTo>
                <a:lnTo>
                  <a:pt x="260977" y="300809"/>
                </a:lnTo>
                <a:lnTo>
                  <a:pt x="258744" y="353277"/>
                </a:lnTo>
                <a:lnTo>
                  <a:pt x="258679" y="405340"/>
                </a:lnTo>
                <a:lnTo>
                  <a:pt x="261151" y="456874"/>
                </a:lnTo>
                <a:lnTo>
                  <a:pt x="266531" y="507753"/>
                </a:lnTo>
                <a:lnTo>
                  <a:pt x="275186" y="557852"/>
                </a:lnTo>
                <a:lnTo>
                  <a:pt x="288705" y="610237"/>
                </a:lnTo>
                <a:lnTo>
                  <a:pt x="306690" y="659742"/>
                </a:lnTo>
                <a:lnTo>
                  <a:pt x="328772" y="705910"/>
                </a:lnTo>
                <a:lnTo>
                  <a:pt x="354580" y="748282"/>
                </a:lnTo>
                <a:lnTo>
                  <a:pt x="383742" y="786397"/>
                </a:lnTo>
                <a:lnTo>
                  <a:pt x="415888" y="819796"/>
                </a:lnTo>
                <a:lnTo>
                  <a:pt x="450647" y="848020"/>
                </a:lnTo>
                <a:lnTo>
                  <a:pt x="487648" y="870611"/>
                </a:lnTo>
                <a:lnTo>
                  <a:pt x="526520" y="887108"/>
                </a:lnTo>
                <a:lnTo>
                  <a:pt x="446118" y="1133067"/>
                </a:lnTo>
                <a:close/>
              </a:path>
            </a:pathLst>
          </a:custGeom>
          <a:solidFill>
            <a:srgbClr val="867C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96305" y="155941"/>
            <a:ext cx="451484" cy="387350"/>
          </a:xfrm>
          <a:custGeom>
            <a:avLst/>
            <a:gdLst/>
            <a:ahLst/>
            <a:cxnLst/>
            <a:rect l="l" t="t" r="r" b="b"/>
            <a:pathLst>
              <a:path w="451484" h="387350">
                <a:moveTo>
                  <a:pt x="450957" y="149351"/>
                </a:moveTo>
                <a:lnTo>
                  <a:pt x="349304" y="387098"/>
                </a:lnTo>
                <a:lnTo>
                  <a:pt x="0" y="237747"/>
                </a:lnTo>
                <a:lnTo>
                  <a:pt x="101653" y="0"/>
                </a:lnTo>
                <a:lnTo>
                  <a:pt x="450957" y="149351"/>
                </a:lnTo>
                <a:close/>
              </a:path>
            </a:pathLst>
          </a:custGeom>
          <a:solidFill>
            <a:srgbClr val="DB4E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803198" y="2697143"/>
            <a:ext cx="376555" cy="481330"/>
          </a:xfrm>
          <a:custGeom>
            <a:avLst/>
            <a:gdLst/>
            <a:ahLst/>
            <a:cxnLst/>
            <a:rect l="l" t="t" r="r" b="b"/>
            <a:pathLst>
              <a:path w="376555" h="481330">
                <a:moveTo>
                  <a:pt x="163904" y="481171"/>
                </a:moveTo>
                <a:lnTo>
                  <a:pt x="136563" y="439569"/>
                </a:lnTo>
                <a:lnTo>
                  <a:pt x="111590" y="396751"/>
                </a:lnTo>
                <a:lnTo>
                  <a:pt x="88985" y="352718"/>
                </a:lnTo>
                <a:lnTo>
                  <a:pt x="68747" y="307470"/>
                </a:lnTo>
                <a:lnTo>
                  <a:pt x="50877" y="261006"/>
                </a:lnTo>
                <a:lnTo>
                  <a:pt x="35493" y="213660"/>
                </a:lnTo>
                <a:lnTo>
                  <a:pt x="22713" y="165768"/>
                </a:lnTo>
                <a:lnTo>
                  <a:pt x="12537" y="117329"/>
                </a:lnTo>
                <a:lnTo>
                  <a:pt x="4966" y="68342"/>
                </a:lnTo>
                <a:lnTo>
                  <a:pt x="0" y="18808"/>
                </a:lnTo>
                <a:lnTo>
                  <a:pt x="257947" y="0"/>
                </a:lnTo>
                <a:lnTo>
                  <a:pt x="262730" y="44583"/>
                </a:lnTo>
                <a:lnTo>
                  <a:pt x="270445" y="88550"/>
                </a:lnTo>
                <a:lnTo>
                  <a:pt x="281092" y="131900"/>
                </a:lnTo>
                <a:lnTo>
                  <a:pt x="294671" y="174634"/>
                </a:lnTo>
                <a:lnTo>
                  <a:pt x="311048" y="216375"/>
                </a:lnTo>
                <a:lnTo>
                  <a:pt x="330091" y="256748"/>
                </a:lnTo>
                <a:lnTo>
                  <a:pt x="351800" y="295752"/>
                </a:lnTo>
                <a:lnTo>
                  <a:pt x="376173" y="333389"/>
                </a:lnTo>
                <a:lnTo>
                  <a:pt x="163904" y="481171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5020" y="9654767"/>
            <a:ext cx="1065530" cy="429259"/>
          </a:xfrm>
          <a:custGeom>
            <a:avLst/>
            <a:gdLst/>
            <a:ahLst/>
            <a:cxnLst/>
            <a:rect l="l" t="t" r="r" b="b"/>
            <a:pathLst>
              <a:path w="1065530" h="429259">
                <a:moveTo>
                  <a:pt x="503287" y="428672"/>
                </a:moveTo>
                <a:lnTo>
                  <a:pt x="452895" y="426814"/>
                </a:lnTo>
                <a:lnTo>
                  <a:pt x="403061" y="421235"/>
                </a:lnTo>
                <a:lnTo>
                  <a:pt x="353787" y="411933"/>
                </a:lnTo>
                <a:lnTo>
                  <a:pt x="305072" y="398909"/>
                </a:lnTo>
                <a:lnTo>
                  <a:pt x="263353" y="384070"/>
                </a:lnTo>
                <a:lnTo>
                  <a:pt x="222318" y="365347"/>
                </a:lnTo>
                <a:lnTo>
                  <a:pt x="182671" y="342872"/>
                </a:lnTo>
                <a:lnTo>
                  <a:pt x="145116" y="316780"/>
                </a:lnTo>
                <a:lnTo>
                  <a:pt x="110359" y="287203"/>
                </a:lnTo>
                <a:lnTo>
                  <a:pt x="79103" y="254275"/>
                </a:lnTo>
                <a:lnTo>
                  <a:pt x="52053" y="218128"/>
                </a:lnTo>
                <a:lnTo>
                  <a:pt x="29914" y="178896"/>
                </a:lnTo>
                <a:lnTo>
                  <a:pt x="13388" y="136713"/>
                </a:lnTo>
                <a:lnTo>
                  <a:pt x="3182" y="91711"/>
                </a:lnTo>
                <a:lnTo>
                  <a:pt x="0" y="44024"/>
                </a:lnTo>
                <a:lnTo>
                  <a:pt x="258567" y="46918"/>
                </a:lnTo>
                <a:lnTo>
                  <a:pt x="268156" y="75964"/>
                </a:lnTo>
                <a:lnTo>
                  <a:pt x="294350" y="105359"/>
                </a:lnTo>
                <a:lnTo>
                  <a:pt x="333295" y="131731"/>
                </a:lnTo>
                <a:lnTo>
                  <a:pt x="381133" y="151709"/>
                </a:lnTo>
                <a:lnTo>
                  <a:pt x="429787" y="162810"/>
                </a:lnTo>
                <a:lnTo>
                  <a:pt x="479386" y="168513"/>
                </a:lnTo>
                <a:lnTo>
                  <a:pt x="512663" y="169275"/>
                </a:lnTo>
                <a:lnTo>
                  <a:pt x="529311" y="168743"/>
                </a:lnTo>
                <a:lnTo>
                  <a:pt x="578938" y="163502"/>
                </a:lnTo>
                <a:lnTo>
                  <a:pt x="627693" y="152856"/>
                </a:lnTo>
                <a:lnTo>
                  <a:pt x="675008" y="136923"/>
                </a:lnTo>
                <a:lnTo>
                  <a:pt x="720291" y="115897"/>
                </a:lnTo>
                <a:lnTo>
                  <a:pt x="762977" y="90047"/>
                </a:lnTo>
                <a:lnTo>
                  <a:pt x="802574" y="59676"/>
                </a:lnTo>
                <a:lnTo>
                  <a:pt x="838620" y="25132"/>
                </a:lnTo>
                <a:lnTo>
                  <a:pt x="860445" y="0"/>
                </a:lnTo>
                <a:lnTo>
                  <a:pt x="1065066" y="158116"/>
                </a:lnTo>
                <a:lnTo>
                  <a:pt x="1039128" y="188987"/>
                </a:lnTo>
                <a:lnTo>
                  <a:pt x="1011489" y="218345"/>
                </a:lnTo>
                <a:lnTo>
                  <a:pt x="982240" y="246099"/>
                </a:lnTo>
                <a:lnTo>
                  <a:pt x="951471" y="272157"/>
                </a:lnTo>
                <a:lnTo>
                  <a:pt x="919282" y="296441"/>
                </a:lnTo>
                <a:lnTo>
                  <a:pt x="885775" y="318869"/>
                </a:lnTo>
                <a:lnTo>
                  <a:pt x="851056" y="339374"/>
                </a:lnTo>
                <a:lnTo>
                  <a:pt x="815236" y="357886"/>
                </a:lnTo>
                <a:lnTo>
                  <a:pt x="778430" y="374351"/>
                </a:lnTo>
                <a:lnTo>
                  <a:pt x="740753" y="388712"/>
                </a:lnTo>
                <a:lnTo>
                  <a:pt x="702327" y="400928"/>
                </a:lnTo>
                <a:lnTo>
                  <a:pt x="663272" y="410955"/>
                </a:lnTo>
                <a:lnTo>
                  <a:pt x="623715" y="418766"/>
                </a:lnTo>
                <a:lnTo>
                  <a:pt x="583780" y="424332"/>
                </a:lnTo>
                <a:lnTo>
                  <a:pt x="543594" y="427638"/>
                </a:lnTo>
                <a:lnTo>
                  <a:pt x="523456" y="428439"/>
                </a:lnTo>
                <a:lnTo>
                  <a:pt x="503287" y="428672"/>
                </a:lnTo>
                <a:close/>
              </a:path>
            </a:pathLst>
          </a:custGeom>
          <a:solidFill>
            <a:srgbClr val="867C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278227"/>
            <a:ext cx="508634" cy="1047750"/>
          </a:xfrm>
          <a:custGeom>
            <a:avLst/>
            <a:gdLst/>
            <a:ahLst/>
            <a:cxnLst/>
            <a:rect l="l" t="t" r="r" b="b"/>
            <a:pathLst>
              <a:path w="508634" h="1047750">
                <a:moveTo>
                  <a:pt x="460499" y="1047284"/>
                </a:moveTo>
                <a:lnTo>
                  <a:pt x="218053" y="960062"/>
                </a:lnTo>
                <a:lnTo>
                  <a:pt x="222749" y="946367"/>
                </a:lnTo>
                <a:lnTo>
                  <a:pt x="227095" y="932567"/>
                </a:lnTo>
                <a:lnTo>
                  <a:pt x="238027" y="890552"/>
                </a:lnTo>
                <a:lnTo>
                  <a:pt x="245743" y="847839"/>
                </a:lnTo>
                <a:lnTo>
                  <a:pt x="250203" y="804664"/>
                </a:lnTo>
                <a:lnTo>
                  <a:pt x="251311" y="758299"/>
                </a:lnTo>
                <a:lnTo>
                  <a:pt x="251041" y="746802"/>
                </a:lnTo>
                <a:lnTo>
                  <a:pt x="247834" y="703507"/>
                </a:lnTo>
                <a:lnTo>
                  <a:pt x="241355" y="660580"/>
                </a:lnTo>
                <a:lnTo>
                  <a:pt x="231646" y="618275"/>
                </a:lnTo>
                <a:lnTo>
                  <a:pt x="218762" y="576827"/>
                </a:lnTo>
                <a:lnTo>
                  <a:pt x="202771" y="536466"/>
                </a:lnTo>
                <a:lnTo>
                  <a:pt x="183770" y="497431"/>
                </a:lnTo>
                <a:lnTo>
                  <a:pt x="161871" y="459956"/>
                </a:lnTo>
                <a:lnTo>
                  <a:pt x="137197" y="424247"/>
                </a:lnTo>
                <a:lnTo>
                  <a:pt x="109884" y="390502"/>
                </a:lnTo>
                <a:lnTo>
                  <a:pt x="80092" y="358923"/>
                </a:lnTo>
                <a:lnTo>
                  <a:pt x="48002" y="329697"/>
                </a:lnTo>
                <a:lnTo>
                  <a:pt x="13791" y="302985"/>
                </a:lnTo>
                <a:lnTo>
                  <a:pt x="0" y="293369"/>
                </a:lnTo>
                <a:lnTo>
                  <a:pt x="0" y="0"/>
                </a:lnTo>
                <a:lnTo>
                  <a:pt x="39302" y="17785"/>
                </a:lnTo>
                <a:lnTo>
                  <a:pt x="76593" y="37023"/>
                </a:lnTo>
                <a:lnTo>
                  <a:pt x="112866" y="58118"/>
                </a:lnTo>
                <a:lnTo>
                  <a:pt x="148029" y="81016"/>
                </a:lnTo>
                <a:lnTo>
                  <a:pt x="181991" y="105659"/>
                </a:lnTo>
                <a:lnTo>
                  <a:pt x="214668" y="131984"/>
                </a:lnTo>
                <a:lnTo>
                  <a:pt x="245975" y="159924"/>
                </a:lnTo>
                <a:lnTo>
                  <a:pt x="275832" y="189407"/>
                </a:lnTo>
                <a:lnTo>
                  <a:pt x="304164" y="220360"/>
                </a:lnTo>
                <a:lnTo>
                  <a:pt x="330899" y="252702"/>
                </a:lnTo>
                <a:lnTo>
                  <a:pt x="355967" y="286351"/>
                </a:lnTo>
                <a:lnTo>
                  <a:pt x="379307" y="321223"/>
                </a:lnTo>
                <a:lnTo>
                  <a:pt x="400857" y="357227"/>
                </a:lnTo>
                <a:lnTo>
                  <a:pt x="420564" y="394273"/>
                </a:lnTo>
                <a:lnTo>
                  <a:pt x="438377" y="432266"/>
                </a:lnTo>
                <a:lnTo>
                  <a:pt x="454250" y="471109"/>
                </a:lnTo>
                <a:lnTo>
                  <a:pt x="468144" y="510703"/>
                </a:lnTo>
                <a:lnTo>
                  <a:pt x="480022" y="550948"/>
                </a:lnTo>
                <a:lnTo>
                  <a:pt x="489855" y="591741"/>
                </a:lnTo>
                <a:lnTo>
                  <a:pt x="497618" y="632978"/>
                </a:lnTo>
                <a:lnTo>
                  <a:pt x="503319" y="674836"/>
                </a:lnTo>
                <a:lnTo>
                  <a:pt x="506858" y="716363"/>
                </a:lnTo>
                <a:lnTo>
                  <a:pt x="508312" y="758299"/>
                </a:lnTo>
                <a:lnTo>
                  <a:pt x="508245" y="779281"/>
                </a:lnTo>
                <a:lnTo>
                  <a:pt x="506523" y="821207"/>
                </a:lnTo>
                <a:lnTo>
                  <a:pt x="502688" y="862993"/>
                </a:lnTo>
                <a:lnTo>
                  <a:pt x="496730" y="904651"/>
                </a:lnTo>
                <a:lnTo>
                  <a:pt x="488725" y="945718"/>
                </a:lnTo>
                <a:lnTo>
                  <a:pt x="478631" y="986447"/>
                </a:lnTo>
                <a:lnTo>
                  <a:pt x="466496" y="1026616"/>
                </a:lnTo>
                <a:lnTo>
                  <a:pt x="459672" y="1046457"/>
                </a:lnTo>
                <a:lnTo>
                  <a:pt x="460499" y="1047284"/>
                </a:lnTo>
                <a:close/>
              </a:path>
            </a:pathLst>
          </a:custGeom>
          <a:solidFill>
            <a:srgbClr val="2E72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6266" y="8543195"/>
            <a:ext cx="835025" cy="909955"/>
          </a:xfrm>
          <a:custGeom>
            <a:avLst/>
            <a:gdLst/>
            <a:ahLst/>
            <a:cxnLst/>
            <a:rect l="l" t="t" r="r" b="b"/>
            <a:pathLst>
              <a:path w="835025" h="909954">
                <a:moveTo>
                  <a:pt x="835022" y="909430"/>
                </a:moveTo>
                <a:lnTo>
                  <a:pt x="576454" y="909430"/>
                </a:lnTo>
                <a:lnTo>
                  <a:pt x="575747" y="879705"/>
                </a:lnTo>
                <a:lnTo>
                  <a:pt x="573699" y="850043"/>
                </a:lnTo>
                <a:lnTo>
                  <a:pt x="565603" y="791146"/>
                </a:lnTo>
                <a:lnTo>
                  <a:pt x="552230" y="733219"/>
                </a:lnTo>
                <a:lnTo>
                  <a:pt x="533691" y="676732"/>
                </a:lnTo>
                <a:lnTo>
                  <a:pt x="510136" y="622147"/>
                </a:lnTo>
                <a:lnTo>
                  <a:pt x="481757" y="569907"/>
                </a:lnTo>
                <a:lnTo>
                  <a:pt x="448786" y="520437"/>
                </a:lnTo>
                <a:lnTo>
                  <a:pt x="411489" y="474140"/>
                </a:lnTo>
                <a:lnTo>
                  <a:pt x="370172" y="431393"/>
                </a:lnTo>
                <a:lnTo>
                  <a:pt x="325169" y="392545"/>
                </a:lnTo>
                <a:lnTo>
                  <a:pt x="276849" y="357911"/>
                </a:lnTo>
                <a:lnTo>
                  <a:pt x="225604" y="327773"/>
                </a:lnTo>
                <a:lnTo>
                  <a:pt x="171850" y="302376"/>
                </a:lnTo>
                <a:lnTo>
                  <a:pt x="116027" y="281928"/>
                </a:lnTo>
                <a:lnTo>
                  <a:pt x="58587" y="266594"/>
                </a:lnTo>
                <a:lnTo>
                  <a:pt x="0" y="256500"/>
                </a:lnTo>
                <a:lnTo>
                  <a:pt x="32656" y="0"/>
                </a:lnTo>
                <a:lnTo>
                  <a:pt x="73606" y="6112"/>
                </a:lnTo>
                <a:lnTo>
                  <a:pt x="114238" y="14067"/>
                </a:lnTo>
                <a:lnTo>
                  <a:pt x="154470" y="23846"/>
                </a:lnTo>
                <a:lnTo>
                  <a:pt x="194219" y="35432"/>
                </a:lnTo>
                <a:lnTo>
                  <a:pt x="233405" y="48799"/>
                </a:lnTo>
                <a:lnTo>
                  <a:pt x="271948" y="63921"/>
                </a:lnTo>
                <a:lnTo>
                  <a:pt x="309770" y="80767"/>
                </a:lnTo>
                <a:lnTo>
                  <a:pt x="346792" y="99302"/>
                </a:lnTo>
                <a:lnTo>
                  <a:pt x="382941" y="119489"/>
                </a:lnTo>
                <a:lnTo>
                  <a:pt x="418141" y="141287"/>
                </a:lnTo>
                <a:lnTo>
                  <a:pt x="452323" y="164651"/>
                </a:lnTo>
                <a:lnTo>
                  <a:pt x="485414" y="189534"/>
                </a:lnTo>
                <a:lnTo>
                  <a:pt x="517350" y="215884"/>
                </a:lnTo>
                <a:lnTo>
                  <a:pt x="548064" y="243649"/>
                </a:lnTo>
                <a:lnTo>
                  <a:pt x="577494" y="272772"/>
                </a:lnTo>
                <a:lnTo>
                  <a:pt x="605580" y="303193"/>
                </a:lnTo>
                <a:lnTo>
                  <a:pt x="632264" y="334850"/>
                </a:lnTo>
                <a:lnTo>
                  <a:pt x="657492" y="367679"/>
                </a:lnTo>
                <a:lnTo>
                  <a:pt x="681214" y="401613"/>
                </a:lnTo>
                <a:lnTo>
                  <a:pt x="703380" y="436583"/>
                </a:lnTo>
                <a:lnTo>
                  <a:pt x="723945" y="472518"/>
                </a:lnTo>
                <a:lnTo>
                  <a:pt x="742868" y="509344"/>
                </a:lnTo>
                <a:lnTo>
                  <a:pt x="760110" y="546987"/>
                </a:lnTo>
                <a:lnTo>
                  <a:pt x="775635" y="585369"/>
                </a:lnTo>
                <a:lnTo>
                  <a:pt x="789413" y="624412"/>
                </a:lnTo>
                <a:lnTo>
                  <a:pt x="801415" y="664038"/>
                </a:lnTo>
                <a:lnTo>
                  <a:pt x="811617" y="704165"/>
                </a:lnTo>
                <a:lnTo>
                  <a:pt x="819996" y="744711"/>
                </a:lnTo>
                <a:lnTo>
                  <a:pt x="826539" y="785594"/>
                </a:lnTo>
                <a:lnTo>
                  <a:pt x="831230" y="826731"/>
                </a:lnTo>
                <a:lnTo>
                  <a:pt x="834060" y="868038"/>
                </a:lnTo>
                <a:lnTo>
                  <a:pt x="834775" y="888723"/>
                </a:lnTo>
                <a:lnTo>
                  <a:pt x="835022" y="909430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11744" y="9875087"/>
            <a:ext cx="302895" cy="264160"/>
          </a:xfrm>
          <a:custGeom>
            <a:avLst/>
            <a:gdLst/>
            <a:ahLst/>
            <a:cxnLst/>
            <a:rect l="l" t="t" r="r" b="b"/>
            <a:pathLst>
              <a:path w="302894" h="264159">
                <a:moveTo>
                  <a:pt x="302729" y="257797"/>
                </a:moveTo>
                <a:lnTo>
                  <a:pt x="299415" y="92735"/>
                </a:lnTo>
                <a:lnTo>
                  <a:pt x="301078" y="92697"/>
                </a:lnTo>
                <a:lnTo>
                  <a:pt x="299224" y="0"/>
                </a:lnTo>
                <a:lnTo>
                  <a:pt x="0" y="6007"/>
                </a:lnTo>
                <a:lnTo>
                  <a:pt x="1854" y="98704"/>
                </a:lnTo>
                <a:lnTo>
                  <a:pt x="5168" y="263766"/>
                </a:lnTo>
                <a:lnTo>
                  <a:pt x="302729" y="257797"/>
                </a:lnTo>
                <a:close/>
              </a:path>
            </a:pathLst>
          </a:custGeom>
          <a:solidFill>
            <a:srgbClr val="429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98823" y="580479"/>
            <a:ext cx="17277715" cy="9230360"/>
            <a:chOff x="498823" y="580479"/>
            <a:chExt cx="17277715" cy="9230360"/>
          </a:xfrm>
        </p:grpSpPr>
        <p:sp>
          <p:nvSpPr>
            <p:cNvPr id="15" name="object 15"/>
            <p:cNvSpPr/>
            <p:nvPr/>
          </p:nvSpPr>
          <p:spPr>
            <a:xfrm>
              <a:off x="572297" y="7989570"/>
              <a:ext cx="404495" cy="290195"/>
            </a:xfrm>
            <a:custGeom>
              <a:avLst/>
              <a:gdLst/>
              <a:ahLst/>
              <a:cxnLst/>
              <a:rect l="l" t="t" r="r" b="b"/>
              <a:pathLst>
                <a:path w="404494" h="290195">
                  <a:moveTo>
                    <a:pt x="404032" y="257668"/>
                  </a:moveTo>
                  <a:lnTo>
                    <a:pt x="21546" y="289652"/>
                  </a:lnTo>
                  <a:lnTo>
                    <a:pt x="0" y="31983"/>
                  </a:lnTo>
                  <a:lnTo>
                    <a:pt x="382486" y="0"/>
                  </a:lnTo>
                  <a:lnTo>
                    <a:pt x="404032" y="257668"/>
                  </a:lnTo>
                  <a:close/>
                </a:path>
              </a:pathLst>
            </a:custGeom>
            <a:solidFill>
              <a:srgbClr val="DB4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823" y="580479"/>
              <a:ext cx="17277639" cy="922976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144870" y="462957"/>
            <a:ext cx="599821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1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500" spc="1810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500" spc="900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8500" spc="1625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8500" spc="-69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500" spc="650">
                <a:solidFill>
                  <a:srgbClr val="2E72B0"/>
                </a:solidFill>
                <a:latin typeface="Trebuchet MS"/>
                <a:cs typeface="Trebuchet MS"/>
              </a:rPr>
              <a:t>K</a:t>
            </a:r>
            <a:r>
              <a:rPr dirty="0" sz="8500" spc="25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500" spc="1620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8500" spc="2020">
                <a:solidFill>
                  <a:srgbClr val="2E72B0"/>
                </a:solidFill>
                <a:latin typeface="Trebuchet MS"/>
                <a:cs typeface="Trebuchet MS"/>
              </a:rPr>
              <a:t>j</a:t>
            </a:r>
            <a:r>
              <a:rPr dirty="0" sz="8500" spc="56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633" y="2855086"/>
            <a:ext cx="11643360" cy="534035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3000" spc="-25" b="1">
                <a:solidFill>
                  <a:srgbClr val="2E72B0"/>
                </a:solidFill>
                <a:latin typeface="Trebuchet MS"/>
                <a:cs typeface="Trebuchet MS"/>
              </a:rPr>
              <a:t>Berikut</a:t>
            </a:r>
            <a:r>
              <a:rPr dirty="0" sz="3000" spc="-90" b="1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95" b="1">
                <a:solidFill>
                  <a:srgbClr val="2E72B0"/>
                </a:solidFill>
                <a:latin typeface="Trebuchet MS"/>
                <a:cs typeface="Trebuchet MS"/>
              </a:rPr>
              <a:t>ini</a:t>
            </a:r>
            <a:r>
              <a:rPr dirty="0" sz="3000" spc="-90" b="1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35" b="1">
                <a:solidFill>
                  <a:srgbClr val="2E72B0"/>
                </a:solidFill>
                <a:latin typeface="Trebuchet MS"/>
                <a:cs typeface="Trebuchet MS"/>
              </a:rPr>
              <a:t>diagram</a:t>
            </a:r>
            <a:r>
              <a:rPr dirty="0" sz="3000" spc="-85" b="1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10" b="1">
                <a:solidFill>
                  <a:srgbClr val="2E72B0"/>
                </a:solidFill>
                <a:latin typeface="Trebuchet MS"/>
                <a:cs typeface="Trebuchet MS"/>
              </a:rPr>
              <a:t>alur</a:t>
            </a:r>
            <a:r>
              <a:rPr dirty="0" sz="3000" spc="-90" b="1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50" b="1">
                <a:solidFill>
                  <a:srgbClr val="2E72B0"/>
                </a:solidFill>
                <a:latin typeface="Trebuchet MS"/>
                <a:cs typeface="Trebuchet MS"/>
              </a:rPr>
              <a:t>dalam</a:t>
            </a:r>
            <a:r>
              <a:rPr dirty="0" sz="3000" spc="-85" b="1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30" b="1">
                <a:solidFill>
                  <a:srgbClr val="2E72B0"/>
                </a:solidFill>
                <a:latin typeface="Trebuchet MS"/>
                <a:cs typeface="Trebuchet MS"/>
              </a:rPr>
              <a:t>bentuk</a:t>
            </a:r>
            <a:r>
              <a:rPr dirty="0" sz="3000" spc="-90" b="1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15" b="1">
                <a:solidFill>
                  <a:srgbClr val="2E72B0"/>
                </a:solidFill>
                <a:latin typeface="Trebuchet MS"/>
                <a:cs typeface="Trebuchet MS"/>
              </a:rPr>
              <a:t>panah</a:t>
            </a:r>
            <a:r>
              <a:rPr dirty="0" sz="3000" spc="-85" b="1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35" b="1">
                <a:solidFill>
                  <a:srgbClr val="2E72B0"/>
                </a:solidFill>
                <a:latin typeface="Trebuchet MS"/>
                <a:cs typeface="Trebuchet MS"/>
              </a:rPr>
              <a:t>untuk</a:t>
            </a:r>
            <a:r>
              <a:rPr dirty="0" sz="3000" spc="-90" b="1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10" b="1">
                <a:solidFill>
                  <a:srgbClr val="2E72B0"/>
                </a:solidFill>
                <a:latin typeface="Trebuchet MS"/>
                <a:cs typeface="Trebuchet MS"/>
              </a:rPr>
              <a:t>aplikasi</a:t>
            </a:r>
            <a:r>
              <a:rPr dirty="0" sz="3000" spc="-85" b="1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3000" spc="-95" b="1">
                <a:solidFill>
                  <a:srgbClr val="2E72B0"/>
                </a:solidFill>
                <a:latin typeface="Trebuchet MS"/>
                <a:cs typeface="Trebuchet MS"/>
              </a:rPr>
              <a:t>klinik:</a:t>
            </a:r>
            <a:endParaRPr sz="3000">
              <a:latin typeface="Trebuchet MS"/>
              <a:cs typeface="Trebuchet MS"/>
            </a:endParaRPr>
          </a:p>
          <a:p>
            <a:pPr marL="12700" marR="9711690">
              <a:lnSpc>
                <a:spcPts val="4650"/>
              </a:lnSpc>
              <a:spcBef>
                <a:spcPts val="330"/>
              </a:spcBef>
            </a:pPr>
            <a:r>
              <a:rPr dirty="0" sz="3000" spc="65">
                <a:solidFill>
                  <a:srgbClr val="2E72B0"/>
                </a:solidFill>
                <a:latin typeface="Microsoft Sans Serif"/>
                <a:cs typeface="Microsoft Sans Serif"/>
              </a:rPr>
              <a:t>```</a:t>
            </a:r>
            <a:r>
              <a:rPr dirty="0" sz="3000" spc="65">
                <a:solidFill>
                  <a:srgbClr val="2E72B0"/>
                </a:solidFill>
                <a:latin typeface="Microsoft Sans Serif"/>
                <a:cs typeface="Microsoft Sans Serif"/>
              </a:rPr>
              <a:t>m</a:t>
            </a:r>
            <a:r>
              <a:rPr dirty="0" sz="3000" spc="-75">
                <a:solidFill>
                  <a:srgbClr val="2E72B0"/>
                </a:solidFill>
                <a:latin typeface="Microsoft Sans Serif"/>
                <a:cs typeface="Microsoft Sans Serif"/>
              </a:rPr>
              <a:t>e</a:t>
            </a:r>
            <a:r>
              <a:rPr dirty="0" sz="3000" spc="75">
                <a:solidFill>
                  <a:srgbClr val="2E72B0"/>
                </a:solidFill>
                <a:latin typeface="Microsoft Sans Serif"/>
                <a:cs typeface="Microsoft Sans Serif"/>
              </a:rPr>
              <a:t>r</a:t>
            </a:r>
            <a:r>
              <a:rPr dirty="0" sz="3000" spc="65">
                <a:solidFill>
                  <a:srgbClr val="2E72B0"/>
                </a:solidFill>
                <a:latin typeface="Microsoft Sans Serif"/>
                <a:cs typeface="Microsoft Sans Serif"/>
              </a:rPr>
              <a:t>m</a:t>
            </a:r>
            <a:r>
              <a:rPr dirty="0" sz="3000" spc="-8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3000" spc="1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3000" spc="50">
                <a:solidFill>
                  <a:srgbClr val="2E72B0"/>
                </a:solidFill>
                <a:latin typeface="Microsoft Sans Serif"/>
                <a:cs typeface="Microsoft Sans Serif"/>
              </a:rPr>
              <a:t>d  </a:t>
            </a:r>
            <a:r>
              <a:rPr dirty="0" sz="3000" spc="40">
                <a:solidFill>
                  <a:srgbClr val="2E72B0"/>
                </a:solidFill>
                <a:latin typeface="Microsoft Sans Serif"/>
                <a:cs typeface="Microsoft Sans Serif"/>
              </a:rPr>
              <a:t>graph</a:t>
            </a:r>
            <a:r>
              <a:rPr dirty="0" sz="3000" spc="-5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5">
                <a:solidFill>
                  <a:srgbClr val="2E72B0"/>
                </a:solidFill>
                <a:latin typeface="Microsoft Sans Serif"/>
                <a:cs typeface="Microsoft Sans Serif"/>
              </a:rPr>
              <a:t>TD</a:t>
            </a:r>
            <a:endParaRPr sz="3000">
              <a:latin typeface="Microsoft Sans Serif"/>
              <a:cs typeface="Microsoft Sans Serif"/>
            </a:endParaRPr>
          </a:p>
          <a:p>
            <a:pPr marL="12700" marR="1476375">
              <a:lnSpc>
                <a:spcPts val="4650"/>
              </a:lnSpc>
            </a:pPr>
            <a:r>
              <a:rPr dirty="0" sz="3000" spc="40">
                <a:solidFill>
                  <a:srgbClr val="2E72B0"/>
                </a:solidFill>
                <a:latin typeface="Microsoft Sans Serif"/>
                <a:cs typeface="Microsoft Sans Serif"/>
              </a:rPr>
              <a:t>A[User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70">
                <a:solidFill>
                  <a:srgbClr val="2E72B0"/>
                </a:solidFill>
                <a:latin typeface="Microsoft Sans Serif"/>
                <a:cs typeface="Microsoft Sans Serif"/>
              </a:rPr>
              <a:t>input</a:t>
            </a:r>
            <a:r>
              <a:rPr dirty="0" sz="30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5">
                <a:solidFill>
                  <a:srgbClr val="2E72B0"/>
                </a:solidFill>
                <a:latin typeface="Microsoft Sans Serif"/>
                <a:cs typeface="Microsoft Sans Serif"/>
              </a:rPr>
              <a:t>data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5">
                <a:solidFill>
                  <a:srgbClr val="2E72B0"/>
                </a:solidFill>
                <a:latin typeface="Microsoft Sans Serif"/>
                <a:cs typeface="Microsoft Sans Serif"/>
              </a:rPr>
              <a:t>dokter]</a:t>
            </a:r>
            <a:r>
              <a:rPr dirty="0" sz="30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95">
                <a:solidFill>
                  <a:srgbClr val="2E72B0"/>
                </a:solidFill>
                <a:latin typeface="Microsoft Sans Serif"/>
                <a:cs typeface="Microsoft Sans Serif"/>
              </a:rPr>
              <a:t>--&gt;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5">
                <a:solidFill>
                  <a:srgbClr val="2E72B0"/>
                </a:solidFill>
                <a:latin typeface="Microsoft Sans Serif"/>
                <a:cs typeface="Microsoft Sans Serif"/>
              </a:rPr>
              <a:t>B[Sistem</a:t>
            </a:r>
            <a:r>
              <a:rPr dirty="0" sz="30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0">
                <a:solidFill>
                  <a:srgbClr val="2E72B0"/>
                </a:solidFill>
                <a:latin typeface="Microsoft Sans Serif"/>
                <a:cs typeface="Microsoft Sans Serif"/>
              </a:rPr>
              <a:t>simpan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5">
                <a:solidFill>
                  <a:srgbClr val="2E72B0"/>
                </a:solidFill>
                <a:latin typeface="Microsoft Sans Serif"/>
                <a:cs typeface="Microsoft Sans Serif"/>
              </a:rPr>
              <a:t>data</a:t>
            </a:r>
            <a:r>
              <a:rPr dirty="0" sz="30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5">
                <a:solidFill>
                  <a:srgbClr val="2E72B0"/>
                </a:solidFill>
                <a:latin typeface="Microsoft Sans Serif"/>
                <a:cs typeface="Microsoft Sans Serif"/>
              </a:rPr>
              <a:t>dokter] </a:t>
            </a:r>
            <a:r>
              <a:rPr dirty="0" sz="3000" spc="-78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5">
                <a:solidFill>
                  <a:srgbClr val="2E72B0"/>
                </a:solidFill>
                <a:latin typeface="Microsoft Sans Serif"/>
                <a:cs typeface="Microsoft Sans Serif"/>
              </a:rPr>
              <a:t>B</a:t>
            </a:r>
            <a:r>
              <a:rPr dirty="0" sz="30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95">
                <a:solidFill>
                  <a:srgbClr val="2E72B0"/>
                </a:solidFill>
                <a:latin typeface="Microsoft Sans Serif"/>
                <a:cs typeface="Microsoft Sans Serif"/>
              </a:rPr>
              <a:t>--&gt;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2E72B0"/>
                </a:solidFill>
                <a:latin typeface="Microsoft Sans Serif"/>
                <a:cs typeface="Microsoft Sans Serif"/>
              </a:rPr>
              <a:t>C[Sistem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0">
                <a:solidFill>
                  <a:srgbClr val="2E72B0"/>
                </a:solidFill>
                <a:latin typeface="Microsoft Sans Serif"/>
                <a:cs typeface="Microsoft Sans Serif"/>
              </a:rPr>
              <a:t>tampilkan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5">
                <a:solidFill>
                  <a:srgbClr val="2E72B0"/>
                </a:solidFill>
                <a:latin typeface="Microsoft Sans Serif"/>
                <a:cs typeface="Microsoft Sans Serif"/>
              </a:rPr>
              <a:t>informasi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5">
                <a:solidFill>
                  <a:srgbClr val="2E72B0"/>
                </a:solidFill>
                <a:latin typeface="Microsoft Sans Serif"/>
                <a:cs typeface="Microsoft Sans Serif"/>
              </a:rPr>
              <a:t>dokter]</a:t>
            </a:r>
            <a:endParaRPr sz="3000">
              <a:latin typeface="Microsoft Sans Serif"/>
              <a:cs typeface="Microsoft Sans Serif"/>
            </a:endParaRPr>
          </a:p>
          <a:p>
            <a:pPr marL="12700" marR="3975735">
              <a:lnSpc>
                <a:spcPts val="4650"/>
              </a:lnSpc>
            </a:pPr>
            <a:r>
              <a:rPr dirty="0" sz="3000" spc="-150">
                <a:solidFill>
                  <a:srgbClr val="2E72B0"/>
                </a:solidFill>
                <a:latin typeface="Microsoft Sans Serif"/>
                <a:cs typeface="Microsoft Sans Serif"/>
              </a:rPr>
              <a:t>C</a:t>
            </a:r>
            <a:r>
              <a:rPr dirty="0" sz="30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95">
                <a:solidFill>
                  <a:srgbClr val="2E72B0"/>
                </a:solidFill>
                <a:latin typeface="Microsoft Sans Serif"/>
                <a:cs typeface="Microsoft Sans Serif"/>
              </a:rPr>
              <a:t>--&gt;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0">
                <a:solidFill>
                  <a:srgbClr val="2E72B0"/>
                </a:solidFill>
                <a:latin typeface="Microsoft Sans Serif"/>
                <a:cs typeface="Microsoft Sans Serif"/>
              </a:rPr>
              <a:t>D[User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70">
                <a:solidFill>
                  <a:srgbClr val="2E72B0"/>
                </a:solidFill>
                <a:latin typeface="Microsoft Sans Serif"/>
                <a:cs typeface="Microsoft Sans Serif"/>
              </a:rPr>
              <a:t>input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5">
                <a:solidFill>
                  <a:srgbClr val="2E72B0"/>
                </a:solidFill>
                <a:latin typeface="Microsoft Sans Serif"/>
                <a:cs typeface="Microsoft Sans Serif"/>
              </a:rPr>
              <a:t>data</a:t>
            </a:r>
            <a:r>
              <a:rPr dirty="0" sz="30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2E72B0"/>
                </a:solidFill>
                <a:latin typeface="Microsoft Sans Serif"/>
                <a:cs typeface="Microsoft Sans Serif"/>
              </a:rPr>
              <a:t>rekam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">
                <a:solidFill>
                  <a:srgbClr val="2E72B0"/>
                </a:solidFill>
                <a:latin typeface="Microsoft Sans Serif"/>
                <a:cs typeface="Microsoft Sans Serif"/>
              </a:rPr>
              <a:t>medis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>
                <a:solidFill>
                  <a:srgbClr val="2E72B0"/>
                </a:solidFill>
                <a:latin typeface="Microsoft Sans Serif"/>
                <a:cs typeface="Microsoft Sans Serif"/>
              </a:rPr>
              <a:t>pasien] </a:t>
            </a:r>
            <a:r>
              <a:rPr dirty="0" sz="3000" spc="-78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5">
                <a:solidFill>
                  <a:srgbClr val="2E72B0"/>
                </a:solidFill>
                <a:latin typeface="Microsoft Sans Serif"/>
                <a:cs typeface="Microsoft Sans Serif"/>
              </a:rPr>
              <a:t>D </a:t>
            </a:r>
            <a:r>
              <a:rPr dirty="0" sz="3000" spc="195">
                <a:solidFill>
                  <a:srgbClr val="2E72B0"/>
                </a:solidFill>
                <a:latin typeface="Microsoft Sans Serif"/>
                <a:cs typeface="Microsoft Sans Serif"/>
              </a:rPr>
              <a:t>--&gt; </a:t>
            </a:r>
            <a:r>
              <a:rPr dirty="0" sz="3000" spc="-20">
                <a:solidFill>
                  <a:srgbClr val="2E72B0"/>
                </a:solidFill>
                <a:latin typeface="Microsoft Sans Serif"/>
                <a:cs typeface="Microsoft Sans Serif"/>
              </a:rPr>
              <a:t>E[Sistem </a:t>
            </a:r>
            <a:r>
              <a:rPr dirty="0" sz="3000" spc="10">
                <a:solidFill>
                  <a:srgbClr val="2E72B0"/>
                </a:solidFill>
                <a:latin typeface="Microsoft Sans Serif"/>
                <a:cs typeface="Microsoft Sans Serif"/>
              </a:rPr>
              <a:t>simpan </a:t>
            </a:r>
            <a:r>
              <a:rPr dirty="0" sz="3000" spc="-5">
                <a:solidFill>
                  <a:srgbClr val="2E72B0"/>
                </a:solidFill>
                <a:latin typeface="Microsoft Sans Serif"/>
                <a:cs typeface="Microsoft Sans Serif"/>
              </a:rPr>
              <a:t>rekam </a:t>
            </a:r>
            <a:r>
              <a:rPr dirty="0" sz="3000" spc="5">
                <a:solidFill>
                  <a:srgbClr val="2E72B0"/>
                </a:solidFill>
                <a:latin typeface="Microsoft Sans Serif"/>
                <a:cs typeface="Microsoft Sans Serif"/>
              </a:rPr>
              <a:t>medis </a:t>
            </a:r>
            <a:r>
              <a:rPr dirty="0" sz="3000" spc="-40">
                <a:solidFill>
                  <a:srgbClr val="2E72B0"/>
                </a:solidFill>
                <a:latin typeface="Microsoft Sans Serif"/>
                <a:cs typeface="Microsoft Sans Serif"/>
              </a:rPr>
              <a:t>ke </a:t>
            </a:r>
            <a:r>
              <a:rPr dirty="0" sz="3000" spc="80">
                <a:solidFill>
                  <a:srgbClr val="2E72B0"/>
                </a:solidFill>
                <a:latin typeface="Microsoft Sans Serif"/>
                <a:cs typeface="Microsoft Sans Serif"/>
              </a:rPr>
              <a:t>file] </a:t>
            </a:r>
            <a:r>
              <a:rPr dirty="0" sz="3000" spc="8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4">
                <a:solidFill>
                  <a:srgbClr val="2E72B0"/>
                </a:solidFill>
                <a:latin typeface="Microsoft Sans Serif"/>
                <a:cs typeface="Microsoft Sans Serif"/>
              </a:rPr>
              <a:t>E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70">
                <a:solidFill>
                  <a:srgbClr val="2E72B0"/>
                </a:solidFill>
                <a:latin typeface="Microsoft Sans Serif"/>
                <a:cs typeface="Microsoft Sans Serif"/>
              </a:rPr>
              <a:t>--</a:t>
            </a:r>
            <a:r>
              <a:rPr dirty="0" sz="3000" spc="45">
                <a:solidFill>
                  <a:srgbClr val="2E72B0"/>
                </a:solidFill>
                <a:latin typeface="Microsoft Sans Serif"/>
                <a:cs typeface="Microsoft Sans Serif"/>
              </a:rPr>
              <a:t>&gt;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90">
                <a:solidFill>
                  <a:srgbClr val="2E72B0"/>
                </a:solidFill>
                <a:latin typeface="Microsoft Sans Serif"/>
                <a:cs typeface="Microsoft Sans Serif"/>
              </a:rPr>
              <a:t>F</a:t>
            </a:r>
            <a:r>
              <a:rPr dirty="0" sz="3000" spc="110">
                <a:solidFill>
                  <a:srgbClr val="2E72B0"/>
                </a:solidFill>
                <a:latin typeface="Microsoft Sans Serif"/>
                <a:cs typeface="Microsoft Sans Serif"/>
              </a:rPr>
              <a:t>[</a:t>
            </a:r>
            <a:r>
              <a:rPr dirty="0" sz="3000" spc="-35">
                <a:solidFill>
                  <a:srgbClr val="2E72B0"/>
                </a:solidFill>
                <a:latin typeface="Microsoft Sans Serif"/>
                <a:cs typeface="Microsoft Sans Serif"/>
              </a:rPr>
              <a:t>O</a:t>
            </a:r>
            <a:r>
              <a:rPr dirty="0" sz="3000" spc="10">
                <a:solidFill>
                  <a:srgbClr val="2E72B0"/>
                </a:solidFill>
                <a:latin typeface="Microsoft Sans Serif"/>
                <a:cs typeface="Microsoft Sans Serif"/>
              </a:rPr>
              <a:t>u</a:t>
            </a:r>
            <a:r>
              <a:rPr dirty="0" sz="3000" spc="215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3000" spc="80">
                <a:solidFill>
                  <a:srgbClr val="2E72B0"/>
                </a:solidFill>
                <a:latin typeface="Microsoft Sans Serif"/>
                <a:cs typeface="Microsoft Sans Serif"/>
              </a:rPr>
              <a:t>p</a:t>
            </a:r>
            <a:r>
              <a:rPr dirty="0" sz="3000" spc="10">
                <a:solidFill>
                  <a:srgbClr val="2E72B0"/>
                </a:solidFill>
                <a:latin typeface="Microsoft Sans Serif"/>
                <a:cs typeface="Microsoft Sans Serif"/>
              </a:rPr>
              <a:t>u</a:t>
            </a:r>
            <a:r>
              <a:rPr dirty="0" sz="3000" spc="215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60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r>
              <a:rPr dirty="0" sz="3000" spc="15">
                <a:solidFill>
                  <a:srgbClr val="2E72B0"/>
                </a:solidFill>
                <a:latin typeface="Microsoft Sans Serif"/>
                <a:cs typeface="Microsoft Sans Serif"/>
              </a:rPr>
              <a:t>U</a:t>
            </a:r>
            <a:r>
              <a:rPr dirty="0" sz="3000" spc="-65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80">
                <a:solidFill>
                  <a:srgbClr val="2E72B0"/>
                </a:solidFill>
                <a:latin typeface="Microsoft Sans Serif"/>
                <a:cs typeface="Microsoft Sans Serif"/>
              </a:rPr>
              <a:t>d</a:t>
            </a:r>
            <a:r>
              <a:rPr dirty="0" sz="3000" spc="-8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3000" spc="35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30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3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3000" spc="130">
                <a:solidFill>
                  <a:srgbClr val="2E72B0"/>
                </a:solidFill>
                <a:latin typeface="Microsoft Sans Serif"/>
                <a:cs typeface="Microsoft Sans Serif"/>
              </a:rPr>
              <a:t>xt]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000" spc="65">
                <a:solidFill>
                  <a:srgbClr val="2E72B0"/>
                </a:solidFill>
                <a:latin typeface="Microsoft Sans Serif"/>
                <a:cs typeface="Microsoft Sans Serif"/>
              </a:rPr>
              <a:t>```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624" y="309626"/>
            <a:ext cx="725678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5">
                <a:solidFill>
                  <a:srgbClr val="2E72B0"/>
                </a:solidFill>
                <a:latin typeface="Trebuchet MS"/>
                <a:cs typeface="Trebuchet MS"/>
              </a:rPr>
              <a:t>D</a:t>
            </a:r>
            <a:r>
              <a:rPr dirty="0" sz="8000" spc="325">
                <a:solidFill>
                  <a:srgbClr val="2E72B0"/>
                </a:solidFill>
                <a:latin typeface="Trebuchet MS"/>
                <a:cs typeface="Trebuchet MS"/>
              </a:rPr>
              <a:t>i</a:t>
            </a:r>
            <a:r>
              <a:rPr dirty="0" sz="8000" spc="52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000" spc="800">
                <a:solidFill>
                  <a:srgbClr val="2E72B0"/>
                </a:solidFill>
                <a:latin typeface="Trebuchet MS"/>
                <a:cs typeface="Trebuchet MS"/>
              </a:rPr>
              <a:t>g</a:t>
            </a:r>
            <a:r>
              <a:rPr dirty="0" sz="8000" spc="1525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8000" spc="525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000" spc="-105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r>
              <a:rPr dirty="0" sz="8000" spc="-65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000" spc="-90">
                <a:solidFill>
                  <a:srgbClr val="2E72B0"/>
                </a:solidFill>
                <a:latin typeface="Trebuchet MS"/>
                <a:cs typeface="Trebuchet MS"/>
              </a:rPr>
              <a:t>C</a:t>
            </a:r>
            <a:r>
              <a:rPr dirty="0" sz="8000" spc="15">
                <a:solidFill>
                  <a:srgbClr val="2E72B0"/>
                </a:solidFill>
                <a:latin typeface="Trebuchet MS"/>
                <a:cs typeface="Trebuchet MS"/>
              </a:rPr>
              <a:t>L</a:t>
            </a:r>
            <a:r>
              <a:rPr dirty="0" sz="8000" spc="1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000" spc="455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000" spc="459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792" y="1521992"/>
            <a:ext cx="15763875" cy="7899400"/>
          </a:xfrm>
          <a:custGeom>
            <a:avLst/>
            <a:gdLst/>
            <a:ahLst/>
            <a:cxnLst/>
            <a:rect l="l" t="t" r="r" b="b"/>
            <a:pathLst>
              <a:path w="15763875" h="7899400">
                <a:moveTo>
                  <a:pt x="15763875" y="88900"/>
                </a:moveTo>
                <a:lnTo>
                  <a:pt x="15538984" y="88900"/>
                </a:lnTo>
                <a:lnTo>
                  <a:pt x="15482316" y="76200"/>
                </a:lnTo>
                <a:lnTo>
                  <a:pt x="15052993" y="76200"/>
                </a:lnTo>
                <a:lnTo>
                  <a:pt x="14726260" y="63500"/>
                </a:lnTo>
                <a:lnTo>
                  <a:pt x="14250848" y="63500"/>
                </a:lnTo>
                <a:lnTo>
                  <a:pt x="14200569" y="50800"/>
                </a:lnTo>
                <a:lnTo>
                  <a:pt x="13647357" y="50800"/>
                </a:lnTo>
                <a:lnTo>
                  <a:pt x="13597052" y="38100"/>
                </a:lnTo>
                <a:lnTo>
                  <a:pt x="12741478" y="38100"/>
                </a:lnTo>
                <a:lnTo>
                  <a:pt x="12590450" y="25400"/>
                </a:lnTo>
                <a:lnTo>
                  <a:pt x="11885651" y="25400"/>
                </a:lnTo>
                <a:lnTo>
                  <a:pt x="11835308" y="12700"/>
                </a:lnTo>
                <a:lnTo>
                  <a:pt x="11330432" y="12700"/>
                </a:lnTo>
                <a:lnTo>
                  <a:pt x="11279873" y="0"/>
                </a:lnTo>
                <a:lnTo>
                  <a:pt x="4211231" y="0"/>
                </a:lnTo>
                <a:lnTo>
                  <a:pt x="3956862" y="12700"/>
                </a:lnTo>
                <a:lnTo>
                  <a:pt x="2634246" y="12700"/>
                </a:lnTo>
                <a:lnTo>
                  <a:pt x="2532519" y="25400"/>
                </a:lnTo>
                <a:lnTo>
                  <a:pt x="1820418" y="25400"/>
                </a:lnTo>
                <a:lnTo>
                  <a:pt x="1769554" y="38100"/>
                </a:lnTo>
                <a:lnTo>
                  <a:pt x="1311821" y="38100"/>
                </a:lnTo>
                <a:lnTo>
                  <a:pt x="1260957" y="50800"/>
                </a:lnTo>
                <a:lnTo>
                  <a:pt x="904963" y="50800"/>
                </a:lnTo>
                <a:lnTo>
                  <a:pt x="854113" y="63500"/>
                </a:lnTo>
                <a:lnTo>
                  <a:pt x="586930" y="63500"/>
                </a:lnTo>
                <a:lnTo>
                  <a:pt x="531799" y="76200"/>
                </a:lnTo>
                <a:lnTo>
                  <a:pt x="481533" y="63500"/>
                </a:lnTo>
                <a:lnTo>
                  <a:pt x="430758" y="63500"/>
                </a:lnTo>
                <a:lnTo>
                  <a:pt x="379539" y="50800"/>
                </a:lnTo>
                <a:lnTo>
                  <a:pt x="171526" y="50800"/>
                </a:lnTo>
                <a:lnTo>
                  <a:pt x="119037" y="38100"/>
                </a:lnTo>
                <a:lnTo>
                  <a:pt x="0" y="38100"/>
                </a:lnTo>
                <a:lnTo>
                  <a:pt x="0" y="149974"/>
                </a:lnTo>
                <a:lnTo>
                  <a:pt x="0" y="203200"/>
                </a:lnTo>
                <a:lnTo>
                  <a:pt x="0" y="7556500"/>
                </a:lnTo>
                <a:lnTo>
                  <a:pt x="0" y="7655674"/>
                </a:lnTo>
                <a:lnTo>
                  <a:pt x="0" y="7759700"/>
                </a:lnTo>
                <a:lnTo>
                  <a:pt x="44208" y="7772400"/>
                </a:lnTo>
                <a:lnTo>
                  <a:pt x="383324" y="7772400"/>
                </a:lnTo>
                <a:lnTo>
                  <a:pt x="430961" y="7759700"/>
                </a:lnTo>
                <a:lnTo>
                  <a:pt x="740879" y="7759700"/>
                </a:lnTo>
                <a:lnTo>
                  <a:pt x="794131" y="7772400"/>
                </a:lnTo>
                <a:lnTo>
                  <a:pt x="1106805" y="7772400"/>
                </a:lnTo>
                <a:lnTo>
                  <a:pt x="1157465" y="7785100"/>
                </a:lnTo>
                <a:lnTo>
                  <a:pt x="1525079" y="7785100"/>
                </a:lnTo>
                <a:lnTo>
                  <a:pt x="1638363" y="7797800"/>
                </a:lnTo>
                <a:lnTo>
                  <a:pt x="2030260" y="7797800"/>
                </a:lnTo>
                <a:lnTo>
                  <a:pt x="2071204" y="7810500"/>
                </a:lnTo>
                <a:lnTo>
                  <a:pt x="2435949" y="7810500"/>
                </a:lnTo>
                <a:lnTo>
                  <a:pt x="2486825" y="7823200"/>
                </a:lnTo>
                <a:lnTo>
                  <a:pt x="2893961" y="7823200"/>
                </a:lnTo>
                <a:lnTo>
                  <a:pt x="2944863" y="7835900"/>
                </a:lnTo>
                <a:lnTo>
                  <a:pt x="3454031" y="7835900"/>
                </a:lnTo>
                <a:lnTo>
                  <a:pt x="3606825" y="7848600"/>
                </a:lnTo>
                <a:lnTo>
                  <a:pt x="4319968" y="7848600"/>
                </a:lnTo>
                <a:lnTo>
                  <a:pt x="4421848" y="7861300"/>
                </a:lnTo>
                <a:lnTo>
                  <a:pt x="4880305" y="7861300"/>
                </a:lnTo>
                <a:lnTo>
                  <a:pt x="4931245" y="7874000"/>
                </a:lnTo>
                <a:lnTo>
                  <a:pt x="5389130" y="7874000"/>
                </a:lnTo>
                <a:lnTo>
                  <a:pt x="5439994" y="7886700"/>
                </a:lnTo>
                <a:lnTo>
                  <a:pt x="6202997" y="7886700"/>
                </a:lnTo>
                <a:lnTo>
                  <a:pt x="6253861" y="7899400"/>
                </a:lnTo>
                <a:lnTo>
                  <a:pt x="8695957" y="7899400"/>
                </a:lnTo>
                <a:lnTo>
                  <a:pt x="8899487" y="7886700"/>
                </a:lnTo>
                <a:lnTo>
                  <a:pt x="9815335" y="7886700"/>
                </a:lnTo>
                <a:lnTo>
                  <a:pt x="9917087" y="7899400"/>
                </a:lnTo>
                <a:lnTo>
                  <a:pt x="10877055" y="7899400"/>
                </a:lnTo>
                <a:lnTo>
                  <a:pt x="10978045" y="7886700"/>
                </a:lnTo>
                <a:lnTo>
                  <a:pt x="12240374" y="7886700"/>
                </a:lnTo>
                <a:lnTo>
                  <a:pt x="12493714" y="7874000"/>
                </a:lnTo>
                <a:lnTo>
                  <a:pt x="13560158" y="7874000"/>
                </a:lnTo>
                <a:lnTo>
                  <a:pt x="13661720" y="7861300"/>
                </a:lnTo>
                <a:lnTo>
                  <a:pt x="14271079" y="7861300"/>
                </a:lnTo>
                <a:lnTo>
                  <a:pt x="14372641" y="7848600"/>
                </a:lnTo>
                <a:lnTo>
                  <a:pt x="14931187" y="7848600"/>
                </a:lnTo>
                <a:lnTo>
                  <a:pt x="14981962" y="7835900"/>
                </a:lnTo>
                <a:lnTo>
                  <a:pt x="15337371" y="7835900"/>
                </a:lnTo>
                <a:lnTo>
                  <a:pt x="15388146" y="7823200"/>
                </a:lnTo>
                <a:lnTo>
                  <a:pt x="15692781" y="7823200"/>
                </a:lnTo>
                <a:lnTo>
                  <a:pt x="15743555" y="7810500"/>
                </a:lnTo>
                <a:lnTo>
                  <a:pt x="15763875" y="7810500"/>
                </a:lnTo>
                <a:lnTo>
                  <a:pt x="15763875" y="190500"/>
                </a:lnTo>
                <a:lnTo>
                  <a:pt x="15763875" y="88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7100" y="1802084"/>
            <a:ext cx="4732020" cy="642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88870">
              <a:lnSpc>
                <a:spcPct val="130400"/>
              </a:lnSpc>
              <a:spcBef>
                <a:spcPts val="100"/>
              </a:spcBef>
            </a:pP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```mermaid </a:t>
            </a:r>
            <a:r>
              <a:rPr dirty="0" sz="2300" spc="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>
                <a:solidFill>
                  <a:srgbClr val="2E72B0"/>
                </a:solidFill>
                <a:latin typeface="Microsoft Sans Serif"/>
                <a:cs typeface="Microsoft Sans Serif"/>
              </a:rPr>
              <a:t>classDiagram 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class</a:t>
            </a:r>
            <a:r>
              <a:rPr dirty="0" sz="2300" spc="-5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DataMedis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{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15">
                <a:solidFill>
                  <a:srgbClr val="2E72B0"/>
                </a:solidFill>
                <a:latin typeface="Microsoft Sans Serif"/>
                <a:cs typeface="Microsoft Sans Serif"/>
              </a:rPr>
              <a:t>&lt;&lt;interface&gt;&gt;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simpanRekamMedis()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}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class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Dokter</a:t>
            </a:r>
            <a:r>
              <a:rPr dirty="0" sz="2300" spc="-4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{</a:t>
            </a:r>
            <a:endParaRPr sz="2300">
              <a:latin typeface="Microsoft Sans Serif"/>
              <a:cs typeface="Microsoft Sans Serif"/>
            </a:endParaRPr>
          </a:p>
          <a:p>
            <a:pPr marL="211454" indent="-199390">
              <a:lnSpc>
                <a:spcPct val="100000"/>
              </a:lnSpc>
              <a:spcBef>
                <a:spcPts val="840"/>
              </a:spcBef>
              <a:buChar char="-"/>
              <a:tabLst>
                <a:tab pos="212090" algn="l"/>
              </a:tabLst>
            </a:pP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45">
                <a:solidFill>
                  <a:srgbClr val="2E72B0"/>
                </a:solidFill>
                <a:latin typeface="Microsoft Sans Serif"/>
                <a:cs typeface="Microsoft Sans Serif"/>
              </a:rPr>
              <a:t>m</a:t>
            </a:r>
            <a:r>
              <a:rPr dirty="0" sz="2300" spc="-65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25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50">
                <a:solidFill>
                  <a:srgbClr val="2E72B0"/>
                </a:solidFill>
                <a:latin typeface="Microsoft Sans Serif"/>
                <a:cs typeface="Microsoft Sans Serif"/>
              </a:rPr>
              <a:t>r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65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endParaRPr sz="2300">
              <a:latin typeface="Microsoft Sans Serif"/>
              <a:cs typeface="Microsoft Sans Serif"/>
            </a:endParaRPr>
          </a:p>
          <a:p>
            <a:pPr marL="211454" indent="-199390">
              <a:lnSpc>
                <a:spcPct val="100000"/>
              </a:lnSpc>
              <a:spcBef>
                <a:spcPts val="840"/>
              </a:spcBef>
              <a:buChar char="-"/>
              <a:tabLst>
                <a:tab pos="212090" algn="l"/>
              </a:tabLst>
            </a:pP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55">
                <a:solidFill>
                  <a:srgbClr val="2E72B0"/>
                </a:solidFill>
                <a:latin typeface="Microsoft Sans Serif"/>
                <a:cs typeface="Microsoft Sans Serif"/>
              </a:rPr>
              <a:t>p</a:t>
            </a:r>
            <a:r>
              <a:rPr dirty="0" sz="2300" spc="-65">
                <a:solidFill>
                  <a:srgbClr val="2E72B0"/>
                </a:solidFill>
                <a:latin typeface="Microsoft Sans Serif"/>
                <a:cs typeface="Microsoft Sans Serif"/>
              </a:rPr>
              <a:t>e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150">
                <a:solidFill>
                  <a:srgbClr val="2E72B0"/>
                </a:solidFill>
                <a:latin typeface="Microsoft Sans Serif"/>
                <a:cs typeface="Microsoft Sans Serif"/>
              </a:rPr>
              <a:t>l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25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50">
                <a:solidFill>
                  <a:srgbClr val="2E72B0"/>
                </a:solidFill>
                <a:latin typeface="Microsoft Sans Serif"/>
                <a:cs typeface="Microsoft Sans Serif"/>
              </a:rPr>
              <a:t>r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65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endParaRPr sz="2300">
              <a:latin typeface="Microsoft Sans Serif"/>
              <a:cs typeface="Microsoft Sans Serif"/>
            </a:endParaRPr>
          </a:p>
          <a:p>
            <a:pPr marL="211454" indent="-199390">
              <a:lnSpc>
                <a:spcPct val="100000"/>
              </a:lnSpc>
              <a:spcBef>
                <a:spcPts val="840"/>
              </a:spcBef>
              <a:buChar char="-"/>
              <a:tabLst>
                <a:tab pos="212090" algn="l"/>
              </a:tabLst>
            </a:pPr>
            <a:r>
              <a:rPr dirty="0" sz="2300" spc="10">
                <a:solidFill>
                  <a:srgbClr val="2E72B0"/>
                </a:solidFill>
                <a:latin typeface="Microsoft Sans Serif"/>
                <a:cs typeface="Microsoft Sans Serif"/>
              </a:rPr>
              <a:t>j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55">
                <a:solidFill>
                  <a:srgbClr val="2E72B0"/>
                </a:solidFill>
                <a:latin typeface="Microsoft Sans Serif"/>
                <a:cs typeface="Microsoft Sans Serif"/>
              </a:rPr>
              <a:t>d</a:t>
            </a:r>
            <a:r>
              <a:rPr dirty="0" sz="2300" spc="265">
                <a:solidFill>
                  <a:srgbClr val="2E72B0"/>
                </a:solidFill>
                <a:latin typeface="Microsoft Sans Serif"/>
                <a:cs typeface="Microsoft Sans Serif"/>
              </a:rPr>
              <a:t>w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150">
                <a:solidFill>
                  <a:srgbClr val="2E72B0"/>
                </a:solidFill>
                <a:latin typeface="Microsoft Sans Serif"/>
                <a:cs typeface="Microsoft Sans Serif"/>
              </a:rPr>
              <a:t>l</a:t>
            </a:r>
            <a:r>
              <a:rPr dirty="0" sz="2300" spc="-85">
                <a:solidFill>
                  <a:srgbClr val="2E72B0"/>
                </a:solidFill>
                <a:latin typeface="Microsoft Sans Serif"/>
                <a:cs typeface="Microsoft Sans Serif"/>
              </a:rPr>
              <a:t>P</a:t>
            </a:r>
            <a:r>
              <a:rPr dirty="0" sz="2300" spc="50">
                <a:solidFill>
                  <a:srgbClr val="2E72B0"/>
                </a:solidFill>
                <a:latin typeface="Microsoft Sans Serif"/>
                <a:cs typeface="Microsoft Sans Serif"/>
              </a:rPr>
              <a:t>r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5">
                <a:solidFill>
                  <a:srgbClr val="2E72B0"/>
                </a:solidFill>
                <a:latin typeface="Microsoft Sans Serif"/>
                <a:cs typeface="Microsoft Sans Serif"/>
              </a:rPr>
              <a:t>k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k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25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50">
                <a:solidFill>
                  <a:srgbClr val="2E72B0"/>
                </a:solidFill>
                <a:latin typeface="Microsoft Sans Serif"/>
                <a:cs typeface="Microsoft Sans Serif"/>
              </a:rPr>
              <a:t>r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65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20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Dokter(nama</a:t>
            </a:r>
            <a:r>
              <a:rPr dirty="0" sz="2300" spc="20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20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String,</a:t>
            </a:r>
            <a:r>
              <a:rPr dirty="0" sz="2300" spc="20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>
                <a:solidFill>
                  <a:srgbClr val="2E72B0"/>
                </a:solidFill>
                <a:latin typeface="Microsoft Sans Serif"/>
                <a:cs typeface="Microsoft Sans Serif"/>
              </a:rPr>
              <a:t>spesialisasi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String,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jadwalPraktik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String)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tampilkanJadwalPraktik()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-3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getNama()</a:t>
            </a:r>
            <a:r>
              <a:rPr dirty="0" sz="2300" spc="-3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String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6103" y="1802084"/>
            <a:ext cx="5720080" cy="55118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60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r>
              <a:rPr dirty="0" sz="2300" spc="-65">
                <a:solidFill>
                  <a:srgbClr val="2E72B0"/>
                </a:solidFill>
                <a:latin typeface="Microsoft Sans Serif"/>
                <a:cs typeface="Microsoft Sans Serif"/>
              </a:rPr>
              <a:t>e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-125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55">
                <a:solidFill>
                  <a:srgbClr val="2E72B0"/>
                </a:solidFill>
                <a:latin typeface="Microsoft Sans Serif"/>
                <a:cs typeface="Microsoft Sans Serif"/>
              </a:rPr>
              <a:t>p</a:t>
            </a:r>
            <a:r>
              <a:rPr dirty="0" sz="2300" spc="-65">
                <a:solidFill>
                  <a:srgbClr val="2E72B0"/>
                </a:solidFill>
                <a:latin typeface="Microsoft Sans Serif"/>
                <a:cs typeface="Microsoft Sans Serif"/>
              </a:rPr>
              <a:t>e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150">
                <a:solidFill>
                  <a:srgbClr val="2E72B0"/>
                </a:solidFill>
                <a:latin typeface="Microsoft Sans Serif"/>
                <a:cs typeface="Microsoft Sans Serif"/>
              </a:rPr>
              <a:t>l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45">
                <a:solidFill>
                  <a:srgbClr val="2E72B0"/>
                </a:solidFill>
                <a:latin typeface="Microsoft Sans Serif"/>
                <a:cs typeface="Microsoft Sans Serif"/>
              </a:rPr>
              <a:t>(</a:t>
            </a:r>
            <a:r>
              <a:rPr dirty="0" sz="2300" spc="-40">
                <a:solidFill>
                  <a:srgbClr val="2E72B0"/>
                </a:solidFill>
                <a:latin typeface="Microsoft Sans Serif"/>
                <a:cs typeface="Microsoft Sans Serif"/>
              </a:rPr>
              <a:t>)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25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50">
                <a:solidFill>
                  <a:srgbClr val="2E72B0"/>
                </a:solidFill>
                <a:latin typeface="Microsoft Sans Serif"/>
                <a:cs typeface="Microsoft Sans Serif"/>
              </a:rPr>
              <a:t>r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65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getJadwalPraktik()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String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}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class</a:t>
            </a:r>
            <a:r>
              <a:rPr dirty="0" sz="2300" spc="-3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25">
                <a:solidFill>
                  <a:srgbClr val="2E72B0"/>
                </a:solidFill>
                <a:latin typeface="Microsoft Sans Serif"/>
                <a:cs typeface="Microsoft Sans Serif"/>
              </a:rPr>
              <a:t>DokterUmum</a:t>
            </a:r>
            <a:r>
              <a:rPr dirty="0" sz="2300" spc="-3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{</a:t>
            </a:r>
            <a:endParaRPr sz="2300">
              <a:latin typeface="Microsoft Sans Serif"/>
              <a:cs typeface="Microsoft Sans Serif"/>
            </a:endParaRPr>
          </a:p>
          <a:p>
            <a:pPr marL="12700" marR="5080">
              <a:lnSpc>
                <a:spcPct val="130400"/>
              </a:lnSpc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10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10">
                <a:solidFill>
                  <a:srgbClr val="2E72B0"/>
                </a:solidFill>
                <a:latin typeface="Microsoft Sans Serif"/>
                <a:cs typeface="Microsoft Sans Serif"/>
              </a:rPr>
              <a:t>DokterUmum(nama</a:t>
            </a:r>
            <a:r>
              <a:rPr dirty="0" sz="2300" spc="11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11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String,</a:t>
            </a:r>
            <a:r>
              <a:rPr dirty="0" sz="2300" spc="11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>
                <a:solidFill>
                  <a:srgbClr val="2E72B0"/>
                </a:solidFill>
                <a:latin typeface="Microsoft Sans Serif"/>
                <a:cs typeface="Microsoft Sans Serif"/>
              </a:rPr>
              <a:t>spesialisasi</a:t>
            </a:r>
            <a:r>
              <a:rPr dirty="0" sz="2300" spc="11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 </a:t>
            </a:r>
            <a:r>
              <a:rPr dirty="0" sz="2300" spc="-59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String,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jadwalPraktik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String)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tampilkanJadwalPraktik()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}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class</a:t>
            </a:r>
            <a:r>
              <a:rPr dirty="0" sz="2300" spc="-4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RekamMedis</a:t>
            </a:r>
            <a:r>
              <a:rPr dirty="0" sz="2300" spc="-3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{</a:t>
            </a:r>
            <a:endParaRPr sz="2300">
              <a:latin typeface="Microsoft Sans Serif"/>
              <a:cs typeface="Microsoft Sans Serif"/>
            </a:endParaRPr>
          </a:p>
          <a:p>
            <a:pPr marL="211454" indent="-199390">
              <a:lnSpc>
                <a:spcPct val="100000"/>
              </a:lnSpc>
              <a:spcBef>
                <a:spcPts val="840"/>
              </a:spcBef>
              <a:buChar char="-"/>
              <a:tabLst>
                <a:tab pos="212090" algn="l"/>
              </a:tabLst>
            </a:pP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45">
                <a:solidFill>
                  <a:srgbClr val="2E72B0"/>
                </a:solidFill>
                <a:latin typeface="Microsoft Sans Serif"/>
                <a:cs typeface="Microsoft Sans Serif"/>
              </a:rPr>
              <a:t>m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85">
                <a:solidFill>
                  <a:srgbClr val="2E72B0"/>
                </a:solidFill>
                <a:latin typeface="Microsoft Sans Serif"/>
                <a:cs typeface="Microsoft Sans Serif"/>
              </a:rPr>
              <a:t>P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65">
                <a:solidFill>
                  <a:srgbClr val="2E72B0"/>
                </a:solidFill>
                <a:latin typeface="Microsoft Sans Serif"/>
                <a:cs typeface="Microsoft Sans Serif"/>
              </a:rPr>
              <a:t>e</a:t>
            </a:r>
            <a:r>
              <a:rPr dirty="0" sz="2300" spc="25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25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50">
                <a:solidFill>
                  <a:srgbClr val="2E72B0"/>
                </a:solidFill>
                <a:latin typeface="Microsoft Sans Serif"/>
                <a:cs typeface="Microsoft Sans Serif"/>
              </a:rPr>
              <a:t>r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65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endParaRPr sz="2300">
              <a:latin typeface="Microsoft Sans Serif"/>
              <a:cs typeface="Microsoft Sans Serif"/>
            </a:endParaRPr>
          </a:p>
          <a:p>
            <a:pPr marL="211454" indent="-199390">
              <a:lnSpc>
                <a:spcPct val="100000"/>
              </a:lnSpc>
              <a:spcBef>
                <a:spcPts val="840"/>
              </a:spcBef>
              <a:buChar char="-"/>
              <a:tabLst>
                <a:tab pos="212090" algn="l"/>
              </a:tabLst>
            </a:pPr>
            <a:r>
              <a:rPr dirty="0" sz="2300" spc="55">
                <a:solidFill>
                  <a:srgbClr val="2E72B0"/>
                </a:solidFill>
                <a:latin typeface="Microsoft Sans Serif"/>
                <a:cs typeface="Microsoft Sans Serif"/>
              </a:rPr>
              <a:t>d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60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-10">
                <a:solidFill>
                  <a:srgbClr val="2E72B0"/>
                </a:solidFill>
                <a:latin typeface="Microsoft Sans Serif"/>
                <a:cs typeface="Microsoft Sans Serif"/>
              </a:rPr>
              <a:t>o</a:t>
            </a:r>
            <a:r>
              <a:rPr dirty="0" sz="2300" spc="-50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45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25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50">
                <a:solidFill>
                  <a:srgbClr val="2E72B0"/>
                </a:solidFill>
                <a:latin typeface="Microsoft Sans Serif"/>
                <a:cs typeface="Microsoft Sans Serif"/>
              </a:rPr>
              <a:t>r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65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endParaRPr sz="2300">
              <a:latin typeface="Microsoft Sans Serif"/>
              <a:cs typeface="Microsoft Sans Serif"/>
            </a:endParaRPr>
          </a:p>
          <a:p>
            <a:pPr marL="211454" indent="-199390">
              <a:lnSpc>
                <a:spcPct val="100000"/>
              </a:lnSpc>
              <a:spcBef>
                <a:spcPts val="840"/>
              </a:spcBef>
              <a:buChar char="-"/>
              <a:tabLst>
                <a:tab pos="212090" algn="l"/>
              </a:tabLst>
            </a:pPr>
            <a:r>
              <a:rPr dirty="0" sz="2300" spc="-95">
                <a:solidFill>
                  <a:srgbClr val="2E72B0"/>
                </a:solidFill>
                <a:latin typeface="Microsoft Sans Serif"/>
                <a:cs typeface="Microsoft Sans Serif"/>
              </a:rPr>
              <a:t>c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25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25">
                <a:solidFill>
                  <a:srgbClr val="2E72B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160">
                <a:solidFill>
                  <a:srgbClr val="2E72B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50">
                <a:solidFill>
                  <a:srgbClr val="2E72B0"/>
                </a:solidFill>
                <a:latin typeface="Microsoft Sans Serif"/>
                <a:cs typeface="Microsoft Sans Serif"/>
              </a:rPr>
              <a:t>r</a:t>
            </a:r>
            <a:r>
              <a:rPr dirty="0" sz="2300">
                <a:solidFill>
                  <a:srgbClr val="2E72B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65">
                <a:solidFill>
                  <a:srgbClr val="2E72B0"/>
                </a:solidFill>
                <a:latin typeface="Microsoft Sans Serif"/>
                <a:cs typeface="Microsoft Sans Serif"/>
              </a:rPr>
              <a:t>g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52930" y="7395240"/>
            <a:ext cx="88328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String,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6103" y="7288484"/>
            <a:ext cx="448691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  <a:tabLst>
                <a:tab pos="594995" algn="l"/>
                <a:tab pos="4374515" algn="l"/>
              </a:tabLst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	</a:t>
            </a:r>
            <a:r>
              <a:rPr dirty="0" sz="2300" spc="-30">
                <a:solidFill>
                  <a:srgbClr val="2E72B0"/>
                </a:solidFill>
                <a:latin typeface="Microsoft Sans Serif"/>
                <a:cs typeface="Microsoft Sans Serif"/>
              </a:rPr>
              <a:t>RekamMedis(namaPasien	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 </a:t>
            </a:r>
            <a:r>
              <a:rPr dirty="0" sz="2300" spc="-60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>
                <a:solidFill>
                  <a:srgbClr val="2E72B0"/>
                </a:solidFill>
                <a:latin typeface="Microsoft Sans Serif"/>
                <a:cs typeface="Microsoft Sans Serif"/>
              </a:rPr>
              <a:t>diagnosis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String,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catatan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String)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simpanRekamMedis()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}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5319" y="1802084"/>
            <a:ext cx="3931920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</a:pP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Dokter </a:t>
            </a:r>
            <a:r>
              <a:rPr dirty="0" sz="2300" spc="110">
                <a:solidFill>
                  <a:srgbClr val="2E72B0"/>
                </a:solidFill>
                <a:latin typeface="Microsoft Sans Serif"/>
                <a:cs typeface="Microsoft Sans Serif"/>
              </a:rPr>
              <a:t>&lt;|-- </a:t>
            </a:r>
            <a:r>
              <a:rPr dirty="0" sz="2300" spc="25">
                <a:solidFill>
                  <a:srgbClr val="2E72B0"/>
                </a:solidFill>
                <a:latin typeface="Microsoft Sans Serif"/>
                <a:cs typeface="Microsoft Sans Serif"/>
              </a:rPr>
              <a:t>DokterUmum </a:t>
            </a: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RekamMedis 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..&gt;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2E72B0"/>
                </a:solidFill>
                <a:latin typeface="Microsoft Sans Serif"/>
                <a:cs typeface="Microsoft Sans Serif"/>
              </a:rPr>
              <a:t>DataMedis </a:t>
            </a:r>
            <a:r>
              <a:rPr dirty="0" sz="2300" spc="1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RekamMedis</a:t>
            </a:r>
            <a:r>
              <a:rPr dirty="0" sz="2300" spc="-3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..&gt;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AplikasiKlinik </a:t>
            </a:r>
            <a:r>
              <a:rPr dirty="0" sz="2300" spc="-59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Dokter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70">
                <a:solidFill>
                  <a:srgbClr val="2E72B0"/>
                </a:solidFill>
                <a:latin typeface="Microsoft Sans Serif"/>
                <a:cs typeface="Microsoft Sans Serif"/>
              </a:rPr>
              <a:t>..&gt;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AplikasiKlinik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-20">
                <a:solidFill>
                  <a:srgbClr val="2E72B0"/>
                </a:solidFill>
                <a:latin typeface="Microsoft Sans Serif"/>
                <a:cs typeface="Microsoft Sans Serif"/>
              </a:rPr>
              <a:t>class</a:t>
            </a:r>
            <a:r>
              <a:rPr dirty="0" sz="2300" spc="-4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20">
                <a:solidFill>
                  <a:srgbClr val="2E72B0"/>
                </a:solidFill>
                <a:latin typeface="Microsoft Sans Serif"/>
                <a:cs typeface="Microsoft Sans Serif"/>
              </a:rPr>
              <a:t>AplikasiKlinik</a:t>
            </a:r>
            <a:r>
              <a:rPr dirty="0" sz="2300" spc="-40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{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204">
                <a:solidFill>
                  <a:srgbClr val="2E72B0"/>
                </a:solidFill>
                <a:latin typeface="Microsoft Sans Serif"/>
                <a:cs typeface="Microsoft Sans Serif"/>
              </a:rPr>
              <a:t>-</a:t>
            </a:r>
            <a:r>
              <a:rPr dirty="0" sz="2300" spc="-3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history</a:t>
            </a:r>
            <a:r>
              <a:rPr dirty="0" sz="2300" spc="-3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4">
                <a:solidFill>
                  <a:srgbClr val="2E72B0"/>
                </a:solidFill>
                <a:latin typeface="Microsoft Sans Serif"/>
                <a:cs typeface="Microsoft Sans Serif"/>
              </a:rPr>
              <a:t>:</a:t>
            </a:r>
            <a:r>
              <a:rPr dirty="0" sz="2300" spc="-3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30">
                <a:solidFill>
                  <a:srgbClr val="2E72B0"/>
                </a:solidFill>
                <a:latin typeface="Microsoft Sans Serif"/>
                <a:cs typeface="Microsoft Sans Serif"/>
              </a:rPr>
              <a:t>ArrayList&lt;String&gt;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-5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>
                <a:solidFill>
                  <a:srgbClr val="2E72B0"/>
                </a:solidFill>
                <a:latin typeface="Microsoft Sans Serif"/>
                <a:cs typeface="Microsoft Sans Serif"/>
              </a:rPr>
              <a:t>main()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35">
                <a:solidFill>
                  <a:srgbClr val="2E72B0"/>
                </a:solidFill>
                <a:latin typeface="Microsoft Sans Serif"/>
                <a:cs typeface="Microsoft Sans Serif"/>
              </a:rPr>
              <a:t>+</a:t>
            </a:r>
            <a:r>
              <a:rPr dirty="0" sz="2300" spc="-25">
                <a:solidFill>
                  <a:srgbClr val="2E72B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15">
                <a:solidFill>
                  <a:srgbClr val="2E72B0"/>
                </a:solidFill>
                <a:latin typeface="Microsoft Sans Serif"/>
                <a:cs typeface="Microsoft Sans Serif"/>
              </a:rPr>
              <a:t>addToHistory(String)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}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45">
                <a:solidFill>
                  <a:srgbClr val="2E72B0"/>
                </a:solidFill>
                <a:latin typeface="Microsoft Sans Serif"/>
                <a:cs typeface="Microsoft Sans Serif"/>
              </a:rPr>
              <a:t>```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5319" y="6938040"/>
            <a:ext cx="12827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40">
                <a:solidFill>
                  <a:srgbClr val="2E72B0"/>
                </a:solidFill>
                <a:latin typeface="Microsoft Sans Serif"/>
                <a:cs typeface="Microsoft Sans Serif"/>
              </a:rPr>
              <a:t>}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19013" y="1922474"/>
            <a:ext cx="269240" cy="354330"/>
          </a:xfrm>
          <a:custGeom>
            <a:avLst/>
            <a:gdLst/>
            <a:ahLst/>
            <a:cxnLst/>
            <a:rect l="l" t="t" r="r" b="b"/>
            <a:pathLst>
              <a:path w="269240" h="354330">
                <a:moveTo>
                  <a:pt x="268985" y="354104"/>
                </a:moveTo>
                <a:lnTo>
                  <a:pt x="226857" y="337557"/>
                </a:lnTo>
                <a:lnTo>
                  <a:pt x="175184" y="313913"/>
                </a:lnTo>
                <a:lnTo>
                  <a:pt x="125027" y="287217"/>
                </a:lnTo>
                <a:lnTo>
                  <a:pt x="76560" y="257564"/>
                </a:lnTo>
                <a:lnTo>
                  <a:pt x="29951" y="225056"/>
                </a:lnTo>
                <a:lnTo>
                  <a:pt x="0" y="201857"/>
                </a:lnTo>
                <a:lnTo>
                  <a:pt x="162480" y="0"/>
                </a:lnTo>
                <a:lnTo>
                  <a:pt x="170185" y="6119"/>
                </a:lnTo>
                <a:lnTo>
                  <a:pt x="177975" y="12126"/>
                </a:lnTo>
                <a:lnTo>
                  <a:pt x="209968" y="35035"/>
                </a:lnTo>
                <a:lnTo>
                  <a:pt x="243212" y="56087"/>
                </a:lnTo>
                <a:lnTo>
                  <a:pt x="268985" y="70663"/>
                </a:lnTo>
                <a:lnTo>
                  <a:pt x="268985" y="354104"/>
                </a:lnTo>
                <a:close/>
              </a:path>
            </a:pathLst>
          </a:custGeom>
          <a:solidFill>
            <a:srgbClr val="2E72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74956" y="9526215"/>
            <a:ext cx="363855" cy="761365"/>
          </a:xfrm>
          <a:custGeom>
            <a:avLst/>
            <a:gdLst/>
            <a:ahLst/>
            <a:cxnLst/>
            <a:rect l="l" t="t" r="r" b="b"/>
            <a:pathLst>
              <a:path w="363855" h="761365">
                <a:moveTo>
                  <a:pt x="119057" y="50281"/>
                </a:moveTo>
                <a:lnTo>
                  <a:pt x="102909" y="590084"/>
                </a:lnTo>
                <a:lnTo>
                  <a:pt x="103804" y="545781"/>
                </a:lnTo>
                <a:lnTo>
                  <a:pt x="102207" y="500391"/>
                </a:lnTo>
                <a:lnTo>
                  <a:pt x="98121" y="453933"/>
                </a:lnTo>
                <a:lnTo>
                  <a:pt x="91547" y="406425"/>
                </a:lnTo>
                <a:lnTo>
                  <a:pt x="82488" y="357887"/>
                </a:lnTo>
                <a:lnTo>
                  <a:pt x="70946" y="308336"/>
                </a:lnTo>
                <a:lnTo>
                  <a:pt x="56925" y="257793"/>
                </a:lnTo>
                <a:lnTo>
                  <a:pt x="40425" y="206275"/>
                </a:lnTo>
                <a:lnTo>
                  <a:pt x="21449" y="153801"/>
                </a:lnTo>
                <a:lnTo>
                  <a:pt x="0" y="100390"/>
                </a:lnTo>
                <a:lnTo>
                  <a:pt x="119057" y="50281"/>
                </a:lnTo>
                <a:close/>
              </a:path>
              <a:path w="363855" h="761365">
                <a:moveTo>
                  <a:pt x="362941" y="582915"/>
                </a:moveTo>
                <a:lnTo>
                  <a:pt x="358598" y="650988"/>
                </a:lnTo>
                <a:lnTo>
                  <a:pt x="349371" y="718572"/>
                </a:lnTo>
                <a:lnTo>
                  <a:pt x="340814" y="760784"/>
                </a:lnTo>
                <a:lnTo>
                  <a:pt x="71747" y="760784"/>
                </a:lnTo>
                <a:lnTo>
                  <a:pt x="82702" y="725618"/>
                </a:lnTo>
                <a:lnTo>
                  <a:pt x="93634" y="675355"/>
                </a:lnTo>
                <a:lnTo>
                  <a:pt x="99520" y="633282"/>
                </a:lnTo>
                <a:lnTo>
                  <a:pt x="102909" y="590084"/>
                </a:lnTo>
                <a:lnTo>
                  <a:pt x="119057" y="50281"/>
                </a:lnTo>
                <a:lnTo>
                  <a:pt x="238526" y="0"/>
                </a:lnTo>
                <a:lnTo>
                  <a:pt x="259450" y="51637"/>
                </a:lnTo>
                <a:lnTo>
                  <a:pt x="278485" y="102772"/>
                </a:lnTo>
                <a:lnTo>
                  <a:pt x="295620" y="153388"/>
                </a:lnTo>
                <a:lnTo>
                  <a:pt x="310848" y="203468"/>
                </a:lnTo>
                <a:lnTo>
                  <a:pt x="324160" y="252997"/>
                </a:lnTo>
                <a:lnTo>
                  <a:pt x="335547" y="301959"/>
                </a:lnTo>
                <a:lnTo>
                  <a:pt x="344999" y="350337"/>
                </a:lnTo>
                <a:lnTo>
                  <a:pt x="352509" y="398116"/>
                </a:lnTo>
                <a:lnTo>
                  <a:pt x="358066" y="445279"/>
                </a:lnTo>
                <a:lnTo>
                  <a:pt x="361664" y="491811"/>
                </a:lnTo>
                <a:lnTo>
                  <a:pt x="363291" y="537695"/>
                </a:lnTo>
                <a:lnTo>
                  <a:pt x="362941" y="582915"/>
                </a:lnTo>
                <a:close/>
              </a:path>
            </a:pathLst>
          </a:custGeom>
          <a:solidFill>
            <a:srgbClr val="DB4E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466" y="8930534"/>
            <a:ext cx="418465" cy="1061720"/>
          </a:xfrm>
          <a:custGeom>
            <a:avLst/>
            <a:gdLst/>
            <a:ahLst/>
            <a:cxnLst/>
            <a:rect l="l" t="t" r="r" b="b"/>
            <a:pathLst>
              <a:path w="418465" h="1061720">
                <a:moveTo>
                  <a:pt x="417801" y="569618"/>
                </a:moveTo>
                <a:lnTo>
                  <a:pt x="414437" y="619932"/>
                </a:lnTo>
                <a:lnTo>
                  <a:pt x="407370" y="669576"/>
                </a:lnTo>
                <a:lnTo>
                  <a:pt x="396599" y="718550"/>
                </a:lnTo>
                <a:lnTo>
                  <a:pt x="382124" y="766854"/>
                </a:lnTo>
                <a:lnTo>
                  <a:pt x="366044" y="808111"/>
                </a:lnTo>
                <a:lnTo>
                  <a:pt x="346102" y="848568"/>
                </a:lnTo>
                <a:lnTo>
                  <a:pt x="322453" y="887525"/>
                </a:lnTo>
                <a:lnTo>
                  <a:pt x="295249" y="924282"/>
                </a:lnTo>
                <a:lnTo>
                  <a:pt x="264646" y="958140"/>
                </a:lnTo>
                <a:lnTo>
                  <a:pt x="230798" y="988397"/>
                </a:lnTo>
                <a:lnTo>
                  <a:pt x="193858" y="1014354"/>
                </a:lnTo>
                <a:lnTo>
                  <a:pt x="153982" y="1035311"/>
                </a:lnTo>
                <a:lnTo>
                  <a:pt x="111324" y="1050567"/>
                </a:lnTo>
                <a:lnTo>
                  <a:pt x="66037" y="1059423"/>
                </a:lnTo>
                <a:lnTo>
                  <a:pt x="18276" y="1061179"/>
                </a:lnTo>
                <a:lnTo>
                  <a:pt x="28900" y="802813"/>
                </a:lnTo>
                <a:lnTo>
                  <a:pt x="58220" y="794098"/>
                </a:lnTo>
                <a:lnTo>
                  <a:pt x="88385" y="768794"/>
                </a:lnTo>
                <a:lnTo>
                  <a:pt x="115910" y="730655"/>
                </a:lnTo>
                <a:lnTo>
                  <a:pt x="137309" y="683435"/>
                </a:lnTo>
                <a:lnTo>
                  <a:pt x="149860" y="635136"/>
                </a:lnTo>
                <a:lnTo>
                  <a:pt x="157044" y="585729"/>
                </a:lnTo>
                <a:lnTo>
                  <a:pt x="158800" y="552490"/>
                </a:lnTo>
                <a:lnTo>
                  <a:pt x="158767" y="535833"/>
                </a:lnTo>
                <a:lnTo>
                  <a:pt x="155012" y="486071"/>
                </a:lnTo>
                <a:lnTo>
                  <a:pt x="145828" y="437020"/>
                </a:lnTo>
                <a:lnTo>
                  <a:pt x="131317" y="389250"/>
                </a:lnTo>
                <a:lnTo>
                  <a:pt x="111655" y="343358"/>
                </a:lnTo>
                <a:lnTo>
                  <a:pt x="87092" y="299919"/>
                </a:lnTo>
                <a:lnTo>
                  <a:pt x="57919" y="259431"/>
                </a:lnTo>
                <a:lnTo>
                  <a:pt x="24468" y="222368"/>
                </a:lnTo>
                <a:lnTo>
                  <a:pt x="0" y="199802"/>
                </a:lnTo>
                <a:lnTo>
                  <a:pt x="164164" y="0"/>
                </a:lnTo>
                <a:lnTo>
                  <a:pt x="194246" y="26849"/>
                </a:lnTo>
                <a:lnTo>
                  <a:pt x="222764" y="55354"/>
                </a:lnTo>
                <a:lnTo>
                  <a:pt x="249630" y="85420"/>
                </a:lnTo>
                <a:lnTo>
                  <a:pt x="274757" y="116954"/>
                </a:lnTo>
                <a:lnTo>
                  <a:pt x="298068" y="149855"/>
                </a:lnTo>
                <a:lnTo>
                  <a:pt x="319484" y="184018"/>
                </a:lnTo>
                <a:lnTo>
                  <a:pt x="338941" y="219334"/>
                </a:lnTo>
                <a:lnTo>
                  <a:pt x="356375" y="255691"/>
                </a:lnTo>
                <a:lnTo>
                  <a:pt x="371731" y="292974"/>
                </a:lnTo>
                <a:lnTo>
                  <a:pt x="384959" y="331063"/>
                </a:lnTo>
                <a:lnTo>
                  <a:pt x="396020" y="369838"/>
                </a:lnTo>
                <a:lnTo>
                  <a:pt x="404876" y="409174"/>
                </a:lnTo>
                <a:lnTo>
                  <a:pt x="411500" y="448948"/>
                </a:lnTo>
                <a:lnTo>
                  <a:pt x="415869" y="489031"/>
                </a:lnTo>
                <a:lnTo>
                  <a:pt x="417973" y="529298"/>
                </a:lnTo>
                <a:lnTo>
                  <a:pt x="418171" y="549451"/>
                </a:lnTo>
                <a:lnTo>
                  <a:pt x="417801" y="569618"/>
                </a:lnTo>
                <a:close/>
              </a:path>
            </a:pathLst>
          </a:custGeom>
          <a:solidFill>
            <a:srgbClr val="867C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56027" y="10122666"/>
            <a:ext cx="297180" cy="164465"/>
          </a:xfrm>
          <a:custGeom>
            <a:avLst/>
            <a:gdLst/>
            <a:ahLst/>
            <a:cxnLst/>
            <a:rect l="l" t="t" r="r" b="b"/>
            <a:pathLst>
              <a:path w="297180" h="164465">
                <a:moveTo>
                  <a:pt x="296918" y="164333"/>
                </a:moveTo>
                <a:lnTo>
                  <a:pt x="19579" y="164333"/>
                </a:lnTo>
                <a:lnTo>
                  <a:pt x="18308" y="161691"/>
                </a:lnTo>
                <a:lnTo>
                  <a:pt x="13916" y="152885"/>
                </a:lnTo>
                <a:lnTo>
                  <a:pt x="9401" y="144145"/>
                </a:lnTo>
                <a:lnTo>
                  <a:pt x="4762" y="135470"/>
                </a:lnTo>
                <a:lnTo>
                  <a:pt x="0" y="126860"/>
                </a:lnTo>
                <a:lnTo>
                  <a:pt x="224637" y="0"/>
                </a:lnTo>
                <a:lnTo>
                  <a:pt x="248759" y="45948"/>
                </a:lnTo>
                <a:lnTo>
                  <a:pt x="270265" y="92925"/>
                </a:lnTo>
                <a:lnTo>
                  <a:pt x="289153" y="140933"/>
                </a:lnTo>
                <a:lnTo>
                  <a:pt x="296918" y="164333"/>
                </a:lnTo>
                <a:close/>
              </a:path>
            </a:pathLst>
          </a:custGeom>
          <a:solidFill>
            <a:srgbClr val="2E72B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39413" y="0"/>
            <a:ext cx="17548860" cy="9267825"/>
            <a:chOff x="739413" y="0"/>
            <a:chExt cx="17548860" cy="9267825"/>
          </a:xfrm>
        </p:grpSpPr>
        <p:sp>
          <p:nvSpPr>
            <p:cNvPr id="15" name="object 15"/>
            <p:cNvSpPr/>
            <p:nvPr/>
          </p:nvSpPr>
          <p:spPr>
            <a:xfrm>
              <a:off x="16443973" y="0"/>
              <a:ext cx="1844039" cy="1271270"/>
            </a:xfrm>
            <a:custGeom>
              <a:avLst/>
              <a:gdLst/>
              <a:ahLst/>
              <a:cxnLst/>
              <a:rect l="l" t="t" r="r" b="b"/>
              <a:pathLst>
                <a:path w="1844040" h="1271270">
                  <a:moveTo>
                    <a:pt x="1844026" y="1270792"/>
                  </a:moveTo>
                  <a:lnTo>
                    <a:pt x="1804669" y="1252625"/>
                  </a:lnTo>
                  <a:lnTo>
                    <a:pt x="1765341" y="1230949"/>
                  </a:lnTo>
                  <a:lnTo>
                    <a:pt x="1727761" y="1206490"/>
                  </a:lnTo>
                  <a:lnTo>
                    <a:pt x="1686814" y="1175160"/>
                  </a:lnTo>
                  <a:lnTo>
                    <a:pt x="1649274" y="1141644"/>
                  </a:lnTo>
                  <a:lnTo>
                    <a:pt x="1614918" y="1106100"/>
                  </a:lnTo>
                  <a:lnTo>
                    <a:pt x="1583523" y="1068689"/>
                  </a:lnTo>
                  <a:lnTo>
                    <a:pt x="1554865" y="1029569"/>
                  </a:lnTo>
                  <a:lnTo>
                    <a:pt x="1528721" y="988900"/>
                  </a:lnTo>
                  <a:lnTo>
                    <a:pt x="1504867" y="946841"/>
                  </a:lnTo>
                  <a:lnTo>
                    <a:pt x="1483081" y="903552"/>
                  </a:lnTo>
                  <a:lnTo>
                    <a:pt x="1463137" y="859190"/>
                  </a:lnTo>
                  <a:lnTo>
                    <a:pt x="1444814" y="813917"/>
                  </a:lnTo>
                  <a:lnTo>
                    <a:pt x="1427887" y="767890"/>
                  </a:lnTo>
                  <a:lnTo>
                    <a:pt x="1412133" y="721269"/>
                  </a:lnTo>
                  <a:lnTo>
                    <a:pt x="1397329" y="674214"/>
                  </a:lnTo>
                  <a:lnTo>
                    <a:pt x="1383252" y="626883"/>
                  </a:lnTo>
                  <a:lnTo>
                    <a:pt x="1369677" y="579436"/>
                  </a:lnTo>
                  <a:lnTo>
                    <a:pt x="1356382" y="532032"/>
                  </a:lnTo>
                  <a:lnTo>
                    <a:pt x="1341091" y="477772"/>
                  </a:lnTo>
                  <a:lnTo>
                    <a:pt x="1325606" y="424315"/>
                  </a:lnTo>
                  <a:lnTo>
                    <a:pt x="1309586" y="371959"/>
                  </a:lnTo>
                  <a:lnTo>
                    <a:pt x="1292691" y="321001"/>
                  </a:lnTo>
                  <a:lnTo>
                    <a:pt x="1274581" y="271739"/>
                  </a:lnTo>
                  <a:lnTo>
                    <a:pt x="1254914" y="224471"/>
                  </a:lnTo>
                  <a:lnTo>
                    <a:pt x="1233350" y="179495"/>
                  </a:lnTo>
                  <a:lnTo>
                    <a:pt x="1209549" y="137109"/>
                  </a:lnTo>
                  <a:lnTo>
                    <a:pt x="1183169" y="97610"/>
                  </a:lnTo>
                  <a:lnTo>
                    <a:pt x="1153870" y="61297"/>
                  </a:lnTo>
                  <a:lnTo>
                    <a:pt x="1121313" y="28467"/>
                  </a:lnTo>
                  <a:lnTo>
                    <a:pt x="1085877" y="0"/>
                  </a:lnTo>
                  <a:lnTo>
                    <a:pt x="1428651" y="0"/>
                  </a:lnTo>
                  <a:lnTo>
                    <a:pt x="1456268" y="47987"/>
                  </a:lnTo>
                  <a:lnTo>
                    <a:pt x="1477970" y="91181"/>
                  </a:lnTo>
                  <a:lnTo>
                    <a:pt x="1497841" y="135442"/>
                  </a:lnTo>
                  <a:lnTo>
                    <a:pt x="1516102" y="180613"/>
                  </a:lnTo>
                  <a:lnTo>
                    <a:pt x="1532978" y="226537"/>
                  </a:lnTo>
                  <a:lnTo>
                    <a:pt x="1548692" y="273059"/>
                  </a:lnTo>
                  <a:lnTo>
                    <a:pt x="1563468" y="320020"/>
                  </a:lnTo>
                  <a:lnTo>
                    <a:pt x="1577528" y="367266"/>
                  </a:lnTo>
                  <a:lnTo>
                    <a:pt x="1591096" y="414638"/>
                  </a:lnTo>
                  <a:lnTo>
                    <a:pt x="1619674" y="516311"/>
                  </a:lnTo>
                  <a:lnTo>
                    <a:pt x="1635148" y="569837"/>
                  </a:lnTo>
                  <a:lnTo>
                    <a:pt x="1651160" y="622259"/>
                  </a:lnTo>
                  <a:lnTo>
                    <a:pt x="1668053" y="673275"/>
                  </a:lnTo>
                  <a:lnTo>
                    <a:pt x="1686170" y="722586"/>
                  </a:lnTo>
                  <a:lnTo>
                    <a:pt x="1705854" y="769892"/>
                  </a:lnTo>
                  <a:lnTo>
                    <a:pt x="1727445" y="814893"/>
                  </a:lnTo>
                  <a:lnTo>
                    <a:pt x="1751289" y="857289"/>
                  </a:lnTo>
                  <a:lnTo>
                    <a:pt x="1777726" y="896779"/>
                  </a:lnTo>
                  <a:lnTo>
                    <a:pt x="1807100" y="933064"/>
                  </a:lnTo>
                  <a:lnTo>
                    <a:pt x="1839752" y="965844"/>
                  </a:lnTo>
                  <a:lnTo>
                    <a:pt x="1844026" y="969258"/>
                  </a:lnTo>
                  <a:lnTo>
                    <a:pt x="1844026" y="1270792"/>
                  </a:lnTo>
                  <a:close/>
                </a:path>
                <a:path w="1844040" h="1271270">
                  <a:moveTo>
                    <a:pt x="230647" y="377650"/>
                  </a:moveTo>
                  <a:lnTo>
                    <a:pt x="0" y="259868"/>
                  </a:lnTo>
                  <a:lnTo>
                    <a:pt x="18176" y="225800"/>
                  </a:lnTo>
                  <a:lnTo>
                    <a:pt x="38226" y="190513"/>
                  </a:lnTo>
                  <a:lnTo>
                    <a:pt x="60204" y="154284"/>
                  </a:lnTo>
                  <a:lnTo>
                    <a:pt x="84162" y="117393"/>
                  </a:lnTo>
                  <a:lnTo>
                    <a:pt x="110155" y="80117"/>
                  </a:lnTo>
                  <a:lnTo>
                    <a:pt x="138235" y="42734"/>
                  </a:lnTo>
                  <a:lnTo>
                    <a:pt x="168456" y="5523"/>
                  </a:lnTo>
                  <a:lnTo>
                    <a:pt x="173327" y="0"/>
                  </a:lnTo>
                  <a:lnTo>
                    <a:pt x="565581" y="0"/>
                  </a:lnTo>
                  <a:lnTo>
                    <a:pt x="510552" y="37591"/>
                  </a:lnTo>
                  <a:lnTo>
                    <a:pt x="467376" y="70966"/>
                  </a:lnTo>
                  <a:lnTo>
                    <a:pt x="427377" y="106807"/>
                  </a:lnTo>
                  <a:lnTo>
                    <a:pt x="390486" y="144530"/>
                  </a:lnTo>
                  <a:lnTo>
                    <a:pt x="356637" y="183550"/>
                  </a:lnTo>
                  <a:lnTo>
                    <a:pt x="325762" y="223283"/>
                  </a:lnTo>
                  <a:lnTo>
                    <a:pt x="297793" y="263144"/>
                  </a:lnTo>
                  <a:lnTo>
                    <a:pt x="272662" y="302548"/>
                  </a:lnTo>
                  <a:lnTo>
                    <a:pt x="250303" y="340912"/>
                  </a:lnTo>
                  <a:lnTo>
                    <a:pt x="230647" y="377650"/>
                  </a:lnTo>
                  <a:close/>
                </a:path>
                <a:path w="1844040" h="1271270">
                  <a:moveTo>
                    <a:pt x="570517" y="0"/>
                  </a:moveTo>
                  <a:lnTo>
                    <a:pt x="556973" y="7268"/>
                  </a:lnTo>
                  <a:lnTo>
                    <a:pt x="510552" y="37591"/>
                  </a:lnTo>
                  <a:lnTo>
                    <a:pt x="565581" y="0"/>
                  </a:lnTo>
                  <a:lnTo>
                    <a:pt x="570517" y="0"/>
                  </a:lnTo>
                  <a:close/>
                </a:path>
              </a:pathLst>
            </a:custGeom>
            <a:solidFill>
              <a:srgbClr val="DB4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987332" y="309812"/>
              <a:ext cx="642620" cy="1163320"/>
            </a:xfrm>
            <a:custGeom>
              <a:avLst/>
              <a:gdLst/>
              <a:ahLst/>
              <a:cxnLst/>
              <a:rect l="l" t="t" r="r" b="b"/>
              <a:pathLst>
                <a:path w="642619" h="1163320">
                  <a:moveTo>
                    <a:pt x="570730" y="1163204"/>
                  </a:moveTo>
                  <a:lnTo>
                    <a:pt x="333095" y="1061209"/>
                  </a:lnTo>
                  <a:lnTo>
                    <a:pt x="344580" y="1032580"/>
                  </a:lnTo>
                  <a:lnTo>
                    <a:pt x="354635" y="1003419"/>
                  </a:lnTo>
                  <a:lnTo>
                    <a:pt x="370366" y="943786"/>
                  </a:lnTo>
                  <a:lnTo>
                    <a:pt x="380133" y="882891"/>
                  </a:lnTo>
                  <a:lnTo>
                    <a:pt x="383841" y="821330"/>
                  </a:lnTo>
                  <a:lnTo>
                    <a:pt x="383409" y="790486"/>
                  </a:lnTo>
                  <a:lnTo>
                    <a:pt x="377979" y="729053"/>
                  </a:lnTo>
                  <a:lnTo>
                    <a:pt x="366512" y="668455"/>
                  </a:lnTo>
                  <a:lnTo>
                    <a:pt x="349118" y="609285"/>
                  </a:lnTo>
                  <a:lnTo>
                    <a:pt x="325969" y="552122"/>
                  </a:lnTo>
                  <a:lnTo>
                    <a:pt x="297289" y="497522"/>
                  </a:lnTo>
                  <a:lnTo>
                    <a:pt x="263359" y="446021"/>
                  </a:lnTo>
                  <a:lnTo>
                    <a:pt x="224512" y="398120"/>
                  </a:lnTo>
                  <a:lnTo>
                    <a:pt x="181126" y="354289"/>
                  </a:lnTo>
                  <a:lnTo>
                    <a:pt x="133624" y="314954"/>
                  </a:lnTo>
                  <a:lnTo>
                    <a:pt x="82472" y="280501"/>
                  </a:lnTo>
                  <a:lnTo>
                    <a:pt x="28168" y="251265"/>
                  </a:lnTo>
                  <a:lnTo>
                    <a:pt x="0" y="238696"/>
                  </a:lnTo>
                  <a:lnTo>
                    <a:pt x="99517" y="0"/>
                  </a:lnTo>
                  <a:lnTo>
                    <a:pt x="139342" y="17785"/>
                  </a:lnTo>
                  <a:lnTo>
                    <a:pt x="178241" y="37515"/>
                  </a:lnTo>
                  <a:lnTo>
                    <a:pt x="216117" y="59142"/>
                  </a:lnTo>
                  <a:lnTo>
                    <a:pt x="252879" y="82614"/>
                  </a:lnTo>
                  <a:lnTo>
                    <a:pt x="288438" y="107872"/>
                  </a:lnTo>
                  <a:lnTo>
                    <a:pt x="322705" y="134855"/>
                  </a:lnTo>
                  <a:lnTo>
                    <a:pt x="355599" y="163497"/>
                  </a:lnTo>
                  <a:lnTo>
                    <a:pt x="387038" y="193729"/>
                  </a:lnTo>
                  <a:lnTo>
                    <a:pt x="416945" y="225476"/>
                  </a:lnTo>
                  <a:lnTo>
                    <a:pt x="445249" y="258661"/>
                  </a:lnTo>
                  <a:lnTo>
                    <a:pt x="471879" y="293204"/>
                  </a:lnTo>
                  <a:lnTo>
                    <a:pt x="496771" y="329020"/>
                  </a:lnTo>
                  <a:lnTo>
                    <a:pt x="519864" y="366021"/>
                  </a:lnTo>
                  <a:lnTo>
                    <a:pt x="541101" y="404117"/>
                  </a:lnTo>
                  <a:lnTo>
                    <a:pt x="560432" y="443216"/>
                  </a:lnTo>
                  <a:lnTo>
                    <a:pt x="577808" y="483221"/>
                  </a:lnTo>
                  <a:lnTo>
                    <a:pt x="593187" y="524036"/>
                  </a:lnTo>
                  <a:lnTo>
                    <a:pt x="606532" y="565560"/>
                  </a:lnTo>
                  <a:lnTo>
                    <a:pt x="617810" y="607693"/>
                  </a:lnTo>
                  <a:lnTo>
                    <a:pt x="626994" y="650331"/>
                  </a:lnTo>
                  <a:lnTo>
                    <a:pt x="634061" y="693371"/>
                  </a:lnTo>
                  <a:lnTo>
                    <a:pt x="638994" y="736707"/>
                  </a:lnTo>
                  <a:lnTo>
                    <a:pt x="641781" y="780234"/>
                  </a:lnTo>
                  <a:lnTo>
                    <a:pt x="642415" y="823846"/>
                  </a:lnTo>
                  <a:lnTo>
                    <a:pt x="640895" y="867435"/>
                  </a:lnTo>
                  <a:lnTo>
                    <a:pt x="637224" y="910897"/>
                  </a:lnTo>
                  <a:lnTo>
                    <a:pt x="631412" y="954124"/>
                  </a:lnTo>
                  <a:lnTo>
                    <a:pt x="623472" y="997011"/>
                  </a:lnTo>
                  <a:lnTo>
                    <a:pt x="613423" y="1039454"/>
                  </a:lnTo>
                  <a:lnTo>
                    <a:pt x="601291" y="1081348"/>
                  </a:lnTo>
                  <a:lnTo>
                    <a:pt x="587106" y="1122593"/>
                  </a:lnTo>
                  <a:lnTo>
                    <a:pt x="570900" y="1163087"/>
                  </a:lnTo>
                  <a:close/>
                </a:path>
              </a:pathLst>
            </a:custGeom>
            <a:solidFill>
              <a:srgbClr val="F5CB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560842" y="1248800"/>
              <a:ext cx="978535" cy="839469"/>
            </a:xfrm>
            <a:custGeom>
              <a:avLst/>
              <a:gdLst/>
              <a:ahLst/>
              <a:cxnLst/>
              <a:rect l="l" t="t" r="r" b="b"/>
              <a:pathLst>
                <a:path w="978534" h="839469">
                  <a:moveTo>
                    <a:pt x="977910" y="818131"/>
                  </a:moveTo>
                  <a:lnTo>
                    <a:pt x="935305" y="828607"/>
                  </a:lnTo>
                  <a:lnTo>
                    <a:pt x="891879" y="835543"/>
                  </a:lnTo>
                  <a:lnTo>
                    <a:pt x="847810" y="838989"/>
                  </a:lnTo>
                  <a:lnTo>
                    <a:pt x="803274" y="838993"/>
                  </a:lnTo>
                  <a:lnTo>
                    <a:pt x="758449" y="835608"/>
                  </a:lnTo>
                  <a:lnTo>
                    <a:pt x="713511" y="828881"/>
                  </a:lnTo>
                  <a:lnTo>
                    <a:pt x="668637" y="818864"/>
                  </a:lnTo>
                  <a:lnTo>
                    <a:pt x="624004" y="805607"/>
                  </a:lnTo>
                  <a:lnTo>
                    <a:pt x="579790" y="789158"/>
                  </a:lnTo>
                  <a:lnTo>
                    <a:pt x="536171" y="769569"/>
                  </a:lnTo>
                  <a:lnTo>
                    <a:pt x="493324" y="746889"/>
                  </a:lnTo>
                  <a:lnTo>
                    <a:pt x="451426" y="721169"/>
                  </a:lnTo>
                  <a:lnTo>
                    <a:pt x="410655" y="692457"/>
                  </a:lnTo>
                  <a:lnTo>
                    <a:pt x="371186" y="660805"/>
                  </a:lnTo>
                  <a:lnTo>
                    <a:pt x="333198" y="626262"/>
                  </a:lnTo>
                  <a:lnTo>
                    <a:pt x="295695" y="588191"/>
                  </a:lnTo>
                  <a:lnTo>
                    <a:pt x="260532" y="548503"/>
                  </a:lnTo>
                  <a:lnTo>
                    <a:pt x="227537" y="507430"/>
                  </a:lnTo>
                  <a:lnTo>
                    <a:pt x="196542" y="465206"/>
                  </a:lnTo>
                  <a:lnTo>
                    <a:pt x="167373" y="422064"/>
                  </a:lnTo>
                  <a:lnTo>
                    <a:pt x="139861" y="378237"/>
                  </a:lnTo>
                  <a:lnTo>
                    <a:pt x="113834" y="333958"/>
                  </a:lnTo>
                  <a:lnTo>
                    <a:pt x="89122" y="289462"/>
                  </a:lnTo>
                  <a:lnTo>
                    <a:pt x="65553" y="244980"/>
                  </a:lnTo>
                  <a:lnTo>
                    <a:pt x="42957" y="200746"/>
                  </a:lnTo>
                  <a:lnTo>
                    <a:pt x="0" y="113956"/>
                  </a:lnTo>
                  <a:lnTo>
                    <a:pt x="232039" y="0"/>
                  </a:lnTo>
                  <a:lnTo>
                    <a:pt x="279349" y="95378"/>
                  </a:lnTo>
                  <a:lnTo>
                    <a:pt x="303822" y="142760"/>
                  </a:lnTo>
                  <a:lnTo>
                    <a:pt x="329154" y="189521"/>
                  </a:lnTo>
                  <a:lnTo>
                    <a:pt x="355578" y="235349"/>
                  </a:lnTo>
                  <a:lnTo>
                    <a:pt x="383331" y="279932"/>
                  </a:lnTo>
                  <a:lnTo>
                    <a:pt x="412645" y="322959"/>
                  </a:lnTo>
                  <a:lnTo>
                    <a:pt x="443755" y="364117"/>
                  </a:lnTo>
                  <a:lnTo>
                    <a:pt x="476896" y="403095"/>
                  </a:lnTo>
                  <a:lnTo>
                    <a:pt x="512303" y="439580"/>
                  </a:lnTo>
                  <a:lnTo>
                    <a:pt x="553014" y="475210"/>
                  </a:lnTo>
                  <a:lnTo>
                    <a:pt x="595790" y="505943"/>
                  </a:lnTo>
                  <a:lnTo>
                    <a:pt x="640066" y="531609"/>
                  </a:lnTo>
                  <a:lnTo>
                    <a:pt x="685277" y="552038"/>
                  </a:lnTo>
                  <a:lnTo>
                    <a:pt x="730856" y="567061"/>
                  </a:lnTo>
                  <a:lnTo>
                    <a:pt x="776239" y="576507"/>
                  </a:lnTo>
                  <a:lnTo>
                    <a:pt x="820861" y="580206"/>
                  </a:lnTo>
                  <a:lnTo>
                    <a:pt x="864157" y="577988"/>
                  </a:lnTo>
                  <a:lnTo>
                    <a:pt x="905560" y="569683"/>
                  </a:lnTo>
                  <a:lnTo>
                    <a:pt x="977910" y="818131"/>
                  </a:lnTo>
                  <a:close/>
                </a:path>
              </a:pathLst>
            </a:custGeom>
            <a:solidFill>
              <a:srgbClr val="867C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181728" y="616161"/>
              <a:ext cx="422909" cy="327660"/>
            </a:xfrm>
            <a:custGeom>
              <a:avLst/>
              <a:gdLst/>
              <a:ahLst/>
              <a:cxnLst/>
              <a:rect l="l" t="t" r="r" b="b"/>
              <a:pathLst>
                <a:path w="422909" h="327659">
                  <a:moveTo>
                    <a:pt x="372674" y="0"/>
                  </a:moveTo>
                  <a:lnTo>
                    <a:pt x="422844" y="253653"/>
                  </a:lnTo>
                  <a:lnTo>
                    <a:pt x="50169" y="327364"/>
                  </a:lnTo>
                  <a:lnTo>
                    <a:pt x="0" y="73710"/>
                  </a:lnTo>
                  <a:lnTo>
                    <a:pt x="372674" y="0"/>
                  </a:lnTo>
                  <a:close/>
                </a:path>
              </a:pathLst>
            </a:custGeom>
            <a:solidFill>
              <a:srgbClr val="DB4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701569" y="2549629"/>
              <a:ext cx="259715" cy="323850"/>
            </a:xfrm>
            <a:custGeom>
              <a:avLst/>
              <a:gdLst/>
              <a:ahLst/>
              <a:cxnLst/>
              <a:rect l="l" t="t" r="r" b="b"/>
              <a:pathLst>
                <a:path w="259715" h="323850">
                  <a:moveTo>
                    <a:pt x="259535" y="776"/>
                  </a:moveTo>
                  <a:lnTo>
                    <a:pt x="258566" y="323622"/>
                  </a:lnTo>
                  <a:lnTo>
                    <a:pt x="0" y="322846"/>
                  </a:lnTo>
                  <a:lnTo>
                    <a:pt x="969" y="0"/>
                  </a:lnTo>
                  <a:lnTo>
                    <a:pt x="259535" y="776"/>
                  </a:lnTo>
                  <a:close/>
                </a:path>
              </a:pathLst>
            </a:custGeom>
            <a:solidFill>
              <a:srgbClr val="429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9413" y="8732560"/>
              <a:ext cx="1387475" cy="534670"/>
            </a:xfrm>
            <a:custGeom>
              <a:avLst/>
              <a:gdLst/>
              <a:ahLst/>
              <a:cxnLst/>
              <a:rect l="l" t="t" r="r" b="b"/>
              <a:pathLst>
                <a:path w="1387475" h="534670">
                  <a:moveTo>
                    <a:pt x="1387327" y="317159"/>
                  </a:moveTo>
                  <a:lnTo>
                    <a:pt x="1247240" y="534638"/>
                  </a:lnTo>
                  <a:lnTo>
                    <a:pt x="1157827" y="477386"/>
                  </a:lnTo>
                  <a:lnTo>
                    <a:pt x="1112646" y="449292"/>
                  </a:lnTo>
                  <a:lnTo>
                    <a:pt x="1067096" y="421960"/>
                  </a:lnTo>
                  <a:lnTo>
                    <a:pt x="1021142" y="395697"/>
                  </a:lnTo>
                  <a:lnTo>
                    <a:pt x="974744" y="370806"/>
                  </a:lnTo>
                  <a:lnTo>
                    <a:pt x="927865" y="347594"/>
                  </a:lnTo>
                  <a:lnTo>
                    <a:pt x="880468" y="326366"/>
                  </a:lnTo>
                  <a:lnTo>
                    <a:pt x="832513" y="307428"/>
                  </a:lnTo>
                  <a:lnTo>
                    <a:pt x="783965" y="291085"/>
                  </a:lnTo>
                  <a:lnTo>
                    <a:pt x="734783" y="277642"/>
                  </a:lnTo>
                  <a:lnTo>
                    <a:pt x="684932" y="267405"/>
                  </a:lnTo>
                  <a:lnTo>
                    <a:pt x="640202" y="261729"/>
                  </a:lnTo>
                  <a:lnTo>
                    <a:pt x="593629" y="259624"/>
                  </a:lnTo>
                  <a:lnTo>
                    <a:pt x="546013" y="261294"/>
                  </a:lnTo>
                  <a:lnTo>
                    <a:pt x="498153" y="266945"/>
                  </a:lnTo>
                  <a:lnTo>
                    <a:pt x="450851" y="276782"/>
                  </a:lnTo>
                  <a:lnTo>
                    <a:pt x="404906" y="291008"/>
                  </a:lnTo>
                  <a:lnTo>
                    <a:pt x="361119" y="309829"/>
                  </a:lnTo>
                  <a:lnTo>
                    <a:pt x="320289" y="333449"/>
                  </a:lnTo>
                  <a:lnTo>
                    <a:pt x="283217" y="362074"/>
                  </a:lnTo>
                  <a:lnTo>
                    <a:pt x="250703" y="395908"/>
                  </a:lnTo>
                  <a:lnTo>
                    <a:pt x="223547" y="435156"/>
                  </a:lnTo>
                  <a:lnTo>
                    <a:pt x="0" y="304400"/>
                  </a:lnTo>
                  <a:lnTo>
                    <a:pt x="26964" y="262465"/>
                  </a:lnTo>
                  <a:lnTo>
                    <a:pt x="56834" y="223936"/>
                  </a:lnTo>
                  <a:lnTo>
                    <a:pt x="89361" y="188742"/>
                  </a:lnTo>
                  <a:lnTo>
                    <a:pt x="124299" y="156809"/>
                  </a:lnTo>
                  <a:lnTo>
                    <a:pt x="161402" y="128064"/>
                  </a:lnTo>
                  <a:lnTo>
                    <a:pt x="200423" y="102435"/>
                  </a:lnTo>
                  <a:lnTo>
                    <a:pt x="241116" y="79850"/>
                  </a:lnTo>
                  <a:lnTo>
                    <a:pt x="283234" y="60235"/>
                  </a:lnTo>
                  <a:lnTo>
                    <a:pt x="326531" y="43518"/>
                  </a:lnTo>
                  <a:lnTo>
                    <a:pt x="370760" y="29626"/>
                  </a:lnTo>
                  <a:lnTo>
                    <a:pt x="415675" y="18486"/>
                  </a:lnTo>
                  <a:lnTo>
                    <a:pt x="461029" y="10026"/>
                  </a:lnTo>
                  <a:lnTo>
                    <a:pt x="506575" y="4174"/>
                  </a:lnTo>
                  <a:lnTo>
                    <a:pt x="552067" y="856"/>
                  </a:lnTo>
                  <a:lnTo>
                    <a:pt x="597259" y="0"/>
                  </a:lnTo>
                  <a:lnTo>
                    <a:pt x="641905" y="1532"/>
                  </a:lnTo>
                  <a:lnTo>
                    <a:pt x="685756" y="5381"/>
                  </a:lnTo>
                  <a:lnTo>
                    <a:pt x="728568" y="11474"/>
                  </a:lnTo>
                  <a:lnTo>
                    <a:pt x="778716" y="21358"/>
                  </a:lnTo>
                  <a:lnTo>
                    <a:pt x="827873" y="33617"/>
                  </a:lnTo>
                  <a:lnTo>
                    <a:pt x="876062" y="48050"/>
                  </a:lnTo>
                  <a:lnTo>
                    <a:pt x="923306" y="64454"/>
                  </a:lnTo>
                  <a:lnTo>
                    <a:pt x="969629" y="82627"/>
                  </a:lnTo>
                  <a:lnTo>
                    <a:pt x="1015055" y="102366"/>
                  </a:lnTo>
                  <a:lnTo>
                    <a:pt x="1059605" y="123471"/>
                  </a:lnTo>
                  <a:lnTo>
                    <a:pt x="1103305" y="145737"/>
                  </a:lnTo>
                  <a:lnTo>
                    <a:pt x="1146177" y="168963"/>
                  </a:lnTo>
                  <a:lnTo>
                    <a:pt x="1188244" y="192948"/>
                  </a:lnTo>
                  <a:lnTo>
                    <a:pt x="1229530" y="217488"/>
                  </a:lnTo>
                  <a:lnTo>
                    <a:pt x="1270057" y="242381"/>
                  </a:lnTo>
                  <a:lnTo>
                    <a:pt x="1348933" y="292419"/>
                  </a:lnTo>
                  <a:lnTo>
                    <a:pt x="1387327" y="317159"/>
                  </a:lnTo>
                  <a:close/>
                </a:path>
              </a:pathLst>
            </a:custGeom>
            <a:solidFill>
              <a:srgbClr val="DB4E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1976284" y="9554049"/>
            <a:ext cx="478155" cy="367030"/>
          </a:xfrm>
          <a:custGeom>
            <a:avLst/>
            <a:gdLst/>
            <a:ahLst/>
            <a:cxnLst/>
            <a:rect l="l" t="t" r="r" b="b"/>
            <a:pathLst>
              <a:path w="478155" h="367029">
                <a:moveTo>
                  <a:pt x="478144" y="216593"/>
                </a:moveTo>
                <a:lnTo>
                  <a:pt x="435743" y="242677"/>
                </a:lnTo>
                <a:lnTo>
                  <a:pt x="392198" y="266358"/>
                </a:lnTo>
                <a:lnTo>
                  <a:pt x="347508" y="287637"/>
                </a:lnTo>
                <a:lnTo>
                  <a:pt x="301675" y="306513"/>
                </a:lnTo>
                <a:lnTo>
                  <a:pt x="254697" y="322986"/>
                </a:lnTo>
                <a:lnTo>
                  <a:pt x="206913" y="336948"/>
                </a:lnTo>
                <a:lnTo>
                  <a:pt x="158660" y="348290"/>
                </a:lnTo>
                <a:lnTo>
                  <a:pt x="109938" y="357012"/>
                </a:lnTo>
                <a:lnTo>
                  <a:pt x="60747" y="363115"/>
                </a:lnTo>
                <a:lnTo>
                  <a:pt x="11087" y="366599"/>
                </a:lnTo>
                <a:lnTo>
                  <a:pt x="0" y="108204"/>
                </a:lnTo>
                <a:lnTo>
                  <a:pt x="44706" y="104756"/>
                </a:lnTo>
                <a:lnTo>
                  <a:pt x="88884" y="98359"/>
                </a:lnTo>
                <a:lnTo>
                  <a:pt x="132533" y="89013"/>
                </a:lnTo>
                <a:lnTo>
                  <a:pt x="175654" y="76718"/>
                </a:lnTo>
                <a:lnTo>
                  <a:pt x="217866" y="61596"/>
                </a:lnTo>
                <a:lnTo>
                  <a:pt x="258790" y="43769"/>
                </a:lnTo>
                <a:lnTo>
                  <a:pt x="298426" y="23237"/>
                </a:lnTo>
                <a:lnTo>
                  <a:pt x="336775" y="0"/>
                </a:lnTo>
                <a:lnTo>
                  <a:pt x="478144" y="216593"/>
                </a:lnTo>
                <a:close/>
              </a:path>
            </a:pathLst>
          </a:custGeom>
          <a:solidFill>
            <a:srgbClr val="F5C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7614" y="8271814"/>
            <a:ext cx="260985" cy="302260"/>
          </a:xfrm>
          <a:custGeom>
            <a:avLst/>
            <a:gdLst/>
            <a:ahLst/>
            <a:cxnLst/>
            <a:rect l="l" t="t" r="r" b="b"/>
            <a:pathLst>
              <a:path w="260984" h="302259">
                <a:moveTo>
                  <a:pt x="260731" y="4203"/>
                </a:moveTo>
                <a:lnTo>
                  <a:pt x="95631" y="2590"/>
                </a:lnTo>
                <a:lnTo>
                  <a:pt x="95656" y="914"/>
                </a:lnTo>
                <a:lnTo>
                  <a:pt x="2946" y="0"/>
                </a:lnTo>
                <a:lnTo>
                  <a:pt x="0" y="299275"/>
                </a:lnTo>
                <a:lnTo>
                  <a:pt x="92710" y="300177"/>
                </a:lnTo>
                <a:lnTo>
                  <a:pt x="257797" y="301802"/>
                </a:lnTo>
                <a:lnTo>
                  <a:pt x="260731" y="4203"/>
                </a:lnTo>
                <a:close/>
              </a:path>
            </a:pathLst>
          </a:custGeom>
          <a:solidFill>
            <a:srgbClr val="42975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" y="580479"/>
            <a:ext cx="2742963" cy="2595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0186" y="7994132"/>
            <a:ext cx="3386276" cy="1816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261" y="2626066"/>
            <a:ext cx="10334624" cy="5819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8867" y="474875"/>
            <a:ext cx="1157033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484">
                <a:solidFill>
                  <a:srgbClr val="2E72B0"/>
                </a:solidFill>
                <a:latin typeface="Trebuchet MS"/>
                <a:cs typeface="Trebuchet MS"/>
              </a:rPr>
              <a:t>S</a:t>
            </a:r>
            <a:r>
              <a:rPr dirty="0" sz="8500" spc="695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8500" spc="900">
                <a:solidFill>
                  <a:srgbClr val="2E72B0"/>
                </a:solidFill>
                <a:latin typeface="Trebuchet MS"/>
                <a:cs typeface="Trebuchet MS"/>
              </a:rPr>
              <a:t>u</a:t>
            </a:r>
            <a:r>
              <a:rPr dirty="0" sz="8500" spc="1620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8500" spc="780">
                <a:solidFill>
                  <a:srgbClr val="2E72B0"/>
                </a:solidFill>
                <a:latin typeface="Trebuchet MS"/>
                <a:cs typeface="Trebuchet MS"/>
              </a:rPr>
              <a:t>c</a:t>
            </a:r>
            <a:r>
              <a:rPr dirty="0" sz="8500" spc="30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500" spc="-69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500" spc="780">
                <a:solidFill>
                  <a:srgbClr val="2E72B0"/>
                </a:solidFill>
                <a:latin typeface="Trebuchet MS"/>
                <a:cs typeface="Trebuchet MS"/>
              </a:rPr>
              <a:t>c</a:t>
            </a:r>
            <a:r>
              <a:rPr dirty="0" sz="8500" spc="695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8500" spc="525">
                <a:solidFill>
                  <a:srgbClr val="2E72B0"/>
                </a:solidFill>
                <a:latin typeface="Trebuchet MS"/>
                <a:cs typeface="Trebuchet MS"/>
              </a:rPr>
              <a:t>d</a:t>
            </a:r>
            <a:r>
              <a:rPr dirty="0" sz="8500" spc="30">
                <a:solidFill>
                  <a:srgbClr val="2E72B0"/>
                </a:solidFill>
                <a:latin typeface="Trebuchet MS"/>
                <a:cs typeface="Trebuchet MS"/>
              </a:rPr>
              <a:t>e</a:t>
            </a:r>
            <a:r>
              <a:rPr dirty="0" sz="8500" spc="-695">
                <a:solidFill>
                  <a:srgbClr val="2E72B0"/>
                </a:solidFill>
                <a:latin typeface="Trebuchet MS"/>
                <a:cs typeface="Trebuchet MS"/>
              </a:rPr>
              <a:t> </a:t>
            </a:r>
            <a:r>
              <a:rPr dirty="0" sz="8500" spc="15">
                <a:solidFill>
                  <a:srgbClr val="2E72B0"/>
                </a:solidFill>
                <a:latin typeface="Trebuchet MS"/>
                <a:cs typeface="Trebuchet MS"/>
              </a:rPr>
              <a:t>P</a:t>
            </a:r>
            <a:r>
              <a:rPr dirty="0" sz="8500" spc="-25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8500" spc="-475">
                <a:solidFill>
                  <a:srgbClr val="2E72B0"/>
                </a:solidFill>
                <a:latin typeface="Trebuchet MS"/>
                <a:cs typeface="Trebuchet MS"/>
              </a:rPr>
              <a:t>O</a:t>
            </a:r>
            <a:r>
              <a:rPr dirty="0" sz="8500" spc="-630">
                <a:solidFill>
                  <a:srgbClr val="2E72B0"/>
                </a:solidFill>
                <a:latin typeface="Trebuchet MS"/>
                <a:cs typeface="Trebuchet MS"/>
              </a:rPr>
              <a:t>G</a:t>
            </a:r>
            <a:r>
              <a:rPr dirty="0" sz="8500" spc="-25">
                <a:solidFill>
                  <a:srgbClr val="2E72B0"/>
                </a:solidFill>
                <a:latin typeface="Trebuchet MS"/>
                <a:cs typeface="Trebuchet MS"/>
              </a:rPr>
              <a:t>R</a:t>
            </a:r>
            <a:r>
              <a:rPr dirty="0" sz="8500" spc="10">
                <a:solidFill>
                  <a:srgbClr val="2E72B0"/>
                </a:solidFill>
                <a:latin typeface="Trebuchet MS"/>
                <a:cs typeface="Trebuchet MS"/>
              </a:rPr>
              <a:t>A</a:t>
            </a:r>
            <a:r>
              <a:rPr dirty="0" sz="8500" spc="910">
                <a:solidFill>
                  <a:srgbClr val="2E72B0"/>
                </a:solidFill>
                <a:latin typeface="Trebuchet MS"/>
                <a:cs typeface="Trebuchet MS"/>
              </a:rPr>
              <a:t>M</a:t>
            </a:r>
            <a:endParaRPr sz="8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 Ridho Naufal</dc:creator>
  <cp:keywords>DAF5UaJY0BA,BAFL14Us3MY</cp:keywords>
  <dc:title>Biru Oranye Warna Warni Ceria Tugas Presentasi</dc:title>
  <dcterms:created xsi:type="dcterms:W3CDTF">2024-01-10T05:27:38Z</dcterms:created>
  <dcterms:modified xsi:type="dcterms:W3CDTF">2024-01-10T05:27:38Z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2024-01-10T00:00:00Z</vt:filetime>
  </property>
</Properties>
</file>