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C0A178BB-976F-455E-95BD-AF564792B33C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5501958-B195-42E5-8BFE-4AC2F0DD8C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78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3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0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0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0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BE6EA-A814-464F-A4BF-CBC3FAE906B1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E6-DEC3-4686-9815-DEAA04BEC1A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3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9CBCCB-904C-4C34-9385-9E518138A7FD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E2C7-8C2E-4B3C-AC9B-CE898CA6BBE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7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41E95-86D6-4163-AB9E-DA10324FBD62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F530-5D1F-459A-A7CE-D430BAAC07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19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49827-1489-43BE-8A7D-EA486062CF3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45D6-94B4-4E5D-B828-9593A67B97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1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88D9A-D11A-4DC2-8DFF-529D15297093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835F-2359-47D2-98D4-0A3BE3E497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91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05CF85-7E50-4B9C-8058-D39F6270AD2A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9B22-5DB7-4DE5-84F0-8FBB0177DE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6E894-5E46-42B0-8A3C-B771F5ADEE02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25E8-F352-4981-ABA2-B9E1B1962C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1EE9E-4F3F-44F8-BB1D-C2AA548E5391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7182-F069-49DE-808C-A8C0FE3561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5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2FA3E-36D6-4769-87EA-85CF7E813EA1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9246-0914-45DF-88E2-5445645DF3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0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95730-41DD-4D28-B3F9-4161AEE2504E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7E77-F594-416A-A78B-2A58D6D652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2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52E38C0-1D02-4244-B94F-A4D82575188F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FAC43-35D0-474A-A357-F6ACC2E070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21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553FFF87-9710-40EF-B2FE-899451026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TOPOLOGI JARINGAN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5374-0EA1-4B43-959C-F2E223520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algn="l"/>
            <a:r>
              <a:rPr lang="en-US" dirty="0"/>
              <a:t>Nama: Grazio Abraham Budikase</a:t>
            </a:r>
          </a:p>
          <a:p>
            <a:pPr algn="l"/>
            <a:r>
              <a:rPr lang="en-US" dirty="0" err="1"/>
              <a:t>Nim</a:t>
            </a:r>
            <a:r>
              <a:rPr lang="en-US" dirty="0"/>
              <a:t>    : 202031220</a:t>
            </a:r>
          </a:p>
          <a:p>
            <a:pPr algn="l"/>
            <a:r>
              <a:rPr lang="en-US" dirty="0"/>
              <a:t>Kelas  : </a:t>
            </a:r>
            <a:r>
              <a:rPr lang="en-US" dirty="0" err="1"/>
              <a:t>Informatika</a:t>
            </a:r>
            <a:r>
              <a:rPr lang="en-US" dirty="0"/>
              <a:t> 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BEA2F26-58D8-4E45-851E-69FE8D2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Ring</a:t>
            </a:r>
          </a:p>
        </p:txBody>
      </p:sp>
      <p:pic>
        <p:nvPicPr>
          <p:cNvPr id="11267" name="Content Placeholder 3" descr="image006.jpg">
            <a:extLst>
              <a:ext uri="{FF2B5EF4-FFF2-40B4-BE49-F238E27FC236}">
                <a16:creationId xmlns:a16="http://schemas.microsoft.com/office/drawing/2014/main" id="{E6C46072-0101-4F3F-936F-5D887FD8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791" y="915337"/>
            <a:ext cx="6858000" cy="49863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603554A-B86D-4316-9697-C5FB4035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Ring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A7859D8-47CB-486A-8A9F-431AD9FA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Pada topologi ini, kerusakan pada salah satu komputer akan berpengaruh terhadap jaringan  secara keseluruhan dan tentu saja akan mempersulit proses diagnosa.</a:t>
            </a:r>
          </a:p>
          <a:p>
            <a:r>
              <a:rPr lang="en-US" altLang="en-US"/>
              <a:t>Penambahan dan pemindahan komputer juga akan mengganggu jaringan yang sedang berjalan.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A44AEE7-EC1D-4E5A-9C43-4B5EE58D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Tree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8FA7D49-1E07-4AAA-9E81-A08094E3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Dapat berupa gabungan dari topologi star dengan topologi bus. Namun saat ini topologi tree merupakan kumpulan topologi star yang memiliki hirarki, sehingga antar hirarki ada aturan masing-masing.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751F94-173B-4ED3-A0C8-C36DF07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Mesh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639AE5-D8C6-4E9F-9878-7CF4B2D7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Digunakan pada kondisi di mana tidak ada hubungan komunikasi terputus secara absolut antar node komputer. Sebagai contoh system-sistem control dari sebuah nuclear power plant. Topologi ini merefleksikan bagaimana desain internet yang memiliki multi path ke berbagai lokasi.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2175C1C-713A-4BD3-BF3C-FE957435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Jaringan</a:t>
            </a:r>
            <a:r>
              <a:rPr lang="en-US" altLang="en-US" dirty="0"/>
              <a:t> SMK YDK 7</a:t>
            </a:r>
          </a:p>
        </p:txBody>
      </p:sp>
      <p:pic>
        <p:nvPicPr>
          <p:cNvPr id="15363" name="Content Placeholder 3" descr="Logical Network Smk Telkom.gif">
            <a:extLst>
              <a:ext uri="{FF2B5EF4-FFF2-40B4-BE49-F238E27FC236}">
                <a16:creationId xmlns:a16="http://schemas.microsoft.com/office/drawing/2014/main" id="{751BC43D-1A78-4E9E-A1A7-1E10CC19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650081"/>
            <a:ext cx="4953000" cy="55578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3F2B994-09AD-430E-92A1-92764620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Definisi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7003989-6876-4387-8D11-C98EAD2F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Tampilan fisik jaringan yang menggambarkan penempatan komputer-komputer di dalam jaringan dan bagaimana kabel ditarik untuk menghubungkan komputer-komputer tersebut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A3CA975-E8E0-4E25-A41C-171E6A9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Jaringan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EBF05CF-ED15-4C2D-9C92-C04C5EB4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Bus</a:t>
            </a:r>
          </a:p>
          <a:p>
            <a:r>
              <a:rPr lang="en-US" altLang="en-US"/>
              <a:t>Star</a:t>
            </a:r>
          </a:p>
          <a:p>
            <a:r>
              <a:rPr lang="en-US" altLang="en-US"/>
              <a:t>Ring</a:t>
            </a:r>
          </a:p>
          <a:p>
            <a:r>
              <a:rPr lang="en-US" altLang="en-US"/>
              <a:t>Tree</a:t>
            </a:r>
          </a:p>
          <a:p>
            <a:r>
              <a:rPr lang="en-US" altLang="en-US"/>
              <a:t>Mesh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81F2F3C-2E62-4D8A-95F5-40D535E3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 Bus</a:t>
            </a:r>
          </a:p>
        </p:txBody>
      </p:sp>
      <p:pic>
        <p:nvPicPr>
          <p:cNvPr id="5123" name="Content Placeholder 4" descr="bus.jpg">
            <a:extLst>
              <a:ext uri="{FF2B5EF4-FFF2-40B4-BE49-F238E27FC236}">
                <a16:creationId xmlns:a16="http://schemas.microsoft.com/office/drawing/2014/main" id="{55F825E4-8662-43E7-B828-2D306A91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62001"/>
            <a:ext cx="5176838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674A688-3E34-4022-8B6D-1794621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Keuntungan Topologi BUS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8583689-0B4E-4AFE-AAE7-28BF85FE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Mudah mengkoneksikan komputer atau perangkat lain ke linier bus. </a:t>
            </a:r>
          </a:p>
          <a:p>
            <a:r>
              <a:rPr lang="en-US" altLang="en-US"/>
              <a:t>Jumlah kabel lebih sedikit daripada topologi star.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9B8C17A-95DA-4228-8FA7-FFCD225F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Kelemahan Topologi BUS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FAF217F-2DFD-434D-A8AA-52826170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Jaringan akan terganggu, jika ada salah satu komputer ada yang mati. </a:t>
            </a:r>
          </a:p>
          <a:p>
            <a:r>
              <a:rPr lang="en-US" altLang="en-US"/>
              <a:t>Membutuhkan terminator di dua sisi ujung dari jaringan </a:t>
            </a:r>
          </a:p>
          <a:p>
            <a:r>
              <a:rPr lang="en-US" altLang="en-US"/>
              <a:t>Sulit untuk mendiagnosa, jaringan ada masalah atau putus. </a:t>
            </a:r>
          </a:p>
          <a:p>
            <a:r>
              <a:rPr lang="en-US" altLang="en-US"/>
              <a:t>Bukan solusi terbaik untuk mengatasi perkantoran yang besar.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6">
            <a:extLst>
              <a:ext uri="{FF2B5EF4-FFF2-40B4-BE49-F238E27FC236}">
                <a16:creationId xmlns:a16="http://schemas.microsoft.com/office/drawing/2014/main" id="{4F486987-6778-4E0F-A88A-E85E362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8194" name="Content Placeholder 5" descr="star_topo.gif">
            <a:extLst>
              <a:ext uri="{FF2B5EF4-FFF2-40B4-BE49-F238E27FC236}">
                <a16:creationId xmlns:a16="http://schemas.microsoft.com/office/drawing/2014/main" id="{E0A26BCB-59A1-4F71-9444-093195C0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685800"/>
            <a:ext cx="7543800" cy="5486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48FE9F5-12B9-49EE-A23F-F92795D0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Keuntungan Topologi Star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3DBB9DEA-BE80-4431-A252-8CD0D6AF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Mudah instalasinya</a:t>
            </a:r>
          </a:p>
          <a:p>
            <a:r>
              <a:rPr lang="en-US" altLang="en-US"/>
              <a:t>Tidak akan mempengaruhi jaringan, jika ada komputer atau peripheral yang mati atau tidak digunakan (lebih handal)</a:t>
            </a:r>
          </a:p>
          <a:p>
            <a:r>
              <a:rPr lang="en-US" altLang="en-US"/>
              <a:t>Mudah untuk mendiagnosa permasalahan jaringan.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DA6555C-5013-465F-BAB5-46FE3684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Kelemahan Topologi Star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D16EE05-3BEA-42F8-AE2B-C780ECB8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Membutuhkan lebih banyak kabel daripada linier bus</a:t>
            </a:r>
          </a:p>
          <a:p>
            <a:r>
              <a:rPr lang="en-US" altLang="en-US"/>
              <a:t>Jika konsentrator (hub/switch) rusak, maka jaringan akan terputus</a:t>
            </a:r>
          </a:p>
          <a:p>
            <a:r>
              <a:rPr lang="en-US" altLang="en-US"/>
              <a:t>Lebih mahal daripada linier bus, karena membutuhkan peralatan tambahan yaitu konsentrator.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290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Organic</vt:lpstr>
      <vt:lpstr>TOPOLOGI JARINGAN</vt:lpstr>
      <vt:lpstr>Definisi</vt:lpstr>
      <vt:lpstr>Topologi Jaringan</vt:lpstr>
      <vt:lpstr>Topologi Bus</vt:lpstr>
      <vt:lpstr>Keuntungan Topologi BUS</vt:lpstr>
      <vt:lpstr>Kelemahan Topologi BUS</vt:lpstr>
      <vt:lpstr>PowerPoint Presentation</vt:lpstr>
      <vt:lpstr>Keuntungan Topologi Star</vt:lpstr>
      <vt:lpstr>Kelemahan Topologi Star</vt:lpstr>
      <vt:lpstr>Topologi Ring</vt:lpstr>
      <vt:lpstr>Topologi Ring</vt:lpstr>
      <vt:lpstr>Topologi Tree</vt:lpstr>
      <vt:lpstr>Topologi Mesh</vt:lpstr>
      <vt:lpstr>Jaringan SMK YDK 7</vt:lpstr>
    </vt:vector>
  </TitlesOfParts>
  <Company>Bunul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 JARINGAN</dc:title>
  <dc:creator>Grazio abraham</dc:creator>
  <cp:lastModifiedBy>GRAZIO ABRAHAM BUDIKASE</cp:lastModifiedBy>
  <cp:revision>15</cp:revision>
  <dcterms:created xsi:type="dcterms:W3CDTF">2007-07-27T00:55:36Z</dcterms:created>
  <dcterms:modified xsi:type="dcterms:W3CDTF">2021-09-28T04:18:22Z</dcterms:modified>
</cp:coreProperties>
</file>