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71" r:id="rId6"/>
    <p:sldId id="275" r:id="rId7"/>
    <p:sldId id="272" r:id="rId8"/>
    <p:sldId id="273" r:id="rId9"/>
    <p:sldId id="261" r:id="rId10"/>
    <p:sldId id="274" r:id="rId11"/>
    <p:sldId id="269" r:id="rId12"/>
    <p:sldId id="268" r:id="rId13"/>
  </p:sldIdLst>
  <p:sldSz cx="12192000" cy="6858000"/>
  <p:notesSz cx="12192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08" autoAdjust="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A96E3D-9E46-4DA1-8140-998BB2AA3AF8}" type="doc">
      <dgm:prSet loTypeId="urn:microsoft.com/office/officeart/2005/8/layout/chevron2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8EC19C7E-B5A4-425B-A8D0-ADC5C0252235}">
      <dgm:prSet phldrT="[Text]"/>
      <dgm:spPr/>
      <dgm:t>
        <a:bodyPr/>
        <a:lstStyle/>
        <a:p>
          <a:r>
            <a:rPr lang="id-ID" dirty="0"/>
            <a:t> </a:t>
          </a:r>
          <a:endParaRPr lang="en-US" dirty="0"/>
        </a:p>
      </dgm:t>
    </dgm:pt>
    <dgm:pt modelId="{DB7A4742-B22B-434A-A8CC-CBDC90DFB397}" type="parTrans" cxnId="{6EAF93E8-30E7-4910-BE7B-40485F3DF0EA}">
      <dgm:prSet/>
      <dgm:spPr/>
      <dgm:t>
        <a:bodyPr/>
        <a:lstStyle/>
        <a:p>
          <a:endParaRPr lang="en-US"/>
        </a:p>
      </dgm:t>
    </dgm:pt>
    <dgm:pt modelId="{6B5D9E80-8B96-4FBD-99C6-850E2FFEA375}" type="sibTrans" cxnId="{6EAF93E8-30E7-4910-BE7B-40485F3DF0EA}">
      <dgm:prSet/>
      <dgm:spPr/>
      <dgm:t>
        <a:bodyPr/>
        <a:lstStyle/>
        <a:p>
          <a:endParaRPr lang="en-US"/>
        </a:p>
      </dgm:t>
    </dgm:pt>
    <dgm:pt modelId="{9964F329-F96A-47AA-9FDE-20393E5CF7F6}">
      <dgm:prSet phldrT="[Text]" custT="1"/>
      <dgm:spPr/>
      <dgm:t>
        <a:bodyPr/>
        <a:lstStyle/>
        <a:p>
          <a:r>
            <a:rPr lang="fi-FI" sz="1800" b="1" kern="1200" spc="-5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Melaksanakan kegiatan himbauan  penerapan Prokes 5 M</a:t>
          </a:r>
          <a:endParaRPr lang="en-US" sz="1800" b="1" kern="1200" spc="-5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rlito"/>
            <a:ea typeface="+mn-ea"/>
            <a:cs typeface="Carlito"/>
          </a:endParaRPr>
        </a:p>
      </dgm:t>
    </dgm:pt>
    <dgm:pt modelId="{CBD7CF27-42E8-4F0D-A7C5-C2D520D5D806}" type="parTrans" cxnId="{3D55E7E0-22AB-4984-A09D-29B764F679C3}">
      <dgm:prSet/>
      <dgm:spPr/>
      <dgm:t>
        <a:bodyPr/>
        <a:lstStyle/>
        <a:p>
          <a:endParaRPr lang="en-US"/>
        </a:p>
      </dgm:t>
    </dgm:pt>
    <dgm:pt modelId="{7B22F7FD-3B4B-4C67-813D-D3804D38CCE2}" type="sibTrans" cxnId="{3D55E7E0-22AB-4984-A09D-29B764F679C3}">
      <dgm:prSet/>
      <dgm:spPr/>
      <dgm:t>
        <a:bodyPr/>
        <a:lstStyle/>
        <a:p>
          <a:endParaRPr lang="en-US"/>
        </a:p>
      </dgm:t>
    </dgm:pt>
    <dgm:pt modelId="{AA1B106A-BDEE-41F7-9CA6-98899CC48FC7}">
      <dgm:prSet phldrT="[Text]" custT="1"/>
      <dgm:spPr/>
      <dgm:t>
        <a:bodyPr/>
        <a:lstStyle/>
        <a:p>
          <a:r>
            <a:rPr lang="en-US" sz="1800" b="1" kern="1200" spc="-5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Melaksanakan</a:t>
          </a:r>
          <a:r>
            <a:rPr lang="en-US" sz="1800" b="1" kern="1200" spc="-5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 </a:t>
          </a:r>
          <a:r>
            <a:rPr lang="en-US" sz="1800" b="1" kern="1200" spc="-5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penyemprotan</a:t>
          </a:r>
          <a:r>
            <a:rPr lang="en-US" sz="1800" b="1" kern="1200" spc="-5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  </a:t>
          </a:r>
          <a:r>
            <a:rPr lang="en-US" sz="1800" b="1" kern="1200" spc="-5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disinfectan</a:t>
          </a:r>
          <a:r>
            <a:rPr lang="en-US" sz="1800" b="1" kern="1200" spc="-5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 </a:t>
          </a:r>
          <a:r>
            <a:rPr lang="en-US" sz="1800" b="1" kern="1200" spc="-5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thd</a:t>
          </a:r>
          <a:r>
            <a:rPr lang="en-US" sz="1800" b="1" kern="1200" spc="-5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 </a:t>
          </a:r>
          <a:r>
            <a:rPr lang="en-US" sz="1800" b="1" kern="1200" spc="-5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rumah</a:t>
          </a:r>
          <a:r>
            <a:rPr lang="en-US" sz="1800" b="1" kern="1200" spc="-5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 – </a:t>
          </a:r>
          <a:r>
            <a:rPr lang="en-US" sz="1800" b="1" kern="1200" spc="-5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rumah</a:t>
          </a:r>
          <a:r>
            <a:rPr lang="en-US" sz="1800" b="1" kern="1200" spc="-5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 </a:t>
          </a:r>
          <a:r>
            <a:rPr lang="en-US" sz="1800" b="1" kern="1200" spc="-5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pasien</a:t>
          </a:r>
          <a:r>
            <a:rPr lang="en-US" sz="1800" b="1" kern="1200" spc="-5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  </a:t>
          </a:r>
          <a:r>
            <a:rPr lang="en-US" sz="1800" b="1" kern="1200" spc="-5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positif</a:t>
          </a:r>
          <a:r>
            <a:rPr lang="en-US" sz="1800" b="1" kern="1200" spc="-5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 covid dan masjid</a:t>
          </a:r>
        </a:p>
      </dgm:t>
    </dgm:pt>
    <dgm:pt modelId="{01039A7D-268C-4FCE-B1A6-A94AAAEB4733}" type="parTrans" cxnId="{4CA54B40-55C0-435C-9415-4AE63713D019}">
      <dgm:prSet/>
      <dgm:spPr/>
      <dgm:t>
        <a:bodyPr/>
        <a:lstStyle/>
        <a:p>
          <a:endParaRPr lang="en-US"/>
        </a:p>
      </dgm:t>
    </dgm:pt>
    <dgm:pt modelId="{6455A927-2FA4-4200-9086-F371FF676E63}" type="sibTrans" cxnId="{4CA54B40-55C0-435C-9415-4AE63713D019}">
      <dgm:prSet/>
      <dgm:spPr/>
      <dgm:t>
        <a:bodyPr/>
        <a:lstStyle/>
        <a:p>
          <a:endParaRPr lang="en-US"/>
        </a:p>
      </dgm:t>
    </dgm:pt>
    <dgm:pt modelId="{21160C33-51D7-498E-AE4C-C0F6FAE4C477}">
      <dgm:prSet phldrT="[Text]"/>
      <dgm:spPr/>
      <dgm:t>
        <a:bodyPr/>
        <a:lstStyle/>
        <a:p>
          <a:r>
            <a:rPr lang="id-ID" dirty="0"/>
            <a:t> </a:t>
          </a:r>
          <a:endParaRPr lang="en-US" dirty="0"/>
        </a:p>
      </dgm:t>
    </dgm:pt>
    <dgm:pt modelId="{12A43976-006F-4B6C-A793-995A589F731C}" type="parTrans" cxnId="{1755A4E8-24A2-4883-8C74-2834CE6F0B27}">
      <dgm:prSet/>
      <dgm:spPr/>
      <dgm:t>
        <a:bodyPr/>
        <a:lstStyle/>
        <a:p>
          <a:endParaRPr lang="en-US"/>
        </a:p>
      </dgm:t>
    </dgm:pt>
    <dgm:pt modelId="{F9CD4ED3-4449-4B3E-9997-35514B32CD49}" type="sibTrans" cxnId="{1755A4E8-24A2-4883-8C74-2834CE6F0B27}">
      <dgm:prSet/>
      <dgm:spPr/>
      <dgm:t>
        <a:bodyPr/>
        <a:lstStyle/>
        <a:p>
          <a:endParaRPr lang="en-US"/>
        </a:p>
      </dgm:t>
    </dgm:pt>
    <dgm:pt modelId="{FD4CCAB9-62E4-49AA-B56A-D7E04103FCBA}">
      <dgm:prSet phldrT="[Text]"/>
      <dgm:spPr/>
      <dgm:t>
        <a:bodyPr/>
        <a:lstStyle/>
        <a:p>
          <a:r>
            <a:rPr lang="id-ID" b="1" spc="-5" dirty="0">
              <a:latin typeface="Carlito"/>
              <a:cs typeface="Carlito"/>
            </a:rPr>
            <a:t>Berkoordinasi dengan Forkopimcam untuk mendirikan  </a:t>
          </a:r>
          <a:r>
            <a:rPr lang="id-ID" b="1" spc="-20" dirty="0">
              <a:latin typeface="Carlito"/>
              <a:cs typeface="Carlito"/>
            </a:rPr>
            <a:t>Posko </a:t>
          </a:r>
          <a:r>
            <a:rPr lang="id-ID" b="1" spc="-5" dirty="0">
              <a:latin typeface="Carlito"/>
              <a:cs typeface="Carlito"/>
            </a:rPr>
            <a:t>PPKM Mikro </a:t>
          </a:r>
          <a:r>
            <a:rPr lang="id-ID" b="1" dirty="0">
              <a:latin typeface="Carlito"/>
              <a:cs typeface="Carlito"/>
            </a:rPr>
            <a:t>di rt/rw dan  </a:t>
          </a:r>
          <a:r>
            <a:rPr lang="id-ID" b="1" spc="-20" dirty="0">
              <a:latin typeface="Carlito"/>
              <a:cs typeface="Carlito"/>
            </a:rPr>
            <a:t>kegiatan</a:t>
          </a:r>
          <a:r>
            <a:rPr lang="id-ID" b="1" spc="15" dirty="0">
              <a:latin typeface="Carlito"/>
              <a:cs typeface="Carlito"/>
            </a:rPr>
            <a:t> </a:t>
          </a:r>
          <a:r>
            <a:rPr lang="id-ID" b="1" spc="-20" dirty="0">
              <a:latin typeface="Carlito"/>
              <a:cs typeface="Carlito"/>
            </a:rPr>
            <a:t>nya.</a:t>
          </a:r>
          <a:endParaRPr lang="en-US" dirty="0"/>
        </a:p>
      </dgm:t>
    </dgm:pt>
    <dgm:pt modelId="{600C98E0-41AE-4537-BCE4-49682AD8100E}" type="parTrans" cxnId="{FCEB402F-977D-4335-90CC-026639C559CA}">
      <dgm:prSet/>
      <dgm:spPr/>
      <dgm:t>
        <a:bodyPr/>
        <a:lstStyle/>
        <a:p>
          <a:endParaRPr lang="en-US"/>
        </a:p>
      </dgm:t>
    </dgm:pt>
    <dgm:pt modelId="{03F648CA-B373-48BF-901F-C7CAA7E249A0}" type="sibTrans" cxnId="{FCEB402F-977D-4335-90CC-026639C559CA}">
      <dgm:prSet/>
      <dgm:spPr/>
      <dgm:t>
        <a:bodyPr/>
        <a:lstStyle/>
        <a:p>
          <a:endParaRPr lang="en-US"/>
        </a:p>
      </dgm:t>
    </dgm:pt>
    <dgm:pt modelId="{0205F893-4124-4A3C-8273-3541B7F56AF0}">
      <dgm:prSet phldrT="[Text]"/>
      <dgm:spPr/>
      <dgm:t>
        <a:bodyPr/>
        <a:lstStyle/>
        <a:p>
          <a:r>
            <a:rPr lang="en-US" b="1" spc="-5" dirty="0" err="1">
              <a:latin typeface="Carlito"/>
              <a:cs typeface="Carlito"/>
            </a:rPr>
            <a:t>Membagikan</a:t>
          </a:r>
          <a:r>
            <a:rPr lang="en-US" b="1" spc="-5" dirty="0">
              <a:latin typeface="Carlito"/>
              <a:cs typeface="Carlito"/>
            </a:rPr>
            <a:t> </a:t>
          </a:r>
          <a:r>
            <a:rPr lang="en-US" b="1" spc="-5" dirty="0" err="1">
              <a:latin typeface="Carlito"/>
              <a:cs typeface="Carlito"/>
            </a:rPr>
            <a:t>bantuan</a:t>
          </a:r>
          <a:r>
            <a:rPr lang="en-US" b="1" spc="-5" dirty="0">
              <a:latin typeface="Carlito"/>
              <a:cs typeface="Carlito"/>
            </a:rPr>
            <a:t> </a:t>
          </a:r>
          <a:r>
            <a:rPr lang="en-US" b="1" spc="-15" dirty="0" err="1">
              <a:latin typeface="Carlito"/>
              <a:cs typeface="Carlito"/>
            </a:rPr>
            <a:t>Sembako</a:t>
          </a:r>
          <a:r>
            <a:rPr lang="en-US" b="1" spc="-15" dirty="0">
              <a:latin typeface="Carlito"/>
              <a:cs typeface="Carlito"/>
            </a:rPr>
            <a:t> </a:t>
          </a:r>
          <a:r>
            <a:rPr lang="en-US" b="1" spc="-35" dirty="0" err="1">
              <a:latin typeface="Carlito"/>
              <a:cs typeface="Carlito"/>
            </a:rPr>
            <a:t>ke</a:t>
          </a:r>
          <a:r>
            <a:rPr lang="en-US" b="1" spc="370" dirty="0">
              <a:latin typeface="Carlito"/>
              <a:cs typeface="Carlito"/>
            </a:rPr>
            <a:t> </a:t>
          </a:r>
          <a:r>
            <a:rPr lang="en-US" b="1" spc="-5" dirty="0" err="1">
              <a:latin typeface="Carlito"/>
              <a:cs typeface="Carlito"/>
            </a:rPr>
            <a:t>rumah</a:t>
          </a:r>
          <a:endParaRPr lang="en-US" dirty="0"/>
        </a:p>
      </dgm:t>
    </dgm:pt>
    <dgm:pt modelId="{03F336D1-B655-464A-BFBD-7AEC0EBCBFE7}" type="parTrans" cxnId="{87BE7A0F-EB77-450A-8B6D-08B36F247ED6}">
      <dgm:prSet/>
      <dgm:spPr/>
      <dgm:t>
        <a:bodyPr/>
        <a:lstStyle/>
        <a:p>
          <a:endParaRPr lang="en-US"/>
        </a:p>
      </dgm:t>
    </dgm:pt>
    <dgm:pt modelId="{1610A144-EB33-44BD-9A54-C4B4D388FE45}" type="sibTrans" cxnId="{87BE7A0F-EB77-450A-8B6D-08B36F247ED6}">
      <dgm:prSet/>
      <dgm:spPr/>
      <dgm:t>
        <a:bodyPr/>
        <a:lstStyle/>
        <a:p>
          <a:endParaRPr lang="en-US"/>
        </a:p>
      </dgm:t>
    </dgm:pt>
    <dgm:pt modelId="{DC56AD36-55BB-4E90-9856-99CF533868C8}">
      <dgm:prSet phldrT="[Text]"/>
      <dgm:spPr/>
      <dgm:t>
        <a:bodyPr/>
        <a:lstStyle/>
        <a:p>
          <a:r>
            <a:rPr lang="id-ID" dirty="0"/>
            <a:t> </a:t>
          </a:r>
          <a:endParaRPr lang="en-US" dirty="0"/>
        </a:p>
      </dgm:t>
    </dgm:pt>
    <dgm:pt modelId="{45D7A2BF-62F4-47DA-8B17-E0AFA1A8F85A}" type="parTrans" cxnId="{CCE2C02C-C9F2-4C36-BCBE-F59CEC4F51FD}">
      <dgm:prSet/>
      <dgm:spPr/>
      <dgm:t>
        <a:bodyPr/>
        <a:lstStyle/>
        <a:p>
          <a:endParaRPr lang="en-US"/>
        </a:p>
      </dgm:t>
    </dgm:pt>
    <dgm:pt modelId="{5C8B4EA7-E957-407F-9BF8-EBD08FDC582B}" type="sibTrans" cxnId="{CCE2C02C-C9F2-4C36-BCBE-F59CEC4F51FD}">
      <dgm:prSet/>
      <dgm:spPr/>
      <dgm:t>
        <a:bodyPr/>
        <a:lstStyle/>
        <a:p>
          <a:endParaRPr lang="en-US"/>
        </a:p>
      </dgm:t>
    </dgm:pt>
    <dgm:pt modelId="{D04CB1ED-8C71-40E6-A09F-D513CFFD3242}">
      <dgm:prSet phldrT="[Text]" custT="1"/>
      <dgm:spPr/>
      <dgm:t>
        <a:bodyPr/>
        <a:lstStyle/>
        <a:p>
          <a:r>
            <a:rPr lang="en-US" sz="1800" b="1" kern="1200" spc="-5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Melaksanakan</a:t>
          </a:r>
          <a:r>
            <a:rPr lang="en-US" sz="1800" b="1" kern="1200" spc="-5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 </a:t>
          </a:r>
          <a:r>
            <a:rPr lang="en-US" sz="1800" b="1" kern="1200" spc="-5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pembagian</a:t>
          </a:r>
          <a:r>
            <a:rPr lang="en-US" sz="1800" b="1" kern="1200" spc="-5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 masker</a:t>
          </a:r>
        </a:p>
      </dgm:t>
    </dgm:pt>
    <dgm:pt modelId="{F5498E99-879A-4EDD-B1B2-5AADBB884A01}" type="parTrans" cxnId="{04A9727F-A149-4500-99AF-8A3CAE1D4EE2}">
      <dgm:prSet/>
      <dgm:spPr/>
      <dgm:t>
        <a:bodyPr/>
        <a:lstStyle/>
        <a:p>
          <a:endParaRPr lang="en-US"/>
        </a:p>
      </dgm:t>
    </dgm:pt>
    <dgm:pt modelId="{765C5B36-A7B4-4C94-ABCA-FB5D35137066}" type="sibTrans" cxnId="{04A9727F-A149-4500-99AF-8A3CAE1D4EE2}">
      <dgm:prSet/>
      <dgm:spPr/>
      <dgm:t>
        <a:bodyPr/>
        <a:lstStyle/>
        <a:p>
          <a:endParaRPr lang="en-US"/>
        </a:p>
      </dgm:t>
    </dgm:pt>
    <dgm:pt modelId="{4767DDC3-6C31-44B1-904D-018278FCB7CD}">
      <dgm:prSet phldrT="[Text]"/>
      <dgm:spPr/>
      <dgm:t>
        <a:bodyPr/>
        <a:lstStyle/>
        <a:p>
          <a:r>
            <a:rPr lang="id-ID" sz="1800" b="1" kern="1200" spc="-5" dirty="0">
              <a:latin typeface="Carlito"/>
              <a:cs typeface="Carlito"/>
            </a:rPr>
            <a:t>Bhabinkamtibmas melakukan 3 T (testing, tracing dan treatment), fokus kepada Tracer. </a:t>
          </a:r>
          <a:endParaRPr lang="en-US" sz="1800" kern="1200" dirty="0"/>
        </a:p>
      </dgm:t>
    </dgm:pt>
    <dgm:pt modelId="{940047D0-1ECE-42F5-9063-055840554913}" type="parTrans" cxnId="{A07E4107-677B-4D41-8E0F-5895D35A68A5}">
      <dgm:prSet/>
      <dgm:spPr/>
      <dgm:t>
        <a:bodyPr/>
        <a:lstStyle/>
        <a:p>
          <a:endParaRPr lang="en-US"/>
        </a:p>
      </dgm:t>
    </dgm:pt>
    <dgm:pt modelId="{71900A54-1903-442E-A316-78F27613AA4C}" type="sibTrans" cxnId="{A07E4107-677B-4D41-8E0F-5895D35A68A5}">
      <dgm:prSet/>
      <dgm:spPr/>
      <dgm:t>
        <a:bodyPr/>
        <a:lstStyle/>
        <a:p>
          <a:endParaRPr lang="en-US"/>
        </a:p>
      </dgm:t>
    </dgm:pt>
    <dgm:pt modelId="{A0F815C5-4902-4C74-BDCC-EC4CB9F9EF94}">
      <dgm:prSet/>
      <dgm:spPr/>
      <dgm:t>
        <a:bodyPr/>
        <a:lstStyle/>
        <a:p>
          <a:r>
            <a:rPr lang="en-US" b="1" spc="-20" dirty="0" err="1">
              <a:latin typeface="Carlito"/>
              <a:cs typeface="Carlito"/>
            </a:rPr>
            <a:t>masyarakat</a:t>
          </a:r>
          <a:r>
            <a:rPr lang="en-US" b="1" spc="-20" dirty="0">
              <a:latin typeface="Carlito"/>
              <a:cs typeface="Carlito"/>
            </a:rPr>
            <a:t> </a:t>
          </a:r>
          <a:r>
            <a:rPr lang="en-US" b="1" spc="-10" dirty="0">
              <a:latin typeface="Carlito"/>
              <a:cs typeface="Carlito"/>
            </a:rPr>
            <a:t>yang </a:t>
          </a:r>
          <a:r>
            <a:rPr lang="en-US" b="1" dirty="0" err="1">
              <a:latin typeface="Carlito"/>
              <a:cs typeface="Carlito"/>
            </a:rPr>
            <a:t>positif</a:t>
          </a:r>
          <a:r>
            <a:rPr lang="en-US" b="1" dirty="0">
              <a:latin typeface="Carlito"/>
              <a:cs typeface="Carlito"/>
            </a:rPr>
            <a:t> </a:t>
          </a:r>
          <a:r>
            <a:rPr lang="en-US" b="1" spc="-5" dirty="0">
              <a:latin typeface="Carlito"/>
              <a:cs typeface="Carlito"/>
            </a:rPr>
            <a:t>covid</a:t>
          </a:r>
          <a:r>
            <a:rPr lang="en-US" b="1" spc="-10" dirty="0">
              <a:latin typeface="Carlito"/>
              <a:cs typeface="Carlito"/>
            </a:rPr>
            <a:t> </a:t>
          </a:r>
          <a:r>
            <a:rPr lang="en-US" b="1" spc="5" dirty="0">
              <a:latin typeface="Carlito"/>
              <a:cs typeface="Carlito"/>
            </a:rPr>
            <a:t>19</a:t>
          </a:r>
          <a:endParaRPr lang="en-US" dirty="0">
            <a:latin typeface="Carlito"/>
            <a:cs typeface="Carlito"/>
          </a:endParaRPr>
        </a:p>
      </dgm:t>
    </dgm:pt>
    <dgm:pt modelId="{C37197CA-D3F6-40AB-BE3D-427F159E1C08}" type="parTrans" cxnId="{374787AD-A528-4CF0-9D0F-0A66468730D9}">
      <dgm:prSet/>
      <dgm:spPr/>
      <dgm:t>
        <a:bodyPr/>
        <a:lstStyle/>
        <a:p>
          <a:endParaRPr lang="en-US"/>
        </a:p>
      </dgm:t>
    </dgm:pt>
    <dgm:pt modelId="{1FA55BF3-43EB-4267-940E-9E5AA61D7F2E}" type="sibTrans" cxnId="{374787AD-A528-4CF0-9D0F-0A66468730D9}">
      <dgm:prSet/>
      <dgm:spPr/>
      <dgm:t>
        <a:bodyPr/>
        <a:lstStyle/>
        <a:p>
          <a:endParaRPr lang="en-US"/>
        </a:p>
      </dgm:t>
    </dgm:pt>
    <dgm:pt modelId="{BAC04946-F33A-46BA-8373-8806CEB766EB}" type="pres">
      <dgm:prSet presAssocID="{E6A96E3D-9E46-4DA1-8140-998BB2AA3AF8}" presName="linearFlow" presStyleCnt="0">
        <dgm:presLayoutVars>
          <dgm:dir/>
          <dgm:animLvl val="lvl"/>
          <dgm:resizeHandles val="exact"/>
        </dgm:presLayoutVars>
      </dgm:prSet>
      <dgm:spPr/>
    </dgm:pt>
    <dgm:pt modelId="{018735D6-ECC1-4E3E-8C05-B9060F2A1100}" type="pres">
      <dgm:prSet presAssocID="{8EC19C7E-B5A4-425B-A8D0-ADC5C0252235}" presName="composite" presStyleCnt="0"/>
      <dgm:spPr/>
    </dgm:pt>
    <dgm:pt modelId="{F28FA1F5-733A-4D59-B572-602DDB6CFA61}" type="pres">
      <dgm:prSet presAssocID="{8EC19C7E-B5A4-425B-A8D0-ADC5C025223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04B6731-3A4D-454A-BDFC-5E6F94F2DC79}" type="pres">
      <dgm:prSet presAssocID="{8EC19C7E-B5A4-425B-A8D0-ADC5C0252235}" presName="descendantText" presStyleLbl="alignAcc1" presStyleIdx="0" presStyleCnt="3">
        <dgm:presLayoutVars>
          <dgm:bulletEnabled val="1"/>
        </dgm:presLayoutVars>
      </dgm:prSet>
      <dgm:spPr/>
    </dgm:pt>
    <dgm:pt modelId="{1A507E4E-EDDF-4290-B3ED-E76083F4BCFD}" type="pres">
      <dgm:prSet presAssocID="{6B5D9E80-8B96-4FBD-99C6-850E2FFEA375}" presName="sp" presStyleCnt="0"/>
      <dgm:spPr/>
    </dgm:pt>
    <dgm:pt modelId="{33113BF0-B7ED-43E8-995A-D925595F2DEC}" type="pres">
      <dgm:prSet presAssocID="{21160C33-51D7-498E-AE4C-C0F6FAE4C477}" presName="composite" presStyleCnt="0"/>
      <dgm:spPr/>
    </dgm:pt>
    <dgm:pt modelId="{9CD3197F-8BB1-4D03-AD97-DB71A90E3060}" type="pres">
      <dgm:prSet presAssocID="{21160C33-51D7-498E-AE4C-C0F6FAE4C47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E45DD28-6439-4BCD-A60F-974AEA234D53}" type="pres">
      <dgm:prSet presAssocID="{21160C33-51D7-498E-AE4C-C0F6FAE4C477}" presName="descendantText" presStyleLbl="alignAcc1" presStyleIdx="1" presStyleCnt="3">
        <dgm:presLayoutVars>
          <dgm:bulletEnabled val="1"/>
        </dgm:presLayoutVars>
      </dgm:prSet>
      <dgm:spPr/>
    </dgm:pt>
    <dgm:pt modelId="{C0D35D42-DAD7-491F-94FD-E41934A3FB10}" type="pres">
      <dgm:prSet presAssocID="{F9CD4ED3-4449-4B3E-9997-35514B32CD49}" presName="sp" presStyleCnt="0"/>
      <dgm:spPr/>
    </dgm:pt>
    <dgm:pt modelId="{42D649FB-C31A-4F2C-8ED9-2DA0AFC95C9B}" type="pres">
      <dgm:prSet presAssocID="{DC56AD36-55BB-4E90-9856-99CF533868C8}" presName="composite" presStyleCnt="0"/>
      <dgm:spPr/>
    </dgm:pt>
    <dgm:pt modelId="{11DE07F6-7DFA-448A-AD8E-26CBBD9B7204}" type="pres">
      <dgm:prSet presAssocID="{DC56AD36-55BB-4E90-9856-99CF533868C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E64729A-90AE-44D6-9A98-A87254115B5C}" type="pres">
      <dgm:prSet presAssocID="{DC56AD36-55BB-4E90-9856-99CF533868C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07E4107-677B-4D41-8E0F-5895D35A68A5}" srcId="{DC56AD36-55BB-4E90-9856-99CF533868C8}" destId="{4767DDC3-6C31-44B1-904D-018278FCB7CD}" srcOrd="1" destOrd="0" parTransId="{940047D0-1ECE-42F5-9063-055840554913}" sibTransId="{71900A54-1903-442E-A316-78F27613AA4C}"/>
    <dgm:cxn modelId="{DEF27F0D-E7CC-48D5-A7B1-86914CCD79A6}" type="presOf" srcId="{A0F815C5-4902-4C74-BDCC-EC4CB9F9EF94}" destId="{4E45DD28-6439-4BCD-A60F-974AEA234D53}" srcOrd="0" destOrd="2" presId="urn:microsoft.com/office/officeart/2005/8/layout/chevron2"/>
    <dgm:cxn modelId="{87BE7A0F-EB77-450A-8B6D-08B36F247ED6}" srcId="{21160C33-51D7-498E-AE4C-C0F6FAE4C477}" destId="{0205F893-4124-4A3C-8273-3541B7F56AF0}" srcOrd="1" destOrd="0" parTransId="{03F336D1-B655-464A-BFBD-7AEC0EBCBFE7}" sibTransId="{1610A144-EB33-44BD-9A54-C4B4D388FE45}"/>
    <dgm:cxn modelId="{60C02B19-1C37-41FB-A534-6993D4FE5384}" type="presOf" srcId="{AA1B106A-BDEE-41F7-9CA6-98899CC48FC7}" destId="{504B6731-3A4D-454A-BDFC-5E6F94F2DC79}" srcOrd="0" destOrd="1" presId="urn:microsoft.com/office/officeart/2005/8/layout/chevron2"/>
    <dgm:cxn modelId="{CCE2C02C-C9F2-4C36-BCBE-F59CEC4F51FD}" srcId="{E6A96E3D-9E46-4DA1-8140-998BB2AA3AF8}" destId="{DC56AD36-55BB-4E90-9856-99CF533868C8}" srcOrd="2" destOrd="0" parTransId="{45D7A2BF-62F4-47DA-8B17-E0AFA1A8F85A}" sibTransId="{5C8B4EA7-E957-407F-9BF8-EBD08FDC582B}"/>
    <dgm:cxn modelId="{FCEB402F-977D-4335-90CC-026639C559CA}" srcId="{21160C33-51D7-498E-AE4C-C0F6FAE4C477}" destId="{FD4CCAB9-62E4-49AA-B56A-D7E04103FCBA}" srcOrd="0" destOrd="0" parTransId="{600C98E0-41AE-4537-BCE4-49682AD8100E}" sibTransId="{03F648CA-B373-48BF-901F-C7CAA7E249A0}"/>
    <dgm:cxn modelId="{91D2E737-62DC-4810-8696-882BF47DF8CB}" type="presOf" srcId="{4767DDC3-6C31-44B1-904D-018278FCB7CD}" destId="{EE64729A-90AE-44D6-9A98-A87254115B5C}" srcOrd="0" destOrd="1" presId="urn:microsoft.com/office/officeart/2005/8/layout/chevron2"/>
    <dgm:cxn modelId="{9DDD1938-A475-46F4-A692-3D911098636D}" type="presOf" srcId="{9964F329-F96A-47AA-9FDE-20393E5CF7F6}" destId="{504B6731-3A4D-454A-BDFC-5E6F94F2DC79}" srcOrd="0" destOrd="0" presId="urn:microsoft.com/office/officeart/2005/8/layout/chevron2"/>
    <dgm:cxn modelId="{4CA54B40-55C0-435C-9415-4AE63713D019}" srcId="{8EC19C7E-B5A4-425B-A8D0-ADC5C0252235}" destId="{AA1B106A-BDEE-41F7-9CA6-98899CC48FC7}" srcOrd="1" destOrd="0" parTransId="{01039A7D-268C-4FCE-B1A6-A94AAAEB4733}" sibTransId="{6455A927-2FA4-4200-9086-F371FF676E63}"/>
    <dgm:cxn modelId="{DA505961-06B1-47C6-BE24-B6A1DFBE6C36}" type="presOf" srcId="{E6A96E3D-9E46-4DA1-8140-998BB2AA3AF8}" destId="{BAC04946-F33A-46BA-8373-8806CEB766EB}" srcOrd="0" destOrd="0" presId="urn:microsoft.com/office/officeart/2005/8/layout/chevron2"/>
    <dgm:cxn modelId="{DB0FF26F-37DA-4806-8863-F29F67D7BAB6}" type="presOf" srcId="{FD4CCAB9-62E4-49AA-B56A-D7E04103FCBA}" destId="{4E45DD28-6439-4BCD-A60F-974AEA234D53}" srcOrd="0" destOrd="0" presId="urn:microsoft.com/office/officeart/2005/8/layout/chevron2"/>
    <dgm:cxn modelId="{04A9727F-A149-4500-99AF-8A3CAE1D4EE2}" srcId="{DC56AD36-55BB-4E90-9856-99CF533868C8}" destId="{D04CB1ED-8C71-40E6-A09F-D513CFFD3242}" srcOrd="0" destOrd="0" parTransId="{F5498E99-879A-4EDD-B1B2-5AADBB884A01}" sibTransId="{765C5B36-A7B4-4C94-ABCA-FB5D35137066}"/>
    <dgm:cxn modelId="{53E04E8B-1120-4941-88EC-B51A7D073B79}" type="presOf" srcId="{8EC19C7E-B5A4-425B-A8D0-ADC5C0252235}" destId="{F28FA1F5-733A-4D59-B572-602DDB6CFA61}" srcOrd="0" destOrd="0" presId="urn:microsoft.com/office/officeart/2005/8/layout/chevron2"/>
    <dgm:cxn modelId="{374787AD-A528-4CF0-9D0F-0A66468730D9}" srcId="{21160C33-51D7-498E-AE4C-C0F6FAE4C477}" destId="{A0F815C5-4902-4C74-BDCC-EC4CB9F9EF94}" srcOrd="2" destOrd="0" parTransId="{C37197CA-D3F6-40AB-BE3D-427F159E1C08}" sibTransId="{1FA55BF3-43EB-4267-940E-9E5AA61D7F2E}"/>
    <dgm:cxn modelId="{A3B61BB7-103B-4915-83B3-FFEA05A0B7E3}" type="presOf" srcId="{0205F893-4124-4A3C-8273-3541B7F56AF0}" destId="{4E45DD28-6439-4BCD-A60F-974AEA234D53}" srcOrd="0" destOrd="1" presId="urn:microsoft.com/office/officeart/2005/8/layout/chevron2"/>
    <dgm:cxn modelId="{D531B1BA-0464-4C82-9EBF-C64CCB68E6F7}" type="presOf" srcId="{DC56AD36-55BB-4E90-9856-99CF533868C8}" destId="{11DE07F6-7DFA-448A-AD8E-26CBBD9B7204}" srcOrd="0" destOrd="0" presId="urn:microsoft.com/office/officeart/2005/8/layout/chevron2"/>
    <dgm:cxn modelId="{62FF62C8-7D04-4765-B737-2BC3F2A2C180}" type="presOf" srcId="{21160C33-51D7-498E-AE4C-C0F6FAE4C477}" destId="{9CD3197F-8BB1-4D03-AD97-DB71A90E3060}" srcOrd="0" destOrd="0" presId="urn:microsoft.com/office/officeart/2005/8/layout/chevron2"/>
    <dgm:cxn modelId="{3D55E7E0-22AB-4984-A09D-29B764F679C3}" srcId="{8EC19C7E-B5A4-425B-A8D0-ADC5C0252235}" destId="{9964F329-F96A-47AA-9FDE-20393E5CF7F6}" srcOrd="0" destOrd="0" parTransId="{CBD7CF27-42E8-4F0D-A7C5-C2D520D5D806}" sibTransId="{7B22F7FD-3B4B-4C67-813D-D3804D38CCE2}"/>
    <dgm:cxn modelId="{C26777E7-C105-4596-9956-B553C1F305F9}" type="presOf" srcId="{D04CB1ED-8C71-40E6-A09F-D513CFFD3242}" destId="{EE64729A-90AE-44D6-9A98-A87254115B5C}" srcOrd="0" destOrd="0" presId="urn:microsoft.com/office/officeart/2005/8/layout/chevron2"/>
    <dgm:cxn modelId="{6EAF93E8-30E7-4910-BE7B-40485F3DF0EA}" srcId="{E6A96E3D-9E46-4DA1-8140-998BB2AA3AF8}" destId="{8EC19C7E-B5A4-425B-A8D0-ADC5C0252235}" srcOrd="0" destOrd="0" parTransId="{DB7A4742-B22B-434A-A8CC-CBDC90DFB397}" sibTransId="{6B5D9E80-8B96-4FBD-99C6-850E2FFEA375}"/>
    <dgm:cxn modelId="{1755A4E8-24A2-4883-8C74-2834CE6F0B27}" srcId="{E6A96E3D-9E46-4DA1-8140-998BB2AA3AF8}" destId="{21160C33-51D7-498E-AE4C-C0F6FAE4C477}" srcOrd="1" destOrd="0" parTransId="{12A43976-006F-4B6C-A793-995A589F731C}" sibTransId="{F9CD4ED3-4449-4B3E-9997-35514B32CD49}"/>
    <dgm:cxn modelId="{7FBB8276-E19E-4E45-B6C5-6DB2031C08CB}" type="presParOf" srcId="{BAC04946-F33A-46BA-8373-8806CEB766EB}" destId="{018735D6-ECC1-4E3E-8C05-B9060F2A1100}" srcOrd="0" destOrd="0" presId="urn:microsoft.com/office/officeart/2005/8/layout/chevron2"/>
    <dgm:cxn modelId="{CB161F0C-7E84-4AEB-9A99-2E6678FE353A}" type="presParOf" srcId="{018735D6-ECC1-4E3E-8C05-B9060F2A1100}" destId="{F28FA1F5-733A-4D59-B572-602DDB6CFA61}" srcOrd="0" destOrd="0" presId="urn:microsoft.com/office/officeart/2005/8/layout/chevron2"/>
    <dgm:cxn modelId="{C0EC9757-98D6-4391-ADA0-3257B4135D4B}" type="presParOf" srcId="{018735D6-ECC1-4E3E-8C05-B9060F2A1100}" destId="{504B6731-3A4D-454A-BDFC-5E6F94F2DC79}" srcOrd="1" destOrd="0" presId="urn:microsoft.com/office/officeart/2005/8/layout/chevron2"/>
    <dgm:cxn modelId="{09A57412-6489-4C53-851C-FAE2DD930C4B}" type="presParOf" srcId="{BAC04946-F33A-46BA-8373-8806CEB766EB}" destId="{1A507E4E-EDDF-4290-B3ED-E76083F4BCFD}" srcOrd="1" destOrd="0" presId="urn:microsoft.com/office/officeart/2005/8/layout/chevron2"/>
    <dgm:cxn modelId="{EB8724DE-BAB4-496A-AFFD-4A0727C86C1D}" type="presParOf" srcId="{BAC04946-F33A-46BA-8373-8806CEB766EB}" destId="{33113BF0-B7ED-43E8-995A-D925595F2DEC}" srcOrd="2" destOrd="0" presId="urn:microsoft.com/office/officeart/2005/8/layout/chevron2"/>
    <dgm:cxn modelId="{F89C7483-29CF-4227-AE7F-04103585B36A}" type="presParOf" srcId="{33113BF0-B7ED-43E8-995A-D925595F2DEC}" destId="{9CD3197F-8BB1-4D03-AD97-DB71A90E3060}" srcOrd="0" destOrd="0" presId="urn:microsoft.com/office/officeart/2005/8/layout/chevron2"/>
    <dgm:cxn modelId="{DDD8F2A5-30AA-44DE-968F-CAE419B68251}" type="presParOf" srcId="{33113BF0-B7ED-43E8-995A-D925595F2DEC}" destId="{4E45DD28-6439-4BCD-A60F-974AEA234D53}" srcOrd="1" destOrd="0" presId="urn:microsoft.com/office/officeart/2005/8/layout/chevron2"/>
    <dgm:cxn modelId="{EFEF317C-C2B5-41A7-9AD7-80330BBBB6C0}" type="presParOf" srcId="{BAC04946-F33A-46BA-8373-8806CEB766EB}" destId="{C0D35D42-DAD7-491F-94FD-E41934A3FB10}" srcOrd="3" destOrd="0" presId="urn:microsoft.com/office/officeart/2005/8/layout/chevron2"/>
    <dgm:cxn modelId="{896CD652-173A-4717-A448-3B52B39B2C75}" type="presParOf" srcId="{BAC04946-F33A-46BA-8373-8806CEB766EB}" destId="{42D649FB-C31A-4F2C-8ED9-2DA0AFC95C9B}" srcOrd="4" destOrd="0" presId="urn:microsoft.com/office/officeart/2005/8/layout/chevron2"/>
    <dgm:cxn modelId="{83EB96FB-4D31-41D0-8EF2-4DB5FB05C233}" type="presParOf" srcId="{42D649FB-C31A-4F2C-8ED9-2DA0AFC95C9B}" destId="{11DE07F6-7DFA-448A-AD8E-26CBBD9B7204}" srcOrd="0" destOrd="0" presId="urn:microsoft.com/office/officeart/2005/8/layout/chevron2"/>
    <dgm:cxn modelId="{A8779F72-B077-441E-8754-37147A48CE11}" type="presParOf" srcId="{42D649FB-C31A-4F2C-8ED9-2DA0AFC95C9B}" destId="{EE64729A-90AE-44D6-9A98-A87254115B5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A96E3D-9E46-4DA1-8140-998BB2AA3AF8}" type="doc">
      <dgm:prSet loTypeId="urn:microsoft.com/office/officeart/2005/8/layout/chevron2" loCatId="list" qsTypeId="urn:microsoft.com/office/officeart/2005/8/quickstyle/3d1" qsCatId="3D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8EC19C7E-B5A4-425B-A8D0-ADC5C0252235}">
      <dgm:prSet phldrT="[Text]"/>
      <dgm:spPr/>
      <dgm:t>
        <a:bodyPr/>
        <a:lstStyle/>
        <a:p>
          <a:r>
            <a:rPr lang="id-ID" dirty="0"/>
            <a:t> </a:t>
          </a:r>
          <a:endParaRPr lang="en-US" dirty="0"/>
        </a:p>
      </dgm:t>
    </dgm:pt>
    <dgm:pt modelId="{DB7A4742-B22B-434A-A8CC-CBDC90DFB397}" type="parTrans" cxnId="{6EAF93E8-30E7-4910-BE7B-40485F3DF0EA}">
      <dgm:prSet/>
      <dgm:spPr/>
      <dgm:t>
        <a:bodyPr/>
        <a:lstStyle/>
        <a:p>
          <a:endParaRPr lang="en-US"/>
        </a:p>
      </dgm:t>
    </dgm:pt>
    <dgm:pt modelId="{6B5D9E80-8B96-4FBD-99C6-850E2FFEA375}" type="sibTrans" cxnId="{6EAF93E8-30E7-4910-BE7B-40485F3DF0EA}">
      <dgm:prSet/>
      <dgm:spPr/>
      <dgm:t>
        <a:bodyPr/>
        <a:lstStyle/>
        <a:p>
          <a:endParaRPr lang="en-US"/>
        </a:p>
      </dgm:t>
    </dgm:pt>
    <dgm:pt modelId="{9964F329-F96A-47AA-9FDE-20393E5CF7F6}">
      <dgm:prSet phldrT="[Text]" custT="1"/>
      <dgm:spPr/>
      <dgm:t>
        <a:bodyPr/>
        <a:lstStyle/>
        <a:p>
          <a:r>
            <a:rPr lang="id-ID" sz="1800" b="1" kern="1200" spc="-5">
              <a:latin typeface="Carlito"/>
              <a:ea typeface="+mn-ea"/>
              <a:cs typeface="Carlito"/>
            </a:rPr>
            <a:t>Koordinasi dengan satgas covid 19 Kecamatan untuk meerapkan sanksi kepada pelanggar prokes covid 19</a:t>
          </a:r>
          <a:endParaRPr lang="en-US" sz="1800" b="1" kern="1200" spc="-5" dirty="0">
            <a:latin typeface="Carlito"/>
            <a:ea typeface="+mn-ea"/>
            <a:cs typeface="Carlito"/>
          </a:endParaRPr>
        </a:p>
      </dgm:t>
    </dgm:pt>
    <dgm:pt modelId="{CBD7CF27-42E8-4F0D-A7C5-C2D520D5D806}" type="parTrans" cxnId="{3D55E7E0-22AB-4984-A09D-29B764F679C3}">
      <dgm:prSet/>
      <dgm:spPr/>
      <dgm:t>
        <a:bodyPr/>
        <a:lstStyle/>
        <a:p>
          <a:endParaRPr lang="en-US"/>
        </a:p>
      </dgm:t>
    </dgm:pt>
    <dgm:pt modelId="{7B22F7FD-3B4B-4C67-813D-D3804D38CCE2}" type="sibTrans" cxnId="{3D55E7E0-22AB-4984-A09D-29B764F679C3}">
      <dgm:prSet/>
      <dgm:spPr/>
      <dgm:t>
        <a:bodyPr/>
        <a:lstStyle/>
        <a:p>
          <a:endParaRPr lang="en-US"/>
        </a:p>
      </dgm:t>
    </dgm:pt>
    <dgm:pt modelId="{21160C33-51D7-498E-AE4C-C0F6FAE4C477}">
      <dgm:prSet phldrT="[Text]"/>
      <dgm:spPr/>
      <dgm:t>
        <a:bodyPr/>
        <a:lstStyle/>
        <a:p>
          <a:r>
            <a:rPr lang="id-ID" dirty="0"/>
            <a:t> </a:t>
          </a:r>
          <a:endParaRPr lang="en-US" dirty="0"/>
        </a:p>
      </dgm:t>
    </dgm:pt>
    <dgm:pt modelId="{12A43976-006F-4B6C-A793-995A589F731C}" type="parTrans" cxnId="{1755A4E8-24A2-4883-8C74-2834CE6F0B27}">
      <dgm:prSet/>
      <dgm:spPr/>
      <dgm:t>
        <a:bodyPr/>
        <a:lstStyle/>
        <a:p>
          <a:endParaRPr lang="en-US"/>
        </a:p>
      </dgm:t>
    </dgm:pt>
    <dgm:pt modelId="{F9CD4ED3-4449-4B3E-9997-35514B32CD49}" type="sibTrans" cxnId="{1755A4E8-24A2-4883-8C74-2834CE6F0B27}">
      <dgm:prSet/>
      <dgm:spPr/>
      <dgm:t>
        <a:bodyPr/>
        <a:lstStyle/>
        <a:p>
          <a:endParaRPr lang="en-US"/>
        </a:p>
      </dgm:t>
    </dgm:pt>
    <dgm:pt modelId="{FD4CCAB9-62E4-49AA-B56A-D7E04103FCBA}">
      <dgm:prSet phldrT="[Text]" custT="1"/>
      <dgm:spPr/>
      <dgm:t>
        <a:bodyPr/>
        <a:lstStyle/>
        <a:p>
          <a:r>
            <a:rPr lang="id-ID" sz="1800" b="1" kern="1200" spc="-5">
              <a:latin typeface="Carlito"/>
              <a:ea typeface="+mn-ea"/>
              <a:cs typeface="Carlito"/>
            </a:rPr>
            <a:t>Membuat pos terpadu di pintu masuk pasar dan mall yang kegiatannya untuk menegakkan prokes covid 19 kepada pengunjung</a:t>
          </a:r>
          <a:endParaRPr lang="en-US" sz="1800" b="1" kern="1200" spc="-5" dirty="0">
            <a:latin typeface="Carlito"/>
            <a:ea typeface="+mn-ea"/>
            <a:cs typeface="Carlito"/>
          </a:endParaRPr>
        </a:p>
      </dgm:t>
    </dgm:pt>
    <dgm:pt modelId="{600C98E0-41AE-4537-BCE4-49682AD8100E}" type="parTrans" cxnId="{FCEB402F-977D-4335-90CC-026639C559CA}">
      <dgm:prSet/>
      <dgm:spPr/>
      <dgm:t>
        <a:bodyPr/>
        <a:lstStyle/>
        <a:p>
          <a:endParaRPr lang="en-US"/>
        </a:p>
      </dgm:t>
    </dgm:pt>
    <dgm:pt modelId="{03F648CA-B373-48BF-901F-C7CAA7E249A0}" type="sibTrans" cxnId="{FCEB402F-977D-4335-90CC-026639C559CA}">
      <dgm:prSet/>
      <dgm:spPr/>
      <dgm:t>
        <a:bodyPr/>
        <a:lstStyle/>
        <a:p>
          <a:endParaRPr lang="en-US"/>
        </a:p>
      </dgm:t>
    </dgm:pt>
    <dgm:pt modelId="{DC56AD36-55BB-4E90-9856-99CF533868C8}">
      <dgm:prSet phldrT="[Text]"/>
      <dgm:spPr/>
      <dgm:t>
        <a:bodyPr/>
        <a:lstStyle/>
        <a:p>
          <a:r>
            <a:rPr lang="id-ID" dirty="0"/>
            <a:t> </a:t>
          </a:r>
          <a:endParaRPr lang="en-US" dirty="0"/>
        </a:p>
      </dgm:t>
    </dgm:pt>
    <dgm:pt modelId="{45D7A2BF-62F4-47DA-8B17-E0AFA1A8F85A}" type="parTrans" cxnId="{CCE2C02C-C9F2-4C36-BCBE-F59CEC4F51FD}">
      <dgm:prSet/>
      <dgm:spPr/>
      <dgm:t>
        <a:bodyPr/>
        <a:lstStyle/>
        <a:p>
          <a:endParaRPr lang="en-US"/>
        </a:p>
      </dgm:t>
    </dgm:pt>
    <dgm:pt modelId="{5C8B4EA7-E957-407F-9BF8-EBD08FDC582B}" type="sibTrans" cxnId="{CCE2C02C-C9F2-4C36-BCBE-F59CEC4F51FD}">
      <dgm:prSet/>
      <dgm:spPr/>
      <dgm:t>
        <a:bodyPr/>
        <a:lstStyle/>
        <a:p>
          <a:endParaRPr lang="en-US"/>
        </a:p>
      </dgm:t>
    </dgm:pt>
    <dgm:pt modelId="{D04CB1ED-8C71-40E6-A09F-D513CFFD3242}">
      <dgm:prSet phldrT="[Text]" custT="1"/>
      <dgm:spPr/>
      <dgm:t>
        <a:bodyPr/>
        <a:lstStyle/>
        <a:p>
          <a:r>
            <a:rPr lang="id-ID" sz="1800" b="1" kern="1200" spc="-5" dirty="0">
              <a:latin typeface="Carlito"/>
              <a:ea typeface="+mn-ea"/>
              <a:cs typeface="Carlito"/>
            </a:rPr>
            <a:t>Memasang sepanduk Palembang Zona merah secara masif di pasar dan tempat-tempat keramaian lainnya </a:t>
          </a:r>
          <a:endParaRPr lang="en-US" sz="1800" b="1" kern="1200" spc="-5" dirty="0">
            <a:latin typeface="Carlito"/>
            <a:ea typeface="+mn-ea"/>
            <a:cs typeface="Carlito"/>
          </a:endParaRPr>
        </a:p>
      </dgm:t>
    </dgm:pt>
    <dgm:pt modelId="{F5498E99-879A-4EDD-B1B2-5AADBB884A01}" type="parTrans" cxnId="{04A9727F-A149-4500-99AF-8A3CAE1D4EE2}">
      <dgm:prSet/>
      <dgm:spPr/>
      <dgm:t>
        <a:bodyPr/>
        <a:lstStyle/>
        <a:p>
          <a:endParaRPr lang="en-US"/>
        </a:p>
      </dgm:t>
    </dgm:pt>
    <dgm:pt modelId="{765C5B36-A7B4-4C94-ABCA-FB5D35137066}" type="sibTrans" cxnId="{04A9727F-A149-4500-99AF-8A3CAE1D4EE2}">
      <dgm:prSet/>
      <dgm:spPr/>
      <dgm:t>
        <a:bodyPr/>
        <a:lstStyle/>
        <a:p>
          <a:endParaRPr lang="en-US"/>
        </a:p>
      </dgm:t>
    </dgm:pt>
    <dgm:pt modelId="{B1C33DA3-18EC-49B1-8296-BB38DEA83CD2}">
      <dgm:prSet phldrT="[Text]" custT="1"/>
      <dgm:spPr/>
      <dgm:t>
        <a:bodyPr/>
        <a:lstStyle/>
        <a:p>
          <a:r>
            <a:rPr lang="id-ID" sz="1800" b="1" kern="1200" spc="-5" dirty="0">
              <a:latin typeface="Carlito"/>
              <a:ea typeface="+mn-ea"/>
              <a:cs typeface="Carlito"/>
            </a:rPr>
            <a:t>Meningkatkan koordinasi dengan Puskesmas untuk laksgiat 3T dan mendapatkan update data penderita covid 19 </a:t>
          </a:r>
          <a:endParaRPr lang="en-US" sz="1800" b="1" kern="1200" spc="-5" dirty="0">
            <a:latin typeface="Carlito"/>
            <a:ea typeface="+mn-ea"/>
            <a:cs typeface="Carlito"/>
          </a:endParaRPr>
        </a:p>
      </dgm:t>
    </dgm:pt>
    <dgm:pt modelId="{2D278136-5406-4061-9904-E559793D1F25}" type="parTrans" cxnId="{C63D3A34-50D7-482A-91D5-5C4C3819B859}">
      <dgm:prSet/>
      <dgm:spPr/>
      <dgm:t>
        <a:bodyPr/>
        <a:lstStyle/>
        <a:p>
          <a:endParaRPr lang="en-US"/>
        </a:p>
      </dgm:t>
    </dgm:pt>
    <dgm:pt modelId="{BC65708F-6231-4144-90DE-EC3F08359621}" type="sibTrans" cxnId="{C63D3A34-50D7-482A-91D5-5C4C3819B859}">
      <dgm:prSet/>
      <dgm:spPr/>
      <dgm:t>
        <a:bodyPr/>
        <a:lstStyle/>
        <a:p>
          <a:endParaRPr lang="en-US"/>
        </a:p>
      </dgm:t>
    </dgm:pt>
    <dgm:pt modelId="{BAC04946-F33A-46BA-8373-8806CEB766EB}" type="pres">
      <dgm:prSet presAssocID="{E6A96E3D-9E46-4DA1-8140-998BB2AA3AF8}" presName="linearFlow" presStyleCnt="0">
        <dgm:presLayoutVars>
          <dgm:dir/>
          <dgm:animLvl val="lvl"/>
          <dgm:resizeHandles val="exact"/>
        </dgm:presLayoutVars>
      </dgm:prSet>
      <dgm:spPr/>
    </dgm:pt>
    <dgm:pt modelId="{018735D6-ECC1-4E3E-8C05-B9060F2A1100}" type="pres">
      <dgm:prSet presAssocID="{8EC19C7E-B5A4-425B-A8D0-ADC5C0252235}" presName="composite" presStyleCnt="0"/>
      <dgm:spPr/>
    </dgm:pt>
    <dgm:pt modelId="{F28FA1F5-733A-4D59-B572-602DDB6CFA61}" type="pres">
      <dgm:prSet presAssocID="{8EC19C7E-B5A4-425B-A8D0-ADC5C025223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04B6731-3A4D-454A-BDFC-5E6F94F2DC79}" type="pres">
      <dgm:prSet presAssocID="{8EC19C7E-B5A4-425B-A8D0-ADC5C0252235}" presName="descendantText" presStyleLbl="alignAcc1" presStyleIdx="0" presStyleCnt="3">
        <dgm:presLayoutVars>
          <dgm:bulletEnabled val="1"/>
        </dgm:presLayoutVars>
      </dgm:prSet>
      <dgm:spPr/>
    </dgm:pt>
    <dgm:pt modelId="{1A507E4E-EDDF-4290-B3ED-E76083F4BCFD}" type="pres">
      <dgm:prSet presAssocID="{6B5D9E80-8B96-4FBD-99C6-850E2FFEA375}" presName="sp" presStyleCnt="0"/>
      <dgm:spPr/>
    </dgm:pt>
    <dgm:pt modelId="{33113BF0-B7ED-43E8-995A-D925595F2DEC}" type="pres">
      <dgm:prSet presAssocID="{21160C33-51D7-498E-AE4C-C0F6FAE4C477}" presName="composite" presStyleCnt="0"/>
      <dgm:spPr/>
    </dgm:pt>
    <dgm:pt modelId="{9CD3197F-8BB1-4D03-AD97-DB71A90E3060}" type="pres">
      <dgm:prSet presAssocID="{21160C33-51D7-498E-AE4C-C0F6FAE4C47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E45DD28-6439-4BCD-A60F-974AEA234D53}" type="pres">
      <dgm:prSet presAssocID="{21160C33-51D7-498E-AE4C-C0F6FAE4C477}" presName="descendantText" presStyleLbl="alignAcc1" presStyleIdx="1" presStyleCnt="3">
        <dgm:presLayoutVars>
          <dgm:bulletEnabled val="1"/>
        </dgm:presLayoutVars>
      </dgm:prSet>
      <dgm:spPr/>
    </dgm:pt>
    <dgm:pt modelId="{C0D35D42-DAD7-491F-94FD-E41934A3FB10}" type="pres">
      <dgm:prSet presAssocID="{F9CD4ED3-4449-4B3E-9997-35514B32CD49}" presName="sp" presStyleCnt="0"/>
      <dgm:spPr/>
    </dgm:pt>
    <dgm:pt modelId="{42D649FB-C31A-4F2C-8ED9-2DA0AFC95C9B}" type="pres">
      <dgm:prSet presAssocID="{DC56AD36-55BB-4E90-9856-99CF533868C8}" presName="composite" presStyleCnt="0"/>
      <dgm:spPr/>
    </dgm:pt>
    <dgm:pt modelId="{11DE07F6-7DFA-448A-AD8E-26CBBD9B7204}" type="pres">
      <dgm:prSet presAssocID="{DC56AD36-55BB-4E90-9856-99CF533868C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E64729A-90AE-44D6-9A98-A87254115B5C}" type="pres">
      <dgm:prSet presAssocID="{DC56AD36-55BB-4E90-9856-99CF533868C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CE2C02C-C9F2-4C36-BCBE-F59CEC4F51FD}" srcId="{E6A96E3D-9E46-4DA1-8140-998BB2AA3AF8}" destId="{DC56AD36-55BB-4E90-9856-99CF533868C8}" srcOrd="2" destOrd="0" parTransId="{45D7A2BF-62F4-47DA-8B17-E0AFA1A8F85A}" sibTransId="{5C8B4EA7-E957-407F-9BF8-EBD08FDC582B}"/>
    <dgm:cxn modelId="{FCEB402F-977D-4335-90CC-026639C559CA}" srcId="{21160C33-51D7-498E-AE4C-C0F6FAE4C477}" destId="{FD4CCAB9-62E4-49AA-B56A-D7E04103FCBA}" srcOrd="0" destOrd="0" parTransId="{600C98E0-41AE-4537-BCE4-49682AD8100E}" sibTransId="{03F648CA-B373-48BF-901F-C7CAA7E249A0}"/>
    <dgm:cxn modelId="{C63D3A34-50D7-482A-91D5-5C4C3819B859}" srcId="{DC56AD36-55BB-4E90-9856-99CF533868C8}" destId="{B1C33DA3-18EC-49B1-8296-BB38DEA83CD2}" srcOrd="1" destOrd="0" parTransId="{2D278136-5406-4061-9904-E559793D1F25}" sibTransId="{BC65708F-6231-4144-90DE-EC3F08359621}"/>
    <dgm:cxn modelId="{9DDD1938-A475-46F4-A692-3D911098636D}" type="presOf" srcId="{9964F329-F96A-47AA-9FDE-20393E5CF7F6}" destId="{504B6731-3A4D-454A-BDFC-5E6F94F2DC79}" srcOrd="0" destOrd="0" presId="urn:microsoft.com/office/officeart/2005/8/layout/chevron2"/>
    <dgm:cxn modelId="{DA505961-06B1-47C6-BE24-B6A1DFBE6C36}" type="presOf" srcId="{E6A96E3D-9E46-4DA1-8140-998BB2AA3AF8}" destId="{BAC04946-F33A-46BA-8373-8806CEB766EB}" srcOrd="0" destOrd="0" presId="urn:microsoft.com/office/officeart/2005/8/layout/chevron2"/>
    <dgm:cxn modelId="{8A49306B-77C9-44D9-8F34-CC56D8CC4C31}" type="presOf" srcId="{B1C33DA3-18EC-49B1-8296-BB38DEA83CD2}" destId="{EE64729A-90AE-44D6-9A98-A87254115B5C}" srcOrd="0" destOrd="1" presId="urn:microsoft.com/office/officeart/2005/8/layout/chevron2"/>
    <dgm:cxn modelId="{DB0FF26F-37DA-4806-8863-F29F67D7BAB6}" type="presOf" srcId="{FD4CCAB9-62E4-49AA-B56A-D7E04103FCBA}" destId="{4E45DD28-6439-4BCD-A60F-974AEA234D53}" srcOrd="0" destOrd="0" presId="urn:microsoft.com/office/officeart/2005/8/layout/chevron2"/>
    <dgm:cxn modelId="{04A9727F-A149-4500-99AF-8A3CAE1D4EE2}" srcId="{DC56AD36-55BB-4E90-9856-99CF533868C8}" destId="{D04CB1ED-8C71-40E6-A09F-D513CFFD3242}" srcOrd="0" destOrd="0" parTransId="{F5498E99-879A-4EDD-B1B2-5AADBB884A01}" sibTransId="{765C5B36-A7B4-4C94-ABCA-FB5D35137066}"/>
    <dgm:cxn modelId="{53E04E8B-1120-4941-88EC-B51A7D073B79}" type="presOf" srcId="{8EC19C7E-B5A4-425B-A8D0-ADC5C0252235}" destId="{F28FA1F5-733A-4D59-B572-602DDB6CFA61}" srcOrd="0" destOrd="0" presId="urn:microsoft.com/office/officeart/2005/8/layout/chevron2"/>
    <dgm:cxn modelId="{D531B1BA-0464-4C82-9EBF-C64CCB68E6F7}" type="presOf" srcId="{DC56AD36-55BB-4E90-9856-99CF533868C8}" destId="{11DE07F6-7DFA-448A-AD8E-26CBBD9B7204}" srcOrd="0" destOrd="0" presId="urn:microsoft.com/office/officeart/2005/8/layout/chevron2"/>
    <dgm:cxn modelId="{62FF62C8-7D04-4765-B737-2BC3F2A2C180}" type="presOf" srcId="{21160C33-51D7-498E-AE4C-C0F6FAE4C477}" destId="{9CD3197F-8BB1-4D03-AD97-DB71A90E3060}" srcOrd="0" destOrd="0" presId="urn:microsoft.com/office/officeart/2005/8/layout/chevron2"/>
    <dgm:cxn modelId="{3D55E7E0-22AB-4984-A09D-29B764F679C3}" srcId="{8EC19C7E-B5A4-425B-A8D0-ADC5C0252235}" destId="{9964F329-F96A-47AA-9FDE-20393E5CF7F6}" srcOrd="0" destOrd="0" parTransId="{CBD7CF27-42E8-4F0D-A7C5-C2D520D5D806}" sibTransId="{7B22F7FD-3B4B-4C67-813D-D3804D38CCE2}"/>
    <dgm:cxn modelId="{C26777E7-C105-4596-9956-B553C1F305F9}" type="presOf" srcId="{D04CB1ED-8C71-40E6-A09F-D513CFFD3242}" destId="{EE64729A-90AE-44D6-9A98-A87254115B5C}" srcOrd="0" destOrd="0" presId="urn:microsoft.com/office/officeart/2005/8/layout/chevron2"/>
    <dgm:cxn modelId="{6EAF93E8-30E7-4910-BE7B-40485F3DF0EA}" srcId="{E6A96E3D-9E46-4DA1-8140-998BB2AA3AF8}" destId="{8EC19C7E-B5A4-425B-A8D0-ADC5C0252235}" srcOrd="0" destOrd="0" parTransId="{DB7A4742-B22B-434A-A8CC-CBDC90DFB397}" sibTransId="{6B5D9E80-8B96-4FBD-99C6-850E2FFEA375}"/>
    <dgm:cxn modelId="{1755A4E8-24A2-4883-8C74-2834CE6F0B27}" srcId="{E6A96E3D-9E46-4DA1-8140-998BB2AA3AF8}" destId="{21160C33-51D7-498E-AE4C-C0F6FAE4C477}" srcOrd="1" destOrd="0" parTransId="{12A43976-006F-4B6C-A793-995A589F731C}" sibTransId="{F9CD4ED3-4449-4B3E-9997-35514B32CD49}"/>
    <dgm:cxn modelId="{7FBB8276-E19E-4E45-B6C5-6DB2031C08CB}" type="presParOf" srcId="{BAC04946-F33A-46BA-8373-8806CEB766EB}" destId="{018735D6-ECC1-4E3E-8C05-B9060F2A1100}" srcOrd="0" destOrd="0" presId="urn:microsoft.com/office/officeart/2005/8/layout/chevron2"/>
    <dgm:cxn modelId="{CB161F0C-7E84-4AEB-9A99-2E6678FE353A}" type="presParOf" srcId="{018735D6-ECC1-4E3E-8C05-B9060F2A1100}" destId="{F28FA1F5-733A-4D59-B572-602DDB6CFA61}" srcOrd="0" destOrd="0" presId="urn:microsoft.com/office/officeart/2005/8/layout/chevron2"/>
    <dgm:cxn modelId="{C0EC9757-98D6-4391-ADA0-3257B4135D4B}" type="presParOf" srcId="{018735D6-ECC1-4E3E-8C05-B9060F2A1100}" destId="{504B6731-3A4D-454A-BDFC-5E6F94F2DC79}" srcOrd="1" destOrd="0" presId="urn:microsoft.com/office/officeart/2005/8/layout/chevron2"/>
    <dgm:cxn modelId="{09A57412-6489-4C53-851C-FAE2DD930C4B}" type="presParOf" srcId="{BAC04946-F33A-46BA-8373-8806CEB766EB}" destId="{1A507E4E-EDDF-4290-B3ED-E76083F4BCFD}" srcOrd="1" destOrd="0" presId="urn:microsoft.com/office/officeart/2005/8/layout/chevron2"/>
    <dgm:cxn modelId="{EB8724DE-BAB4-496A-AFFD-4A0727C86C1D}" type="presParOf" srcId="{BAC04946-F33A-46BA-8373-8806CEB766EB}" destId="{33113BF0-B7ED-43E8-995A-D925595F2DEC}" srcOrd="2" destOrd="0" presId="urn:microsoft.com/office/officeart/2005/8/layout/chevron2"/>
    <dgm:cxn modelId="{F89C7483-29CF-4227-AE7F-04103585B36A}" type="presParOf" srcId="{33113BF0-B7ED-43E8-995A-D925595F2DEC}" destId="{9CD3197F-8BB1-4D03-AD97-DB71A90E3060}" srcOrd="0" destOrd="0" presId="urn:microsoft.com/office/officeart/2005/8/layout/chevron2"/>
    <dgm:cxn modelId="{DDD8F2A5-30AA-44DE-968F-CAE419B68251}" type="presParOf" srcId="{33113BF0-B7ED-43E8-995A-D925595F2DEC}" destId="{4E45DD28-6439-4BCD-A60F-974AEA234D53}" srcOrd="1" destOrd="0" presId="urn:microsoft.com/office/officeart/2005/8/layout/chevron2"/>
    <dgm:cxn modelId="{EFEF317C-C2B5-41A7-9AD7-80330BBBB6C0}" type="presParOf" srcId="{BAC04946-F33A-46BA-8373-8806CEB766EB}" destId="{C0D35D42-DAD7-491F-94FD-E41934A3FB10}" srcOrd="3" destOrd="0" presId="urn:microsoft.com/office/officeart/2005/8/layout/chevron2"/>
    <dgm:cxn modelId="{896CD652-173A-4717-A448-3B52B39B2C75}" type="presParOf" srcId="{BAC04946-F33A-46BA-8373-8806CEB766EB}" destId="{42D649FB-C31A-4F2C-8ED9-2DA0AFC95C9B}" srcOrd="4" destOrd="0" presId="urn:microsoft.com/office/officeart/2005/8/layout/chevron2"/>
    <dgm:cxn modelId="{83EB96FB-4D31-41D0-8EF2-4DB5FB05C233}" type="presParOf" srcId="{42D649FB-C31A-4F2C-8ED9-2DA0AFC95C9B}" destId="{11DE07F6-7DFA-448A-AD8E-26CBBD9B7204}" srcOrd="0" destOrd="0" presId="urn:microsoft.com/office/officeart/2005/8/layout/chevron2"/>
    <dgm:cxn modelId="{A8779F72-B077-441E-8754-37147A48CE11}" type="presParOf" srcId="{42D649FB-C31A-4F2C-8ED9-2DA0AFC95C9B}" destId="{EE64729A-90AE-44D6-9A98-A87254115B5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FA1F5-733A-4D59-B572-602DDB6CFA61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900" kern="1200" dirty="0"/>
            <a:t> </a:t>
          </a:r>
          <a:endParaRPr lang="en-US" sz="3900" kern="1200" dirty="0"/>
        </a:p>
      </dsp:txBody>
      <dsp:txXfrm rot="-5400000">
        <a:off x="1" y="679096"/>
        <a:ext cx="1352020" cy="579438"/>
      </dsp:txXfrm>
    </dsp:sp>
    <dsp:sp modelId="{504B6731-3A4D-454A-BDFC-5E6F94F2DC79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800" b="1" kern="1200" spc="-5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Melaksanakan kegiatan himbauan  penerapan Prokes 5 M</a:t>
          </a:r>
          <a:endParaRPr lang="en-US" sz="1800" b="1" kern="1200" spc="-5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rlito"/>
            <a:ea typeface="+mn-ea"/>
            <a:cs typeface="Carlito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spc="-5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Melaksanakan</a:t>
          </a:r>
          <a:r>
            <a:rPr lang="en-US" sz="1800" b="1" kern="1200" spc="-5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 </a:t>
          </a:r>
          <a:r>
            <a:rPr lang="en-US" sz="1800" b="1" kern="1200" spc="-5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penyemprotan</a:t>
          </a:r>
          <a:r>
            <a:rPr lang="en-US" sz="1800" b="1" kern="1200" spc="-5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  </a:t>
          </a:r>
          <a:r>
            <a:rPr lang="en-US" sz="1800" b="1" kern="1200" spc="-5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disinfectan</a:t>
          </a:r>
          <a:r>
            <a:rPr lang="en-US" sz="1800" b="1" kern="1200" spc="-5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 </a:t>
          </a:r>
          <a:r>
            <a:rPr lang="en-US" sz="1800" b="1" kern="1200" spc="-5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thd</a:t>
          </a:r>
          <a:r>
            <a:rPr lang="en-US" sz="1800" b="1" kern="1200" spc="-5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 </a:t>
          </a:r>
          <a:r>
            <a:rPr lang="en-US" sz="1800" b="1" kern="1200" spc="-5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rumah</a:t>
          </a:r>
          <a:r>
            <a:rPr lang="en-US" sz="1800" b="1" kern="1200" spc="-5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 – </a:t>
          </a:r>
          <a:r>
            <a:rPr lang="en-US" sz="1800" b="1" kern="1200" spc="-5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rumah</a:t>
          </a:r>
          <a:r>
            <a:rPr lang="en-US" sz="1800" b="1" kern="1200" spc="-5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 </a:t>
          </a:r>
          <a:r>
            <a:rPr lang="en-US" sz="1800" b="1" kern="1200" spc="-5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pasien</a:t>
          </a:r>
          <a:r>
            <a:rPr lang="en-US" sz="1800" b="1" kern="1200" spc="-5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  </a:t>
          </a:r>
          <a:r>
            <a:rPr lang="en-US" sz="1800" b="1" kern="1200" spc="-5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positif</a:t>
          </a:r>
          <a:r>
            <a:rPr lang="en-US" sz="1800" b="1" kern="1200" spc="-5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 covid dan masjid</a:t>
          </a:r>
        </a:p>
      </dsp:txBody>
      <dsp:txXfrm rot="-5400000">
        <a:off x="1352020" y="64373"/>
        <a:ext cx="6714693" cy="1132875"/>
      </dsp:txXfrm>
    </dsp:sp>
    <dsp:sp modelId="{9CD3197F-8BB1-4D03-AD97-DB71A90E3060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5">
            <a:shade val="80000"/>
            <a:hueOff val="-145592"/>
            <a:satOff val="-15966"/>
            <a:lumOff val="16340"/>
            <a:alphaOff val="0"/>
          </a:schemeClr>
        </a:solidFill>
        <a:ln w="19050" cap="rnd" cmpd="sng" algn="ctr">
          <a:solidFill>
            <a:schemeClr val="accent5">
              <a:shade val="80000"/>
              <a:hueOff val="-145592"/>
              <a:satOff val="-15966"/>
              <a:lumOff val="163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900" kern="1200" dirty="0"/>
            <a:t> </a:t>
          </a:r>
          <a:endParaRPr lang="en-US" sz="3900" kern="1200" dirty="0"/>
        </a:p>
      </dsp:txBody>
      <dsp:txXfrm rot="-5400000">
        <a:off x="1" y="2419614"/>
        <a:ext cx="1352020" cy="579438"/>
      </dsp:txXfrm>
    </dsp:sp>
    <dsp:sp modelId="{4E45DD28-6439-4BCD-A60F-974AEA234D53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80000"/>
              <a:hueOff val="-145592"/>
              <a:satOff val="-15966"/>
              <a:lumOff val="163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800" b="1" kern="1200" spc="-5" dirty="0">
              <a:latin typeface="Carlito"/>
              <a:cs typeface="Carlito"/>
            </a:rPr>
            <a:t>Berkoordinasi dengan Forkopimcam untuk mendirikan  </a:t>
          </a:r>
          <a:r>
            <a:rPr lang="id-ID" sz="1800" b="1" kern="1200" spc="-20" dirty="0">
              <a:latin typeface="Carlito"/>
              <a:cs typeface="Carlito"/>
            </a:rPr>
            <a:t>Posko </a:t>
          </a:r>
          <a:r>
            <a:rPr lang="id-ID" sz="1800" b="1" kern="1200" spc="-5" dirty="0">
              <a:latin typeface="Carlito"/>
              <a:cs typeface="Carlito"/>
            </a:rPr>
            <a:t>PPKM Mikro </a:t>
          </a:r>
          <a:r>
            <a:rPr lang="id-ID" sz="1800" b="1" kern="1200" dirty="0">
              <a:latin typeface="Carlito"/>
              <a:cs typeface="Carlito"/>
            </a:rPr>
            <a:t>di rt/rw dan  </a:t>
          </a:r>
          <a:r>
            <a:rPr lang="id-ID" sz="1800" b="1" kern="1200" spc="-20" dirty="0">
              <a:latin typeface="Carlito"/>
              <a:cs typeface="Carlito"/>
            </a:rPr>
            <a:t>kegiatan</a:t>
          </a:r>
          <a:r>
            <a:rPr lang="id-ID" sz="1800" b="1" kern="1200" spc="15" dirty="0">
              <a:latin typeface="Carlito"/>
              <a:cs typeface="Carlito"/>
            </a:rPr>
            <a:t> </a:t>
          </a:r>
          <a:r>
            <a:rPr lang="id-ID" sz="1800" b="1" kern="1200" spc="-20" dirty="0">
              <a:latin typeface="Carlito"/>
              <a:cs typeface="Carlito"/>
            </a:rPr>
            <a:t>nya.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spc="-5" dirty="0" err="1">
              <a:latin typeface="Carlito"/>
              <a:cs typeface="Carlito"/>
            </a:rPr>
            <a:t>Membagikan</a:t>
          </a:r>
          <a:r>
            <a:rPr lang="en-US" sz="1800" b="1" kern="1200" spc="-5" dirty="0">
              <a:latin typeface="Carlito"/>
              <a:cs typeface="Carlito"/>
            </a:rPr>
            <a:t> </a:t>
          </a:r>
          <a:r>
            <a:rPr lang="en-US" sz="1800" b="1" kern="1200" spc="-5" dirty="0" err="1">
              <a:latin typeface="Carlito"/>
              <a:cs typeface="Carlito"/>
            </a:rPr>
            <a:t>bantuan</a:t>
          </a:r>
          <a:r>
            <a:rPr lang="en-US" sz="1800" b="1" kern="1200" spc="-5" dirty="0">
              <a:latin typeface="Carlito"/>
              <a:cs typeface="Carlito"/>
            </a:rPr>
            <a:t> </a:t>
          </a:r>
          <a:r>
            <a:rPr lang="en-US" sz="1800" b="1" kern="1200" spc="-15" dirty="0" err="1">
              <a:latin typeface="Carlito"/>
              <a:cs typeface="Carlito"/>
            </a:rPr>
            <a:t>Sembako</a:t>
          </a:r>
          <a:r>
            <a:rPr lang="en-US" sz="1800" b="1" kern="1200" spc="-15" dirty="0">
              <a:latin typeface="Carlito"/>
              <a:cs typeface="Carlito"/>
            </a:rPr>
            <a:t> </a:t>
          </a:r>
          <a:r>
            <a:rPr lang="en-US" sz="1800" b="1" kern="1200" spc="-35" dirty="0" err="1">
              <a:latin typeface="Carlito"/>
              <a:cs typeface="Carlito"/>
            </a:rPr>
            <a:t>ke</a:t>
          </a:r>
          <a:r>
            <a:rPr lang="en-US" sz="1800" b="1" kern="1200" spc="370" dirty="0">
              <a:latin typeface="Carlito"/>
              <a:cs typeface="Carlito"/>
            </a:rPr>
            <a:t> </a:t>
          </a:r>
          <a:r>
            <a:rPr lang="en-US" sz="1800" b="1" kern="1200" spc="-5" dirty="0" err="1">
              <a:latin typeface="Carlito"/>
              <a:cs typeface="Carlito"/>
            </a:rPr>
            <a:t>rumah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spc="-20" dirty="0" err="1">
              <a:latin typeface="Carlito"/>
              <a:cs typeface="Carlito"/>
            </a:rPr>
            <a:t>masyarakat</a:t>
          </a:r>
          <a:r>
            <a:rPr lang="en-US" sz="1800" b="1" kern="1200" spc="-20" dirty="0">
              <a:latin typeface="Carlito"/>
              <a:cs typeface="Carlito"/>
            </a:rPr>
            <a:t> </a:t>
          </a:r>
          <a:r>
            <a:rPr lang="en-US" sz="1800" b="1" kern="1200" spc="-10" dirty="0">
              <a:latin typeface="Carlito"/>
              <a:cs typeface="Carlito"/>
            </a:rPr>
            <a:t>yang </a:t>
          </a:r>
          <a:r>
            <a:rPr lang="en-US" sz="1800" b="1" kern="1200" dirty="0" err="1">
              <a:latin typeface="Carlito"/>
              <a:cs typeface="Carlito"/>
            </a:rPr>
            <a:t>positif</a:t>
          </a:r>
          <a:r>
            <a:rPr lang="en-US" sz="1800" b="1" kern="1200" dirty="0">
              <a:latin typeface="Carlito"/>
              <a:cs typeface="Carlito"/>
            </a:rPr>
            <a:t> </a:t>
          </a:r>
          <a:r>
            <a:rPr lang="en-US" sz="1800" b="1" kern="1200" spc="-5" dirty="0">
              <a:latin typeface="Carlito"/>
              <a:cs typeface="Carlito"/>
            </a:rPr>
            <a:t>covid</a:t>
          </a:r>
          <a:r>
            <a:rPr lang="en-US" sz="1800" b="1" kern="1200" spc="-10" dirty="0">
              <a:latin typeface="Carlito"/>
              <a:cs typeface="Carlito"/>
            </a:rPr>
            <a:t> </a:t>
          </a:r>
          <a:r>
            <a:rPr lang="en-US" sz="1800" b="1" kern="1200" spc="5" dirty="0">
              <a:latin typeface="Carlito"/>
              <a:cs typeface="Carlito"/>
            </a:rPr>
            <a:t>19</a:t>
          </a:r>
          <a:endParaRPr lang="en-US" sz="1800" kern="1200" dirty="0">
            <a:latin typeface="Carlito"/>
            <a:cs typeface="Carlito"/>
          </a:endParaRPr>
        </a:p>
      </dsp:txBody>
      <dsp:txXfrm rot="-5400000">
        <a:off x="1352020" y="1804891"/>
        <a:ext cx="6714693" cy="1132875"/>
      </dsp:txXfrm>
    </dsp:sp>
    <dsp:sp modelId="{11DE07F6-7DFA-448A-AD8E-26CBBD9B7204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5">
            <a:shade val="80000"/>
            <a:hueOff val="-291184"/>
            <a:satOff val="-31932"/>
            <a:lumOff val="32680"/>
            <a:alphaOff val="0"/>
          </a:schemeClr>
        </a:solidFill>
        <a:ln w="19050" cap="rnd" cmpd="sng" algn="ctr">
          <a:solidFill>
            <a:schemeClr val="accent5">
              <a:shade val="80000"/>
              <a:hueOff val="-291184"/>
              <a:satOff val="-31932"/>
              <a:lumOff val="326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900" kern="1200" dirty="0"/>
            <a:t> </a:t>
          </a:r>
          <a:endParaRPr lang="en-US" sz="3900" kern="1200" dirty="0"/>
        </a:p>
      </dsp:txBody>
      <dsp:txXfrm rot="-5400000">
        <a:off x="1" y="4160131"/>
        <a:ext cx="1352020" cy="579438"/>
      </dsp:txXfrm>
    </dsp:sp>
    <dsp:sp modelId="{EE64729A-90AE-44D6-9A98-A87254115B5C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80000"/>
              <a:hueOff val="-291184"/>
              <a:satOff val="-31932"/>
              <a:lumOff val="326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spc="-5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Melaksanakan</a:t>
          </a:r>
          <a:r>
            <a:rPr lang="en-US" sz="1800" b="1" kern="1200" spc="-5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 </a:t>
          </a:r>
          <a:r>
            <a:rPr lang="en-US" sz="1800" b="1" kern="1200" spc="-5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pembagian</a:t>
          </a:r>
          <a:r>
            <a:rPr lang="en-US" sz="1800" b="1" kern="1200" spc="-5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rlito"/>
              <a:ea typeface="+mn-ea"/>
              <a:cs typeface="Carlito"/>
            </a:rPr>
            <a:t> masker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800" b="1" kern="1200" spc="-5" dirty="0">
              <a:latin typeface="Carlito"/>
              <a:cs typeface="Carlito"/>
            </a:rPr>
            <a:t>Bhabinkamtibmas melakukan 3 T (testing, tracing dan treatment), fokus kepada Tracer. </a:t>
          </a:r>
          <a:endParaRPr lang="en-US" sz="1800" kern="1200" dirty="0"/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FA1F5-733A-4D59-B572-602DDB6CFA61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900" kern="1200" dirty="0"/>
            <a:t> </a:t>
          </a:r>
          <a:endParaRPr lang="en-US" sz="3900" kern="1200" dirty="0"/>
        </a:p>
      </dsp:txBody>
      <dsp:txXfrm rot="-5400000">
        <a:off x="1" y="679096"/>
        <a:ext cx="1352020" cy="579438"/>
      </dsp:txXfrm>
    </dsp:sp>
    <dsp:sp modelId="{504B6731-3A4D-454A-BDFC-5E6F94F2DC79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800" b="1" kern="1200" spc="-5">
              <a:latin typeface="Carlito"/>
              <a:ea typeface="+mn-ea"/>
              <a:cs typeface="Carlito"/>
            </a:rPr>
            <a:t>Koordinasi dengan satgas covid 19 Kecamatan untuk meerapkan sanksi kepada pelanggar prokes covid 19</a:t>
          </a:r>
          <a:endParaRPr lang="en-US" sz="1800" b="1" kern="1200" spc="-5" dirty="0">
            <a:latin typeface="Carlito"/>
            <a:ea typeface="+mn-ea"/>
            <a:cs typeface="Carlito"/>
          </a:endParaRPr>
        </a:p>
      </dsp:txBody>
      <dsp:txXfrm rot="-5400000">
        <a:off x="1352020" y="64373"/>
        <a:ext cx="6714693" cy="1132875"/>
      </dsp:txXfrm>
    </dsp:sp>
    <dsp:sp modelId="{9CD3197F-8BB1-4D03-AD97-DB71A90E3060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gradFill rotWithShape="0">
          <a:gsLst>
            <a:gs pos="0">
              <a:schemeClr val="accent5">
                <a:shade val="80000"/>
                <a:hueOff val="-145592"/>
                <a:satOff val="-15966"/>
                <a:lumOff val="16340"/>
                <a:alphaOff val="0"/>
                <a:tint val="96000"/>
                <a:lumMod val="100000"/>
              </a:schemeClr>
            </a:gs>
            <a:gs pos="78000">
              <a:schemeClr val="accent5">
                <a:shade val="80000"/>
                <a:hueOff val="-145592"/>
                <a:satOff val="-15966"/>
                <a:lumOff val="1634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shade val="80000"/>
              <a:hueOff val="-145592"/>
              <a:satOff val="-15966"/>
              <a:lumOff val="1634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900" kern="1200" dirty="0"/>
            <a:t> </a:t>
          </a:r>
          <a:endParaRPr lang="en-US" sz="3900" kern="1200" dirty="0"/>
        </a:p>
      </dsp:txBody>
      <dsp:txXfrm rot="-5400000">
        <a:off x="1" y="2419614"/>
        <a:ext cx="1352020" cy="579438"/>
      </dsp:txXfrm>
    </dsp:sp>
    <dsp:sp modelId="{4E45DD28-6439-4BCD-A60F-974AEA234D53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shade val="80000"/>
              <a:hueOff val="-145592"/>
              <a:satOff val="-15966"/>
              <a:lumOff val="1634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800" b="1" kern="1200" spc="-5">
              <a:latin typeface="Carlito"/>
              <a:ea typeface="+mn-ea"/>
              <a:cs typeface="Carlito"/>
            </a:rPr>
            <a:t>Membuat pos terpadu di pintu masuk pasar dan mall yang kegiatannya untuk menegakkan prokes covid 19 kepada pengunjung</a:t>
          </a:r>
          <a:endParaRPr lang="en-US" sz="1800" b="1" kern="1200" spc="-5" dirty="0">
            <a:latin typeface="Carlito"/>
            <a:ea typeface="+mn-ea"/>
            <a:cs typeface="Carlito"/>
          </a:endParaRPr>
        </a:p>
      </dsp:txBody>
      <dsp:txXfrm rot="-5400000">
        <a:off x="1352020" y="1804891"/>
        <a:ext cx="6714693" cy="1132875"/>
      </dsp:txXfrm>
    </dsp:sp>
    <dsp:sp modelId="{11DE07F6-7DFA-448A-AD8E-26CBBD9B7204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gradFill rotWithShape="0">
          <a:gsLst>
            <a:gs pos="0">
              <a:schemeClr val="accent5">
                <a:shade val="80000"/>
                <a:hueOff val="-291184"/>
                <a:satOff val="-31932"/>
                <a:lumOff val="32680"/>
                <a:alphaOff val="0"/>
                <a:tint val="96000"/>
                <a:lumMod val="100000"/>
              </a:schemeClr>
            </a:gs>
            <a:gs pos="78000">
              <a:schemeClr val="accent5">
                <a:shade val="80000"/>
                <a:hueOff val="-291184"/>
                <a:satOff val="-31932"/>
                <a:lumOff val="3268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shade val="80000"/>
              <a:hueOff val="-291184"/>
              <a:satOff val="-31932"/>
              <a:lumOff val="3268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900" kern="1200" dirty="0"/>
            <a:t> </a:t>
          </a:r>
          <a:endParaRPr lang="en-US" sz="3900" kern="1200" dirty="0"/>
        </a:p>
      </dsp:txBody>
      <dsp:txXfrm rot="-5400000">
        <a:off x="1" y="4160131"/>
        <a:ext cx="1352020" cy="579438"/>
      </dsp:txXfrm>
    </dsp:sp>
    <dsp:sp modelId="{EE64729A-90AE-44D6-9A98-A87254115B5C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shade val="80000"/>
              <a:hueOff val="-291184"/>
              <a:satOff val="-31932"/>
              <a:lumOff val="3268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800" b="1" kern="1200" spc="-5" dirty="0">
              <a:latin typeface="Carlito"/>
              <a:ea typeface="+mn-ea"/>
              <a:cs typeface="Carlito"/>
            </a:rPr>
            <a:t>Memasang sepanduk Palembang Zona merah secara masif di pasar dan tempat-tempat keramaian lainnya </a:t>
          </a:r>
          <a:endParaRPr lang="en-US" sz="1800" b="1" kern="1200" spc="-5" dirty="0">
            <a:latin typeface="Carlito"/>
            <a:ea typeface="+mn-ea"/>
            <a:cs typeface="Carlito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800" b="1" kern="1200" spc="-5" dirty="0">
              <a:latin typeface="Carlito"/>
              <a:ea typeface="+mn-ea"/>
              <a:cs typeface="Carlito"/>
            </a:rPr>
            <a:t>Meningkatkan koordinasi dengan Puskesmas untuk laksgiat 3T dan mendapatkan update data penderita covid 19 </a:t>
          </a:r>
          <a:endParaRPr lang="en-US" sz="1800" b="1" kern="1200" spc="-5" dirty="0">
            <a:latin typeface="Carlito"/>
            <a:ea typeface="+mn-ea"/>
            <a:cs typeface="Carlito"/>
          </a:endParaRPr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FA5FC-8E79-4481-A34C-4096649B917D}" type="datetimeFigureOut">
              <a:rPr lang="id-ID" smtClean="0"/>
              <a:t>03/05/2021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729FA-8FAB-462D-891A-59EC554BC8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3627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729FA-8FAB-462D-891A-59EC554BC821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843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729FA-8FAB-462D-891A-59EC554BC821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006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559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265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167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7344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761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1221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194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782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624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290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637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469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620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080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198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7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689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17.png"/><Relationship Id="rId7" Type="http://schemas.openxmlformats.org/officeDocument/2006/relationships/image" Target="../media/image2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11" Type="http://schemas.openxmlformats.org/officeDocument/2006/relationships/image" Target="../media/image31.jpeg"/><Relationship Id="rId5" Type="http://schemas.openxmlformats.org/officeDocument/2006/relationships/image" Target="../media/image25.jpeg"/><Relationship Id="rId10" Type="http://schemas.openxmlformats.org/officeDocument/2006/relationships/image" Target="../media/image30.jpeg"/><Relationship Id="rId4" Type="http://schemas.openxmlformats.org/officeDocument/2006/relationships/image" Target="../media/image18.png"/><Relationship Id="rId9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7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7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object 3"/>
          <p:cNvGrpSpPr/>
          <p:nvPr/>
        </p:nvGrpSpPr>
        <p:grpSpPr>
          <a:xfrm>
            <a:off x="-16740" y="0"/>
            <a:ext cx="12191999" cy="3171319"/>
            <a:chOff x="48387" y="18300"/>
            <a:chExt cx="12191999" cy="2526821"/>
          </a:xfrm>
        </p:grpSpPr>
        <p:sp>
          <p:nvSpPr>
            <p:cNvPr id="50" name="object 4"/>
            <p:cNvSpPr/>
            <p:nvPr/>
          </p:nvSpPr>
          <p:spPr>
            <a:xfrm>
              <a:off x="48387" y="85385"/>
              <a:ext cx="12191999" cy="24597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7"/>
            <p:cNvSpPr/>
            <p:nvPr/>
          </p:nvSpPr>
          <p:spPr>
            <a:xfrm>
              <a:off x="99060" y="18300"/>
              <a:ext cx="1263408" cy="10484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8"/>
            <p:cNvSpPr/>
            <p:nvPr/>
          </p:nvSpPr>
          <p:spPr>
            <a:xfrm>
              <a:off x="228599" y="147828"/>
              <a:ext cx="1184542" cy="12491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Rectangle 2"/>
          <p:cNvSpPr txBox="1">
            <a:spLocks noChangeArrowheads="1"/>
          </p:cNvSpPr>
          <p:nvPr/>
        </p:nvSpPr>
        <p:spPr>
          <a:xfrm>
            <a:off x="1904365" y="2341425"/>
            <a:ext cx="8153400" cy="838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id-ID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PENANGANAN PENYEBARAN COVID 19</a:t>
            </a:r>
          </a:p>
          <a:p>
            <a:pPr algn="ctr">
              <a:defRPr/>
            </a:pPr>
            <a:r>
              <a:rPr lang="id-ID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WILAYAH HUKUM POLSEK ILIR TIMUR 1 PALEMBANG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A6793EFE-B29B-4BDF-961F-51D522FE9FD4}"/>
              </a:ext>
            </a:extLst>
          </p:cNvPr>
          <p:cNvSpPr/>
          <p:nvPr/>
        </p:nvSpPr>
        <p:spPr>
          <a:xfrm>
            <a:off x="0" y="0"/>
            <a:ext cx="8264651" cy="949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6C39E62C-E57F-442D-8FE2-9FF17969DF72}"/>
              </a:ext>
            </a:extLst>
          </p:cNvPr>
          <p:cNvGrpSpPr/>
          <p:nvPr/>
        </p:nvGrpSpPr>
        <p:grpSpPr>
          <a:xfrm>
            <a:off x="121920" y="0"/>
            <a:ext cx="11708638" cy="6087618"/>
            <a:chOff x="121920" y="0"/>
            <a:chExt cx="11708638" cy="6087618"/>
          </a:xfrm>
        </p:grpSpPr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4B8291FB-C530-464B-9DFD-A04124028139}"/>
                </a:ext>
              </a:extLst>
            </p:cNvPr>
            <p:cNvSpPr/>
            <p:nvPr/>
          </p:nvSpPr>
          <p:spPr>
            <a:xfrm>
              <a:off x="121920" y="0"/>
              <a:ext cx="873252" cy="10515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">
              <a:extLst>
                <a:ext uri="{FF2B5EF4-FFF2-40B4-BE49-F238E27FC236}">
                  <a16:creationId xmlns:a16="http://schemas.microsoft.com/office/drawing/2014/main" id="{C4834107-CC07-4BDF-86F5-6270435E1B3F}"/>
                </a:ext>
              </a:extLst>
            </p:cNvPr>
            <p:cNvSpPr/>
            <p:nvPr/>
          </p:nvSpPr>
          <p:spPr>
            <a:xfrm>
              <a:off x="251460" y="100584"/>
              <a:ext cx="618744" cy="8260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00B6B4EC-9F76-4A8E-802F-828C8D54DA93}"/>
                </a:ext>
              </a:extLst>
            </p:cNvPr>
            <p:cNvSpPr/>
            <p:nvPr/>
          </p:nvSpPr>
          <p:spPr>
            <a:xfrm>
              <a:off x="723138" y="1264158"/>
              <a:ext cx="11107420" cy="4823460"/>
            </a:xfrm>
            <a:custGeom>
              <a:avLst/>
              <a:gdLst/>
              <a:ahLst/>
              <a:cxnLst/>
              <a:rect l="l" t="t" r="r" b="b"/>
              <a:pathLst>
                <a:path w="11107420" h="4823460">
                  <a:moveTo>
                    <a:pt x="11106912" y="0"/>
                  </a:moveTo>
                  <a:lnTo>
                    <a:pt x="0" y="0"/>
                  </a:lnTo>
                  <a:lnTo>
                    <a:pt x="0" y="4823460"/>
                  </a:lnTo>
                  <a:lnTo>
                    <a:pt x="11106912" y="4823460"/>
                  </a:lnTo>
                  <a:lnTo>
                    <a:pt x="11106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87342198-C49D-4AED-BDA9-089A74E990BE}"/>
                </a:ext>
              </a:extLst>
            </p:cNvPr>
            <p:cNvSpPr/>
            <p:nvPr/>
          </p:nvSpPr>
          <p:spPr>
            <a:xfrm>
              <a:off x="723138" y="1264158"/>
              <a:ext cx="11107420" cy="4823460"/>
            </a:xfrm>
            <a:custGeom>
              <a:avLst/>
              <a:gdLst/>
              <a:ahLst/>
              <a:cxnLst/>
              <a:rect l="l" t="t" r="r" b="b"/>
              <a:pathLst>
                <a:path w="11107420" h="4823460">
                  <a:moveTo>
                    <a:pt x="0" y="4823460"/>
                  </a:moveTo>
                  <a:lnTo>
                    <a:pt x="11106912" y="4823460"/>
                  </a:lnTo>
                  <a:lnTo>
                    <a:pt x="11106912" y="0"/>
                  </a:lnTo>
                  <a:lnTo>
                    <a:pt x="0" y="0"/>
                  </a:lnTo>
                  <a:lnTo>
                    <a:pt x="0" y="482346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63D8EED-4554-4504-B122-5B277B2835EE}"/>
              </a:ext>
            </a:extLst>
          </p:cNvPr>
          <p:cNvSpPr txBox="1"/>
          <p:nvPr/>
        </p:nvSpPr>
        <p:spPr>
          <a:xfrm>
            <a:off x="1081215" y="86729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spc="229" dirty="0">
                <a:latin typeface="Georgia"/>
                <a:ea typeface="+mj-ea"/>
              </a:rPr>
              <a:t>FOTO KEGIATAN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E0BB6-735E-4B53-9D7B-91D4B2E67A3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06"/>
          <a:stretch/>
        </p:blipFill>
        <p:spPr>
          <a:xfrm>
            <a:off x="4648200" y="1324501"/>
            <a:ext cx="3415671" cy="24769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BE8C55-E252-48CA-94F4-018ADE71DC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04" y="1312552"/>
            <a:ext cx="3581400" cy="24950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289F73-2F3E-472A-BCB4-2E73B52364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98" y="1318742"/>
            <a:ext cx="3473834" cy="248270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FFFD0E-7CF7-4550-92B8-2D5D1E46186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8" y="3877816"/>
            <a:ext cx="3561586" cy="206578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4EDD31B-24A0-40B3-9599-797FA65DC53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37394" r="-900" b="37924"/>
          <a:stretch/>
        </p:blipFill>
        <p:spPr>
          <a:xfrm>
            <a:off x="4648200" y="3877816"/>
            <a:ext cx="3415670" cy="206578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09F8893-8E36-4ACB-B12E-E71F4E5343B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98" y="3835666"/>
            <a:ext cx="3473834" cy="21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0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264651" cy="949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7999" y="100584"/>
            <a:ext cx="481660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229" dirty="0">
                <a:solidFill>
                  <a:schemeClr val="tx1"/>
                </a:solidFill>
                <a:latin typeface="Georgia"/>
                <a:cs typeface="Georgia"/>
              </a:rPr>
              <a:t>FOTO KEGIATAN</a:t>
            </a:r>
            <a:endParaRPr b="1" spc="-145" dirty="0">
              <a:solidFill>
                <a:schemeClr val="tx1"/>
              </a:solidFill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27980">
              <a:lnSpc>
                <a:spcPct val="100000"/>
              </a:lnSpc>
              <a:spcBef>
                <a:spcPts val="100"/>
              </a:spcBef>
            </a:pPr>
            <a:r>
              <a:rPr dirty="0"/>
              <a:t>: </a:t>
            </a:r>
            <a:r>
              <a:rPr spc="-5" dirty="0"/>
              <a:t>10.000 </a:t>
            </a:r>
            <a:r>
              <a:rPr spc="-30" dirty="0"/>
              <a:t>BUAH </a:t>
            </a:r>
            <a:r>
              <a:rPr dirty="0"/>
              <a:t>( DIT BINMAS</a:t>
            </a:r>
            <a:r>
              <a:rPr spc="-5" dirty="0"/>
              <a:t> </a:t>
            </a:r>
            <a:r>
              <a:rPr dirty="0"/>
              <a:t>)</a:t>
            </a:r>
          </a:p>
          <a:p>
            <a:pPr marL="5427980">
              <a:lnSpc>
                <a:spcPct val="100000"/>
              </a:lnSpc>
              <a:spcBef>
                <a:spcPts val="2160"/>
              </a:spcBef>
            </a:pPr>
            <a:r>
              <a:rPr dirty="0"/>
              <a:t>: </a:t>
            </a:r>
            <a:r>
              <a:rPr spc="-5" dirty="0"/>
              <a:t>17 </a:t>
            </a:r>
            <a:r>
              <a:rPr dirty="0"/>
              <a:t>UNIT ( </a:t>
            </a:r>
            <a:r>
              <a:rPr spc="-5" dirty="0"/>
              <a:t>MASING </a:t>
            </a:r>
            <a:r>
              <a:rPr dirty="0"/>
              <a:t>– </a:t>
            </a:r>
            <a:r>
              <a:rPr spc="-5" dirty="0"/>
              <a:t>MASING POLSEK</a:t>
            </a:r>
            <a:r>
              <a:rPr spc="-45" dirty="0"/>
              <a:t> </a:t>
            </a:r>
            <a:r>
              <a:rPr dirty="0"/>
              <a:t>)</a:t>
            </a:r>
          </a:p>
          <a:p>
            <a:pPr marL="5427980">
              <a:lnSpc>
                <a:spcPct val="100000"/>
              </a:lnSpc>
              <a:spcBef>
                <a:spcPts val="2160"/>
              </a:spcBef>
            </a:pPr>
            <a:r>
              <a:rPr dirty="0"/>
              <a:t>: </a:t>
            </a:r>
            <a:r>
              <a:rPr spc="-5" dirty="0"/>
              <a:t>50 </a:t>
            </a:r>
            <a:r>
              <a:rPr spc="-30" dirty="0"/>
              <a:t>BUAH </a:t>
            </a:r>
            <a:r>
              <a:rPr dirty="0"/>
              <a:t>( DIT BINMAS</a:t>
            </a:r>
            <a:r>
              <a:rPr spc="-15" dirty="0"/>
              <a:t> </a:t>
            </a:r>
            <a:r>
              <a:rPr dirty="0"/>
              <a:t>)</a:t>
            </a:r>
          </a:p>
          <a:p>
            <a:pPr marL="5427980">
              <a:lnSpc>
                <a:spcPct val="100000"/>
              </a:lnSpc>
              <a:spcBef>
                <a:spcPts val="2160"/>
              </a:spcBef>
            </a:pPr>
            <a:r>
              <a:rPr dirty="0"/>
              <a:t>: 3 UNIT ( </a:t>
            </a:r>
            <a:r>
              <a:rPr spc="-5" dirty="0"/>
              <a:t>MASING </a:t>
            </a:r>
            <a:r>
              <a:rPr dirty="0"/>
              <a:t>– </a:t>
            </a:r>
            <a:r>
              <a:rPr spc="-5" dirty="0"/>
              <a:t>MASING POLSEK</a:t>
            </a:r>
            <a:r>
              <a:rPr spc="-45" dirty="0"/>
              <a:t> </a:t>
            </a:r>
            <a:r>
              <a:rPr dirty="0"/>
              <a:t>)</a:t>
            </a:r>
          </a:p>
          <a:p>
            <a:pPr marL="5427980">
              <a:lnSpc>
                <a:spcPct val="100000"/>
              </a:lnSpc>
              <a:spcBef>
                <a:spcPts val="2160"/>
              </a:spcBef>
            </a:pPr>
            <a:r>
              <a:rPr dirty="0"/>
              <a:t>: 2</a:t>
            </a:r>
            <a:r>
              <a:rPr spc="-10" dirty="0"/>
              <a:t> </a:t>
            </a:r>
            <a:r>
              <a:rPr dirty="0"/>
              <a:t>UNIT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0282" y="-27992"/>
            <a:ext cx="11708638" cy="6087618"/>
            <a:chOff x="121920" y="0"/>
            <a:chExt cx="11708638" cy="6087618"/>
          </a:xfrm>
        </p:grpSpPr>
        <p:sp>
          <p:nvSpPr>
            <p:cNvPr id="6" name="object 6"/>
            <p:cNvSpPr/>
            <p:nvPr/>
          </p:nvSpPr>
          <p:spPr>
            <a:xfrm>
              <a:off x="121920" y="0"/>
              <a:ext cx="873252" cy="10515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1460" y="100584"/>
              <a:ext cx="618744" cy="8260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138" y="1264158"/>
              <a:ext cx="11107420" cy="4823460"/>
            </a:xfrm>
            <a:custGeom>
              <a:avLst/>
              <a:gdLst/>
              <a:ahLst/>
              <a:cxnLst/>
              <a:rect l="l" t="t" r="r" b="b"/>
              <a:pathLst>
                <a:path w="11107420" h="4823460">
                  <a:moveTo>
                    <a:pt x="11106912" y="0"/>
                  </a:moveTo>
                  <a:lnTo>
                    <a:pt x="0" y="0"/>
                  </a:lnTo>
                  <a:lnTo>
                    <a:pt x="0" y="4823460"/>
                  </a:lnTo>
                  <a:lnTo>
                    <a:pt x="11106912" y="4823460"/>
                  </a:lnTo>
                  <a:lnTo>
                    <a:pt x="11106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138" y="1264158"/>
              <a:ext cx="11107420" cy="4823460"/>
            </a:xfrm>
            <a:custGeom>
              <a:avLst/>
              <a:gdLst/>
              <a:ahLst/>
              <a:cxnLst/>
              <a:rect l="l" t="t" r="r" b="b"/>
              <a:pathLst>
                <a:path w="11107420" h="4823460">
                  <a:moveTo>
                    <a:pt x="0" y="4823460"/>
                  </a:moveTo>
                  <a:lnTo>
                    <a:pt x="11106912" y="4823460"/>
                  </a:lnTo>
                  <a:lnTo>
                    <a:pt x="11106912" y="0"/>
                  </a:lnTo>
                  <a:lnTo>
                    <a:pt x="0" y="0"/>
                  </a:lnTo>
                  <a:lnTo>
                    <a:pt x="0" y="482346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402586DC-0789-48C5-AEB7-C75313AC68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77" y="4111653"/>
            <a:ext cx="2682767" cy="184440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6F9D9A0-8DDC-4BCC-945F-3411B63C03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4" y="1273815"/>
            <a:ext cx="3428916" cy="275253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7E0F431-F31A-4A80-A92F-7A65DE7D511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103774"/>
            <a:ext cx="2590800" cy="185228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4133928-021A-418D-BD00-F119F6DDB6B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53" y="4085358"/>
            <a:ext cx="2590800" cy="187069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70BB553-7D81-40B8-8185-A5ADF9045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51" y="4079138"/>
            <a:ext cx="2682767" cy="187069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88AFC85-480F-4703-926F-9EF33243C86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51" y="1283147"/>
            <a:ext cx="3657600" cy="27432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E05297B-21FC-45BA-AF9A-5916775651F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31" y="1305618"/>
            <a:ext cx="3603999" cy="270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52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0F50B-8CD3-46ED-899D-F1EE796E0766}"/>
              </a:ext>
            </a:extLst>
          </p:cNvPr>
          <p:cNvSpPr txBox="1"/>
          <p:nvPr/>
        </p:nvSpPr>
        <p:spPr>
          <a:xfrm flipH="1">
            <a:off x="1219200" y="2142883"/>
            <a:ext cx="952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Sekian dan Terimakasih</a:t>
            </a:r>
          </a:p>
          <a:p>
            <a:pPr algn="ctr"/>
            <a:r>
              <a:rPr lang="id-ID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Mohon petunjuk dan arahan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1999" cy="6319265"/>
            <a:chOff x="0" y="0"/>
            <a:chExt cx="12191999" cy="631926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24597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97551" y="57886"/>
              <a:ext cx="2273807" cy="5959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9743" y="108191"/>
              <a:ext cx="2170938" cy="4975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060" y="18300"/>
              <a:ext cx="1263408" cy="10484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" y="147828"/>
              <a:ext cx="1008888" cy="7940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45852" y="0"/>
              <a:ext cx="1946147" cy="1066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5391" y="35051"/>
              <a:ext cx="1816607" cy="9067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7556" y="886967"/>
              <a:ext cx="11773662" cy="543229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3662" y="973074"/>
              <a:ext cx="11603990" cy="5262880"/>
            </a:xfrm>
            <a:custGeom>
              <a:avLst/>
              <a:gdLst/>
              <a:ahLst/>
              <a:cxnLst/>
              <a:rect l="l" t="t" r="r" b="b"/>
              <a:pathLst>
                <a:path w="11603990" h="5262880">
                  <a:moveTo>
                    <a:pt x="11603736" y="0"/>
                  </a:moveTo>
                  <a:lnTo>
                    <a:pt x="0" y="0"/>
                  </a:lnTo>
                  <a:lnTo>
                    <a:pt x="0" y="5262372"/>
                  </a:lnTo>
                  <a:lnTo>
                    <a:pt x="11603736" y="5262372"/>
                  </a:lnTo>
                  <a:lnTo>
                    <a:pt x="11603736" y="0"/>
                  </a:lnTo>
                  <a:close/>
                </a:path>
              </a:pathLst>
            </a:custGeom>
            <a:solidFill>
              <a:srgbClr val="FFFFFF">
                <a:alpha val="4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3662" y="973074"/>
              <a:ext cx="11603990" cy="5262880"/>
            </a:xfrm>
            <a:custGeom>
              <a:avLst/>
              <a:gdLst/>
              <a:ahLst/>
              <a:cxnLst/>
              <a:rect l="l" t="t" r="r" b="b"/>
              <a:pathLst>
                <a:path w="11603990" h="5262880">
                  <a:moveTo>
                    <a:pt x="0" y="5262372"/>
                  </a:moveTo>
                  <a:lnTo>
                    <a:pt x="11603736" y="5262372"/>
                  </a:lnTo>
                  <a:lnTo>
                    <a:pt x="11603736" y="0"/>
                  </a:lnTo>
                  <a:lnTo>
                    <a:pt x="0" y="0"/>
                  </a:lnTo>
                  <a:lnTo>
                    <a:pt x="0" y="5262372"/>
                  </a:lnTo>
                  <a:close/>
                </a:path>
              </a:pathLst>
            </a:custGeom>
            <a:ln w="41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1944" y="983945"/>
            <a:ext cx="11444605" cy="2738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tabLst>
                <a:tab pos="584200" algn="l"/>
              </a:tabLst>
            </a:pPr>
            <a:endParaRPr sz="2800" spc="-25" dirty="0">
              <a:latin typeface="Arial Black"/>
              <a:cs typeface="Arial Black"/>
            </a:endParaRPr>
          </a:p>
          <a:p>
            <a:pPr marL="584200" marR="5080" indent="-571500" algn="just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84200" algn="l"/>
              </a:tabLst>
            </a:pPr>
            <a:r>
              <a:rPr sz="2000" spc="-25" dirty="0">
                <a:latin typeface="Arial Black"/>
                <a:cs typeface="Arial Black"/>
              </a:rPr>
              <a:t>INMENDAGRI </a:t>
            </a:r>
            <a:r>
              <a:rPr sz="2000" dirty="0">
                <a:latin typeface="Arial Black"/>
                <a:cs typeface="Arial Black"/>
              </a:rPr>
              <a:t>NO </a:t>
            </a:r>
            <a:r>
              <a:rPr sz="2000" spc="-5" dirty="0">
                <a:latin typeface="Arial Black"/>
                <a:cs typeface="Arial Black"/>
              </a:rPr>
              <a:t>9 / </a:t>
            </a:r>
            <a:r>
              <a:rPr sz="2000" spc="-10" dirty="0">
                <a:latin typeface="Arial Black"/>
                <a:cs typeface="Arial Black"/>
              </a:rPr>
              <a:t>2021 </a:t>
            </a:r>
            <a:r>
              <a:rPr sz="2000" spc="-35" dirty="0">
                <a:latin typeface="Arial Black"/>
                <a:cs typeface="Arial Black"/>
              </a:rPr>
              <a:t>TTG </a:t>
            </a:r>
            <a:r>
              <a:rPr sz="2000" spc="-30" dirty="0">
                <a:latin typeface="Arial Black"/>
                <a:cs typeface="Arial Black"/>
              </a:rPr>
              <a:t>PERPANJANGAN </a:t>
            </a:r>
            <a:r>
              <a:rPr sz="2000" spc="-5" dirty="0">
                <a:latin typeface="Arial Black"/>
                <a:cs typeface="Arial Black"/>
              </a:rPr>
              <a:t>PPKM  </a:t>
            </a:r>
            <a:r>
              <a:rPr sz="2000" spc="-15" dirty="0">
                <a:latin typeface="Arial Black"/>
                <a:cs typeface="Arial Black"/>
              </a:rPr>
              <a:t>MIKRO </a:t>
            </a:r>
            <a:r>
              <a:rPr sz="2000" spc="-45" dirty="0">
                <a:latin typeface="Arial Black"/>
                <a:cs typeface="Arial Black"/>
              </a:rPr>
              <a:t>DAN </a:t>
            </a:r>
            <a:r>
              <a:rPr sz="2000" spc="-5" dirty="0">
                <a:latin typeface="Arial Black"/>
                <a:cs typeface="Arial Black"/>
              </a:rPr>
              <a:t>MENGOPTIMALKAN </a:t>
            </a:r>
            <a:r>
              <a:rPr sz="2000" spc="-20" dirty="0">
                <a:latin typeface="Arial Black"/>
                <a:cs typeface="Arial Black"/>
              </a:rPr>
              <a:t>POSKO </a:t>
            </a:r>
            <a:r>
              <a:rPr sz="2000" spc="-10" dirty="0">
                <a:latin typeface="Arial Black"/>
                <a:cs typeface="Arial Black"/>
              </a:rPr>
              <a:t>PENANGANAN  </a:t>
            </a:r>
            <a:r>
              <a:rPr sz="2000" spc="-30" dirty="0">
                <a:latin typeface="Arial Black"/>
                <a:cs typeface="Arial Black"/>
              </a:rPr>
              <a:t>COVID </a:t>
            </a:r>
            <a:r>
              <a:rPr sz="2000" spc="-25" dirty="0">
                <a:latin typeface="Arial Black"/>
                <a:cs typeface="Arial Black"/>
              </a:rPr>
              <a:t>DITINGKAT </a:t>
            </a:r>
            <a:r>
              <a:rPr sz="2000" spc="-10" dirty="0">
                <a:latin typeface="Arial Black"/>
                <a:cs typeface="Arial Black"/>
              </a:rPr>
              <a:t>DESA </a:t>
            </a:r>
            <a:r>
              <a:rPr sz="2000" spc="-45" dirty="0">
                <a:latin typeface="Arial Black"/>
                <a:cs typeface="Arial Black"/>
              </a:rPr>
              <a:t>DAN</a:t>
            </a:r>
            <a:r>
              <a:rPr sz="2000" spc="120" dirty="0">
                <a:latin typeface="Arial Black"/>
                <a:cs typeface="Arial Black"/>
              </a:rPr>
              <a:t> </a:t>
            </a:r>
            <a:r>
              <a:rPr sz="2000" spc="-15" dirty="0">
                <a:latin typeface="Arial Black"/>
                <a:cs typeface="Arial Black"/>
              </a:rPr>
              <a:t>KELURAHAN.</a:t>
            </a:r>
            <a:endParaRPr sz="2000" dirty="0">
              <a:latin typeface="Arial Black"/>
              <a:cs typeface="Arial Black"/>
            </a:endParaRPr>
          </a:p>
          <a:p>
            <a:pPr marL="527050" indent="-514350">
              <a:lnSpc>
                <a:spcPct val="100000"/>
              </a:lnSpc>
              <a:spcBef>
                <a:spcPts val="3365"/>
              </a:spcBef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sz="2000" spc="-5" dirty="0">
                <a:latin typeface="Arial Black"/>
                <a:cs typeface="Arial Black"/>
              </a:rPr>
              <a:t>REN </a:t>
            </a:r>
            <a:r>
              <a:rPr sz="2000" dirty="0">
                <a:latin typeface="Arial Black"/>
                <a:cs typeface="Arial Black"/>
              </a:rPr>
              <a:t>OPS NO </a:t>
            </a:r>
            <a:r>
              <a:rPr sz="2000" spc="-5" dirty="0">
                <a:latin typeface="Arial Black"/>
                <a:cs typeface="Arial Black"/>
              </a:rPr>
              <a:t>: R/REN OPS/03.A/IV/OPS.2/2020</a:t>
            </a:r>
            <a:r>
              <a:rPr sz="2000" spc="525" dirty="0">
                <a:latin typeface="Arial Black"/>
                <a:cs typeface="Arial Black"/>
              </a:rPr>
              <a:t> </a:t>
            </a:r>
            <a:r>
              <a:rPr sz="2000" spc="-30" dirty="0">
                <a:latin typeface="Arial Black"/>
                <a:cs typeface="Arial Black"/>
              </a:rPr>
              <a:t>TANGGAL</a:t>
            </a:r>
            <a:endParaRPr sz="2000" dirty="0">
              <a:latin typeface="Arial Black"/>
              <a:cs typeface="Arial Black"/>
            </a:endParaRPr>
          </a:p>
          <a:p>
            <a:pPr marL="584200" marR="6350">
              <a:lnSpc>
                <a:spcPct val="100000"/>
              </a:lnSpc>
              <a:tabLst>
                <a:tab pos="1321435" algn="l"/>
                <a:tab pos="2772410" algn="l"/>
                <a:tab pos="3983990" algn="l"/>
                <a:tab pos="6163945" algn="l"/>
                <a:tab pos="8692515" algn="l"/>
              </a:tabLst>
            </a:pPr>
            <a:r>
              <a:rPr sz="2000" spc="-10" dirty="0">
                <a:latin typeface="Arial Black"/>
                <a:cs typeface="Arial Black"/>
              </a:rPr>
              <a:t>1</a:t>
            </a:r>
            <a:r>
              <a:rPr sz="2000" spc="-5" dirty="0">
                <a:latin typeface="Arial Black"/>
                <a:cs typeface="Arial Black"/>
              </a:rPr>
              <a:t>8</a:t>
            </a:r>
            <a:r>
              <a:rPr sz="2000" dirty="0">
                <a:latin typeface="Arial Black"/>
                <a:cs typeface="Arial Black"/>
              </a:rPr>
              <a:t>	A</a:t>
            </a:r>
            <a:r>
              <a:rPr sz="2000" spc="-10" dirty="0">
                <a:latin typeface="Arial Black"/>
                <a:cs typeface="Arial Black"/>
              </a:rPr>
              <a:t>PR</a:t>
            </a:r>
            <a:r>
              <a:rPr sz="2000" dirty="0">
                <a:latin typeface="Arial Black"/>
                <a:cs typeface="Arial Black"/>
              </a:rPr>
              <a:t>I</a:t>
            </a:r>
            <a:r>
              <a:rPr sz="2000" spc="-5" dirty="0">
                <a:latin typeface="Arial Black"/>
                <a:cs typeface="Arial Black"/>
              </a:rPr>
              <a:t>L</a:t>
            </a:r>
            <a:r>
              <a:rPr sz="2000" dirty="0">
                <a:latin typeface="Arial Black"/>
                <a:cs typeface="Arial Black"/>
              </a:rPr>
              <a:t>	</a:t>
            </a:r>
            <a:r>
              <a:rPr sz="2000" spc="-5" dirty="0">
                <a:latin typeface="Arial Black"/>
                <a:cs typeface="Arial Black"/>
              </a:rPr>
              <a:t>2</a:t>
            </a:r>
            <a:r>
              <a:rPr sz="2000" spc="-20" dirty="0">
                <a:latin typeface="Arial Black"/>
                <a:cs typeface="Arial Black"/>
              </a:rPr>
              <a:t>0</a:t>
            </a:r>
            <a:r>
              <a:rPr sz="2000" spc="-5" dirty="0">
                <a:latin typeface="Arial Black"/>
                <a:cs typeface="Arial Black"/>
              </a:rPr>
              <a:t>20</a:t>
            </a:r>
            <a:r>
              <a:rPr sz="2000" dirty="0">
                <a:latin typeface="Arial Black"/>
                <a:cs typeface="Arial Black"/>
              </a:rPr>
              <a:t>	TEN</a:t>
            </a:r>
            <a:r>
              <a:rPr sz="2000" spc="-190" dirty="0">
                <a:latin typeface="Arial Black"/>
                <a:cs typeface="Arial Black"/>
              </a:rPr>
              <a:t>T</a:t>
            </a:r>
            <a:r>
              <a:rPr sz="2000" spc="-5" dirty="0">
                <a:latin typeface="Arial Black"/>
                <a:cs typeface="Arial Black"/>
              </a:rPr>
              <a:t>ANG</a:t>
            </a:r>
            <a:r>
              <a:rPr sz="2000" dirty="0">
                <a:latin typeface="Arial Black"/>
                <a:cs typeface="Arial Black"/>
              </a:rPr>
              <a:t>	AN</a:t>
            </a:r>
            <a:r>
              <a:rPr sz="2000" spc="-10" dirty="0">
                <a:latin typeface="Arial Black"/>
                <a:cs typeface="Arial Black"/>
              </a:rPr>
              <a:t>TISI</a:t>
            </a:r>
            <a:r>
              <a:rPr sz="2000" spc="-235" dirty="0">
                <a:latin typeface="Arial Black"/>
                <a:cs typeface="Arial Black"/>
              </a:rPr>
              <a:t>P</a:t>
            </a:r>
            <a:r>
              <a:rPr sz="2000" spc="-5" dirty="0">
                <a:latin typeface="Arial Black"/>
                <a:cs typeface="Arial Black"/>
              </a:rPr>
              <a:t>ASI</a:t>
            </a:r>
            <a:r>
              <a:rPr sz="2000" dirty="0">
                <a:latin typeface="Arial Black"/>
                <a:cs typeface="Arial Black"/>
              </a:rPr>
              <a:t>	</a:t>
            </a:r>
            <a:r>
              <a:rPr sz="2000" spc="-10" dirty="0">
                <a:latin typeface="Arial Black"/>
                <a:cs typeface="Arial Black"/>
              </a:rPr>
              <a:t>PEN</a:t>
            </a:r>
            <a:r>
              <a:rPr sz="2000" spc="5" dirty="0">
                <a:latin typeface="Arial Black"/>
                <a:cs typeface="Arial Black"/>
              </a:rPr>
              <a:t>Y</a:t>
            </a:r>
            <a:r>
              <a:rPr sz="2000" spc="-10" dirty="0">
                <a:latin typeface="Arial Black"/>
                <a:cs typeface="Arial Black"/>
              </a:rPr>
              <a:t>E</a:t>
            </a:r>
            <a:r>
              <a:rPr sz="2000" spc="-60" dirty="0">
                <a:latin typeface="Arial Black"/>
                <a:cs typeface="Arial Black"/>
              </a:rPr>
              <a:t>B</a:t>
            </a:r>
            <a:r>
              <a:rPr sz="2000" dirty="0">
                <a:latin typeface="Arial Black"/>
                <a:cs typeface="Arial Black"/>
              </a:rPr>
              <a:t>A</a:t>
            </a:r>
            <a:r>
              <a:rPr sz="2000" spc="-5" dirty="0">
                <a:latin typeface="Arial Black"/>
                <a:cs typeface="Arial Black"/>
              </a:rPr>
              <a:t>RAN  </a:t>
            </a:r>
            <a:r>
              <a:rPr sz="2000" spc="-45" dirty="0">
                <a:latin typeface="Arial Black"/>
                <a:cs typeface="Arial Black"/>
              </a:rPr>
              <a:t>DAN </a:t>
            </a:r>
            <a:r>
              <a:rPr sz="2000" spc="-15" dirty="0">
                <a:latin typeface="Arial Black"/>
                <a:cs typeface="Arial Black"/>
              </a:rPr>
              <a:t>PENANGANAN VIRUS </a:t>
            </a:r>
            <a:r>
              <a:rPr sz="2000" spc="-30" dirty="0">
                <a:latin typeface="Arial Black"/>
                <a:cs typeface="Arial Black"/>
              </a:rPr>
              <a:t>COVID </a:t>
            </a:r>
            <a:r>
              <a:rPr sz="2000" spc="-5" dirty="0">
                <a:latin typeface="Arial Black"/>
                <a:cs typeface="Arial Black"/>
              </a:rPr>
              <a:t>–</a:t>
            </a:r>
            <a:r>
              <a:rPr sz="2000" spc="190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19.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4576317" y="6370396"/>
            <a:ext cx="200660" cy="348615"/>
            <a:chOff x="4576317" y="6370396"/>
            <a:chExt cx="200660" cy="348615"/>
          </a:xfrm>
        </p:grpSpPr>
        <p:sp>
          <p:nvSpPr>
            <p:cNvPr id="16" name="object 16"/>
            <p:cNvSpPr/>
            <p:nvPr/>
          </p:nvSpPr>
          <p:spPr>
            <a:xfrm>
              <a:off x="4576317" y="6492277"/>
              <a:ext cx="135636" cy="2263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01920" y="6370396"/>
              <a:ext cx="75056" cy="814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823706" y="6370396"/>
            <a:ext cx="200660" cy="348615"/>
            <a:chOff x="8823706" y="6370396"/>
            <a:chExt cx="200660" cy="348615"/>
          </a:xfrm>
        </p:grpSpPr>
        <p:sp>
          <p:nvSpPr>
            <p:cNvPr id="19" name="object 19"/>
            <p:cNvSpPr/>
            <p:nvPr/>
          </p:nvSpPr>
          <p:spPr>
            <a:xfrm>
              <a:off x="8823706" y="6492277"/>
              <a:ext cx="135636" cy="2263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49309" y="6370396"/>
              <a:ext cx="75057" cy="814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82F92E1-9C3B-4AD3-8AE8-5C427FA5733C}"/>
              </a:ext>
            </a:extLst>
          </p:cNvPr>
          <p:cNvSpPr txBox="1"/>
          <p:nvPr/>
        </p:nvSpPr>
        <p:spPr>
          <a:xfrm>
            <a:off x="325451" y="4296930"/>
            <a:ext cx="11603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id-ID" spc="-5" dirty="0">
                <a:latin typeface="Arial Black"/>
              </a:rPr>
              <a:t>SURAT EDARAN NOMOR II /SE/DINKES/2021 TENTANG PEMBERLAKUAN PEMBATASAN KEGIATAN MASYARAKAT BERBASIS MIKRO DAN MENGOPTIMALKAN POSKO PENANGANAN DAN PENGENDALIAN PENYEBARAN COVID – 19 DI TINGKAT KELURAHAN</a:t>
            </a:r>
            <a:endParaRPr lang="en-US" spc="-5" dirty="0">
              <a:latin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792" y="2"/>
            <a:ext cx="12228765" cy="5537454"/>
            <a:chOff x="0" y="0"/>
            <a:chExt cx="12228765" cy="5537454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24597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50235" y="441921"/>
              <a:ext cx="6533388" cy="5943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43097" y="491737"/>
              <a:ext cx="6435089" cy="4975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9060" y="18300"/>
              <a:ext cx="1263408" cy="10484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600" y="147828"/>
              <a:ext cx="1008888" cy="7940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45852" y="0"/>
              <a:ext cx="1946147" cy="1066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5392" y="35051"/>
              <a:ext cx="1816607" cy="9067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397508"/>
              <a:ext cx="12191238" cy="41399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6305" y="1427988"/>
              <a:ext cx="12062460" cy="3970020"/>
            </a:xfrm>
            <a:custGeom>
              <a:avLst/>
              <a:gdLst/>
              <a:ahLst/>
              <a:cxnLst/>
              <a:rect l="l" t="t" r="r" b="b"/>
              <a:pathLst>
                <a:path w="12062460" h="3970020">
                  <a:moveTo>
                    <a:pt x="12062460" y="0"/>
                  </a:moveTo>
                  <a:lnTo>
                    <a:pt x="0" y="0"/>
                  </a:lnTo>
                  <a:lnTo>
                    <a:pt x="0" y="3970020"/>
                  </a:lnTo>
                  <a:lnTo>
                    <a:pt x="12062460" y="3970020"/>
                  </a:lnTo>
                  <a:lnTo>
                    <a:pt x="12062460" y="0"/>
                  </a:lnTo>
                  <a:close/>
                </a:path>
              </a:pathLst>
            </a:custGeom>
            <a:solidFill>
              <a:srgbClr val="FFFFFF">
                <a:alpha val="4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57" y="1483613"/>
              <a:ext cx="12062460" cy="3970020"/>
            </a:xfrm>
            <a:custGeom>
              <a:avLst/>
              <a:gdLst/>
              <a:ahLst/>
              <a:cxnLst/>
              <a:rect l="l" t="t" r="r" b="b"/>
              <a:pathLst>
                <a:path w="12062460" h="3970020">
                  <a:moveTo>
                    <a:pt x="0" y="3970020"/>
                  </a:moveTo>
                  <a:lnTo>
                    <a:pt x="12062460" y="3970020"/>
                  </a:lnTo>
                  <a:lnTo>
                    <a:pt x="12062460" y="0"/>
                  </a:lnTo>
                  <a:lnTo>
                    <a:pt x="0" y="0"/>
                  </a:lnTo>
                  <a:lnTo>
                    <a:pt x="0" y="3970020"/>
                  </a:lnTo>
                  <a:close/>
                </a:path>
              </a:pathLst>
            </a:custGeom>
            <a:ln w="41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2536" y="1587170"/>
            <a:ext cx="11906885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id-ID" sz="3600" spc="-10" dirty="0">
                <a:latin typeface="Arial Black"/>
                <a:cs typeface="Arial Black"/>
              </a:rPr>
              <a:t>K</a:t>
            </a:r>
            <a:r>
              <a:rPr sz="3600" spc="-10" dirty="0" err="1">
                <a:latin typeface="Arial Black"/>
                <a:cs typeface="Arial Black"/>
              </a:rPr>
              <a:t>egiatan</a:t>
            </a:r>
            <a:r>
              <a:rPr sz="3600" spc="-10" dirty="0">
                <a:latin typeface="Arial Black"/>
                <a:cs typeface="Arial Black"/>
              </a:rPr>
              <a:t> </a:t>
            </a:r>
            <a:r>
              <a:rPr sz="3600" spc="-10" dirty="0" err="1">
                <a:latin typeface="Arial Black"/>
                <a:cs typeface="Arial Black"/>
              </a:rPr>
              <a:t>ini</a:t>
            </a:r>
            <a:r>
              <a:rPr lang="en-US" sz="3600" spc="-10" dirty="0">
                <a:latin typeface="Arial Black"/>
                <a:cs typeface="Arial Black"/>
              </a:rPr>
              <a:t> </a:t>
            </a:r>
            <a:r>
              <a:rPr lang="id-ID" sz="3600" spc="-10" dirty="0">
                <a:latin typeface="Arial Black"/>
                <a:cs typeface="Arial Black"/>
              </a:rPr>
              <a:t>merupakan salah satu strategi</a:t>
            </a:r>
            <a:r>
              <a:rPr lang="en-US" sz="3600" spc="-10" dirty="0">
                <a:latin typeface="Arial Black"/>
                <a:cs typeface="Arial Black"/>
              </a:rPr>
              <a:t> </a:t>
            </a:r>
            <a:r>
              <a:rPr lang="en-US" sz="3600" dirty="0" err="1">
                <a:latin typeface="Arial Black"/>
                <a:cs typeface="Arial Black"/>
              </a:rPr>
              <a:t>dalam</a:t>
            </a:r>
            <a:r>
              <a:rPr lang="en-US" sz="3600" dirty="0">
                <a:latin typeface="Arial Black"/>
                <a:cs typeface="Arial Black"/>
              </a:rPr>
              <a:t> </a:t>
            </a:r>
            <a:r>
              <a:rPr lang="en-US" sz="3600" spc="-15" dirty="0" err="1">
                <a:latin typeface="Arial Black"/>
                <a:cs typeface="Arial Black"/>
              </a:rPr>
              <a:t>upaya</a:t>
            </a:r>
            <a:r>
              <a:rPr lang="en-US" sz="3600" spc="-15" dirty="0">
                <a:latin typeface="Arial Black"/>
                <a:cs typeface="Arial Black"/>
              </a:rPr>
              <a:t> </a:t>
            </a:r>
            <a:r>
              <a:rPr lang="en-US" sz="3600" spc="-5" dirty="0" err="1">
                <a:latin typeface="Arial Black"/>
                <a:cs typeface="Arial Black"/>
              </a:rPr>
              <a:t>pengendalian</a:t>
            </a:r>
            <a:r>
              <a:rPr lang="en-US" sz="3600" spc="-5" dirty="0">
                <a:latin typeface="Arial Black"/>
                <a:cs typeface="Arial Black"/>
              </a:rPr>
              <a:t> </a:t>
            </a:r>
            <a:r>
              <a:rPr lang="en-US" sz="3600" spc="-5" dirty="0" err="1">
                <a:latin typeface="Arial Black"/>
                <a:cs typeface="Arial Black"/>
              </a:rPr>
              <a:t>pandemi</a:t>
            </a:r>
            <a:r>
              <a:rPr lang="en-US" sz="3600" spc="-5" dirty="0">
                <a:latin typeface="Arial Black"/>
                <a:cs typeface="Arial Black"/>
              </a:rPr>
              <a:t>  </a:t>
            </a:r>
            <a:r>
              <a:rPr lang="en-US" sz="3600" spc="-25" dirty="0">
                <a:latin typeface="Arial Black"/>
                <a:cs typeface="Arial Black"/>
              </a:rPr>
              <a:t>covid </a:t>
            </a:r>
            <a:r>
              <a:rPr lang="en-US" sz="3600" dirty="0">
                <a:latin typeface="Arial Black"/>
                <a:cs typeface="Arial Black"/>
              </a:rPr>
              <a:t>- </a:t>
            </a:r>
            <a:r>
              <a:rPr lang="en-US" sz="3600" spc="-5" dirty="0">
                <a:latin typeface="Arial Black"/>
                <a:cs typeface="Arial Black"/>
              </a:rPr>
              <a:t>19 </a:t>
            </a:r>
            <a:r>
              <a:rPr lang="en-US" sz="3600" spc="10" dirty="0">
                <a:latin typeface="Arial Black"/>
                <a:cs typeface="Arial Black"/>
              </a:rPr>
              <a:t>agar </a:t>
            </a:r>
            <a:r>
              <a:rPr lang="en-US" sz="3600" spc="-15" dirty="0" err="1">
                <a:latin typeface="Arial Black"/>
                <a:cs typeface="Arial Black"/>
              </a:rPr>
              <a:t>kegiatan</a:t>
            </a:r>
            <a:r>
              <a:rPr lang="en-US" sz="3600" spc="-15" dirty="0">
                <a:latin typeface="Arial Black"/>
                <a:cs typeface="Arial Black"/>
              </a:rPr>
              <a:t> </a:t>
            </a:r>
            <a:r>
              <a:rPr lang="en-US" sz="3600" spc="-10" dirty="0" err="1">
                <a:latin typeface="Arial Black"/>
                <a:cs typeface="Arial Black"/>
              </a:rPr>
              <a:t>lebih</a:t>
            </a:r>
            <a:r>
              <a:rPr lang="en-US" sz="3600" spc="-10" dirty="0">
                <a:latin typeface="Arial Black"/>
                <a:cs typeface="Arial Black"/>
              </a:rPr>
              <a:t> </a:t>
            </a:r>
            <a:r>
              <a:rPr lang="en-US" sz="3600" spc="-10" dirty="0" err="1">
                <a:latin typeface="Arial Black"/>
                <a:cs typeface="Arial Black"/>
              </a:rPr>
              <a:t>tepat</a:t>
            </a:r>
            <a:r>
              <a:rPr lang="en-US" sz="3600" spc="-10" dirty="0">
                <a:latin typeface="Arial Black"/>
                <a:cs typeface="Arial Black"/>
              </a:rPr>
              <a:t> </a:t>
            </a:r>
            <a:r>
              <a:rPr lang="en-US" sz="3600" spc="5" dirty="0" err="1">
                <a:latin typeface="Arial Black"/>
                <a:cs typeface="Arial Black"/>
              </a:rPr>
              <a:t>sasaran</a:t>
            </a:r>
            <a:r>
              <a:rPr lang="en-US" sz="3600" spc="5" dirty="0">
                <a:latin typeface="Arial Black"/>
                <a:cs typeface="Arial Black"/>
              </a:rPr>
              <a:t> </a:t>
            </a:r>
            <a:r>
              <a:rPr lang="en-US" sz="3600" spc="-5" dirty="0">
                <a:latin typeface="Arial Black"/>
                <a:cs typeface="Arial Black"/>
              </a:rPr>
              <a:t>di  </a:t>
            </a:r>
            <a:r>
              <a:rPr lang="en-US" sz="3600" spc="-10" dirty="0" err="1">
                <a:latin typeface="Arial Black"/>
                <a:cs typeface="Arial Black"/>
              </a:rPr>
              <a:t>tingkat</a:t>
            </a:r>
            <a:r>
              <a:rPr lang="en-US" sz="3600" spc="-10" dirty="0">
                <a:latin typeface="Arial Black"/>
                <a:cs typeface="Arial Black"/>
              </a:rPr>
              <a:t> </a:t>
            </a:r>
            <a:r>
              <a:rPr lang="en-US" sz="3600" spc="10" dirty="0" err="1">
                <a:latin typeface="Arial Black"/>
                <a:cs typeface="Arial Black"/>
              </a:rPr>
              <a:t>mikro</a:t>
            </a:r>
            <a:r>
              <a:rPr lang="en-US" sz="3600" spc="10" dirty="0">
                <a:latin typeface="Arial Black"/>
                <a:cs typeface="Arial Black"/>
              </a:rPr>
              <a:t> </a:t>
            </a:r>
            <a:r>
              <a:rPr lang="en-US" sz="3600" spc="-5" dirty="0" err="1">
                <a:latin typeface="Arial Black"/>
                <a:cs typeface="Arial Black"/>
              </a:rPr>
              <a:t>guna</a:t>
            </a:r>
            <a:r>
              <a:rPr lang="en-US" sz="3600" spc="-5" dirty="0">
                <a:latin typeface="Arial Black"/>
                <a:cs typeface="Arial Black"/>
              </a:rPr>
              <a:t> </a:t>
            </a:r>
            <a:r>
              <a:rPr lang="en-US" sz="3600" dirty="0" err="1">
                <a:latin typeface="Arial Black"/>
                <a:cs typeface="Arial Black"/>
              </a:rPr>
              <a:t>menjadikan</a:t>
            </a:r>
            <a:r>
              <a:rPr lang="en-US" sz="3600" dirty="0">
                <a:latin typeface="Arial Black"/>
                <a:cs typeface="Arial Black"/>
              </a:rPr>
              <a:t> </a:t>
            </a:r>
            <a:r>
              <a:rPr lang="en-US" sz="3600" spc="-15" dirty="0">
                <a:latin typeface="Arial Black"/>
                <a:cs typeface="Arial Black"/>
              </a:rPr>
              <a:t>zona </a:t>
            </a:r>
            <a:r>
              <a:rPr lang="en-US" sz="3600" spc="-5" dirty="0" err="1">
                <a:latin typeface="Arial Black"/>
                <a:cs typeface="Arial Black"/>
              </a:rPr>
              <a:t>yg</a:t>
            </a:r>
            <a:r>
              <a:rPr lang="en-US" sz="3600" spc="-5" dirty="0">
                <a:latin typeface="Arial Black"/>
                <a:cs typeface="Arial Black"/>
              </a:rPr>
              <a:t>  </a:t>
            </a:r>
            <a:r>
              <a:rPr lang="en-US" sz="3600" spc="-10" dirty="0" err="1">
                <a:latin typeface="Arial Black"/>
                <a:cs typeface="Arial Black"/>
              </a:rPr>
              <a:t>dulunya</a:t>
            </a:r>
            <a:r>
              <a:rPr lang="en-US" sz="3600" spc="-10" dirty="0">
                <a:latin typeface="Arial Black"/>
                <a:cs typeface="Arial Black"/>
              </a:rPr>
              <a:t> </a:t>
            </a:r>
            <a:r>
              <a:rPr lang="en-US" sz="3600" spc="-15" dirty="0">
                <a:solidFill>
                  <a:srgbClr val="FF0000"/>
                </a:solidFill>
                <a:latin typeface="Arial Black"/>
                <a:cs typeface="Arial Black"/>
              </a:rPr>
              <a:t>ZONA </a:t>
            </a:r>
            <a:r>
              <a:rPr lang="en-US" sz="3600" spc="-5" dirty="0">
                <a:solidFill>
                  <a:srgbClr val="FF0000"/>
                </a:solidFill>
                <a:latin typeface="Arial Black"/>
                <a:cs typeface="Arial Black"/>
              </a:rPr>
              <a:t>MERAH </a:t>
            </a:r>
            <a:r>
              <a:rPr lang="en-US" sz="3600" spc="-5" dirty="0" err="1">
                <a:latin typeface="Arial Black"/>
                <a:cs typeface="Arial Black"/>
              </a:rPr>
              <a:t>menjadi</a:t>
            </a:r>
            <a:r>
              <a:rPr lang="en-US" sz="3600" spc="-5" dirty="0">
                <a:latin typeface="Arial Black"/>
                <a:cs typeface="Arial Black"/>
              </a:rPr>
              <a:t> </a:t>
            </a:r>
            <a:r>
              <a:rPr lang="en-US" sz="3600" spc="-15" dirty="0">
                <a:solidFill>
                  <a:srgbClr val="00AF50"/>
                </a:solidFill>
                <a:latin typeface="Arial Black"/>
                <a:cs typeface="Arial Black"/>
              </a:rPr>
              <a:t>ZONA</a:t>
            </a:r>
            <a:r>
              <a:rPr lang="en-US" sz="3600" spc="30" dirty="0">
                <a:solidFill>
                  <a:srgbClr val="00AF50"/>
                </a:solidFill>
                <a:latin typeface="Arial Black"/>
                <a:cs typeface="Arial Black"/>
              </a:rPr>
              <a:t> </a:t>
            </a:r>
            <a:r>
              <a:rPr lang="en-US" sz="3600" spc="-60" dirty="0">
                <a:solidFill>
                  <a:srgbClr val="00AF50"/>
                </a:solidFill>
                <a:latin typeface="Arial Black"/>
                <a:cs typeface="Arial Black"/>
              </a:rPr>
              <a:t>HIJAU</a:t>
            </a:r>
            <a:r>
              <a:rPr lang="en-US" sz="3600" spc="-60" dirty="0">
                <a:latin typeface="Arial Black"/>
                <a:cs typeface="Arial Black"/>
              </a:rPr>
              <a:t>.</a:t>
            </a:r>
            <a:endParaRPr sz="36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B30C32D1-4784-4987-8CC4-1BF01AF46D14}"/>
              </a:ext>
            </a:extLst>
          </p:cNvPr>
          <p:cNvGrpSpPr/>
          <p:nvPr/>
        </p:nvGrpSpPr>
        <p:grpSpPr>
          <a:xfrm>
            <a:off x="-18383" y="-55983"/>
            <a:ext cx="12228765" cy="6969965"/>
            <a:chOff x="0" y="0"/>
            <a:chExt cx="12228765" cy="5537454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C7407203-7003-4386-875C-1D018C6A3961}"/>
                </a:ext>
              </a:extLst>
            </p:cNvPr>
            <p:cNvSpPr/>
            <p:nvPr/>
          </p:nvSpPr>
          <p:spPr>
            <a:xfrm>
              <a:off x="0" y="0"/>
              <a:ext cx="12191999" cy="19817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E6C16552-9C18-472E-A186-4370B9C08968}"/>
                </a:ext>
              </a:extLst>
            </p:cNvPr>
            <p:cNvSpPr/>
            <p:nvPr/>
          </p:nvSpPr>
          <p:spPr>
            <a:xfrm>
              <a:off x="99060" y="18300"/>
              <a:ext cx="1263408" cy="10484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93F88F0F-48A2-4D16-A0F1-6BB7B157A3A3}"/>
                </a:ext>
              </a:extLst>
            </p:cNvPr>
            <p:cNvSpPr/>
            <p:nvPr/>
          </p:nvSpPr>
          <p:spPr>
            <a:xfrm>
              <a:off x="228600" y="147828"/>
              <a:ext cx="1008888" cy="7940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3C8724B6-CB19-4167-85BF-5C23F5FCAAD8}"/>
                </a:ext>
              </a:extLst>
            </p:cNvPr>
            <p:cNvSpPr/>
            <p:nvPr/>
          </p:nvSpPr>
          <p:spPr>
            <a:xfrm>
              <a:off x="10245852" y="0"/>
              <a:ext cx="1946147" cy="1066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3E4D38A0-69DE-4959-BEEA-57E4F8106D93}"/>
                </a:ext>
              </a:extLst>
            </p:cNvPr>
            <p:cNvSpPr/>
            <p:nvPr/>
          </p:nvSpPr>
          <p:spPr>
            <a:xfrm>
              <a:off x="10375392" y="35051"/>
              <a:ext cx="1816607" cy="9067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9542891F-A2D8-46E1-BC8B-AE72BD85E632}"/>
                </a:ext>
              </a:extLst>
            </p:cNvPr>
            <p:cNvSpPr/>
            <p:nvPr/>
          </p:nvSpPr>
          <p:spPr>
            <a:xfrm>
              <a:off x="0" y="1397508"/>
              <a:ext cx="12191238" cy="413994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9F14A763-A2DE-42B1-BE2E-39B8ACE188CC}"/>
                </a:ext>
              </a:extLst>
            </p:cNvPr>
            <p:cNvSpPr/>
            <p:nvPr/>
          </p:nvSpPr>
          <p:spPr>
            <a:xfrm>
              <a:off x="166305" y="1427988"/>
              <a:ext cx="12062460" cy="3970020"/>
            </a:xfrm>
            <a:custGeom>
              <a:avLst/>
              <a:gdLst/>
              <a:ahLst/>
              <a:cxnLst/>
              <a:rect l="l" t="t" r="r" b="b"/>
              <a:pathLst>
                <a:path w="12062460" h="3970020">
                  <a:moveTo>
                    <a:pt x="12062460" y="0"/>
                  </a:moveTo>
                  <a:lnTo>
                    <a:pt x="0" y="0"/>
                  </a:lnTo>
                  <a:lnTo>
                    <a:pt x="0" y="3970020"/>
                  </a:lnTo>
                  <a:lnTo>
                    <a:pt x="12062460" y="3970020"/>
                  </a:lnTo>
                  <a:lnTo>
                    <a:pt x="12062460" y="0"/>
                  </a:lnTo>
                  <a:close/>
                </a:path>
              </a:pathLst>
            </a:custGeom>
            <a:solidFill>
              <a:srgbClr val="FFFFFF">
                <a:alpha val="4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EEE33852-5278-410E-9318-972440CACB47}"/>
                </a:ext>
              </a:extLst>
            </p:cNvPr>
            <p:cNvSpPr/>
            <p:nvPr/>
          </p:nvSpPr>
          <p:spPr>
            <a:xfrm>
              <a:off x="44957" y="1483613"/>
              <a:ext cx="12062460" cy="3970020"/>
            </a:xfrm>
            <a:custGeom>
              <a:avLst/>
              <a:gdLst/>
              <a:ahLst/>
              <a:cxnLst/>
              <a:rect l="l" t="t" r="r" b="b"/>
              <a:pathLst>
                <a:path w="12062460" h="3970020">
                  <a:moveTo>
                    <a:pt x="0" y="3970020"/>
                  </a:moveTo>
                  <a:lnTo>
                    <a:pt x="12062460" y="3970020"/>
                  </a:lnTo>
                  <a:lnTo>
                    <a:pt x="12062460" y="0"/>
                  </a:lnTo>
                  <a:lnTo>
                    <a:pt x="0" y="0"/>
                  </a:lnTo>
                  <a:lnTo>
                    <a:pt x="0" y="3970020"/>
                  </a:lnTo>
                  <a:close/>
                </a:path>
              </a:pathLst>
            </a:custGeom>
            <a:ln w="41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D9ADBF1-E475-40D1-95B2-F8F687C74969}"/>
              </a:ext>
            </a:extLst>
          </p:cNvPr>
          <p:cNvSpPr txBox="1"/>
          <p:nvPr/>
        </p:nvSpPr>
        <p:spPr>
          <a:xfrm>
            <a:off x="1413585" y="83380"/>
            <a:ext cx="93306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JUMLAH KELURAHAN DAN KASUS AKTIF COVID-19 DARI TANGGAL 26 APRIL S/D 2 MEI 2021 DI KECAMATAN ILIR TIMUR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EBD9AF-BD73-4A32-9148-08CA897DFEF4}"/>
              </a:ext>
            </a:extLst>
          </p:cNvPr>
          <p:cNvSpPr txBox="1"/>
          <p:nvPr/>
        </p:nvSpPr>
        <p:spPr>
          <a:xfrm>
            <a:off x="165822" y="1789636"/>
            <a:ext cx="6120880" cy="4888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  <a:tabLst>
                <a:tab pos="355600" algn="l"/>
              </a:tabLst>
            </a:pPr>
            <a:r>
              <a:rPr lang="id-ID" sz="2000" spc="-10" dirty="0">
                <a:latin typeface="Arial Black"/>
              </a:rPr>
              <a:t>1.	</a:t>
            </a:r>
            <a:r>
              <a:rPr lang="en-US" sz="2000" spc="-10" dirty="0" err="1">
                <a:latin typeface="Arial Black"/>
              </a:rPr>
              <a:t>Kelurahan</a:t>
            </a:r>
            <a:r>
              <a:rPr lang="en-US" sz="2000" spc="-10" dirty="0">
                <a:latin typeface="Arial Black"/>
              </a:rPr>
              <a:t> 13 </a:t>
            </a:r>
            <a:r>
              <a:rPr lang="en-US" sz="2000" spc="-10" dirty="0" err="1">
                <a:latin typeface="Arial Black"/>
              </a:rPr>
              <a:t>ilir</a:t>
            </a:r>
            <a:r>
              <a:rPr lang="en-US" sz="2000" spc="-10" dirty="0">
                <a:latin typeface="Arial Black"/>
              </a:rPr>
              <a:t> : 11 R</a:t>
            </a:r>
            <a:r>
              <a:rPr lang="id-ID" sz="2000" spc="-10" dirty="0">
                <a:latin typeface="Arial Black"/>
              </a:rPr>
              <a:t>t</a:t>
            </a:r>
          </a:p>
          <a:p>
            <a:pPr marL="12700">
              <a:spcBef>
                <a:spcPts val="100"/>
              </a:spcBef>
              <a:tabLst>
                <a:tab pos="355600" algn="l"/>
              </a:tabLst>
            </a:pPr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 err="1">
                <a:latin typeface="Arial Black"/>
              </a:rPr>
              <a:t>Jml</a:t>
            </a:r>
            <a:r>
              <a:rPr lang="en-US" sz="2000" spc="-10" dirty="0">
                <a:latin typeface="Arial Black"/>
              </a:rPr>
              <a:t> </a:t>
            </a:r>
            <a:r>
              <a:rPr lang="en-US" sz="2000" spc="-10" dirty="0" err="1">
                <a:latin typeface="Arial Black"/>
              </a:rPr>
              <a:t>kasus</a:t>
            </a:r>
            <a:r>
              <a:rPr lang="en-US" sz="2000" spc="-10" dirty="0">
                <a:latin typeface="Arial Black"/>
              </a:rPr>
              <a:t> : 0</a:t>
            </a:r>
            <a:endParaRPr lang="id-ID" sz="2000" spc="-10" dirty="0">
              <a:latin typeface="Arial Black"/>
            </a:endParaRPr>
          </a:p>
          <a:p>
            <a:pPr marL="12700">
              <a:spcBef>
                <a:spcPts val="100"/>
              </a:spcBef>
              <a:tabLst>
                <a:tab pos="355600" algn="l"/>
              </a:tabLst>
            </a:pPr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 err="1">
                <a:latin typeface="Arial Black"/>
              </a:rPr>
              <a:t>Jml</a:t>
            </a:r>
            <a:r>
              <a:rPr lang="en-US" sz="2000" spc="-10" dirty="0">
                <a:latin typeface="Arial Black"/>
              </a:rPr>
              <a:t> </a:t>
            </a:r>
            <a:r>
              <a:rPr lang="en-US" sz="2000" spc="-10" dirty="0" err="1">
                <a:latin typeface="Arial Black"/>
              </a:rPr>
              <a:t>kematian</a:t>
            </a:r>
            <a:r>
              <a:rPr lang="en-US" sz="2000" spc="-10" dirty="0">
                <a:latin typeface="Arial Black"/>
              </a:rPr>
              <a:t> : 0</a:t>
            </a:r>
            <a:endParaRPr lang="id-ID" sz="2000" spc="-10" dirty="0">
              <a:latin typeface="Arial Black"/>
            </a:endParaRPr>
          </a:p>
          <a:p>
            <a:pPr marL="12700">
              <a:spcBef>
                <a:spcPts val="100"/>
              </a:spcBef>
              <a:tabLst>
                <a:tab pos="355600" algn="l"/>
              </a:tabLst>
            </a:pPr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</a:t>
            </a:r>
            <a:r>
              <a:rPr lang="en-US" sz="2000" spc="-10" dirty="0" err="1">
                <a:latin typeface="Arial Black"/>
              </a:rPr>
              <a:t>hijau</a:t>
            </a:r>
            <a:r>
              <a:rPr lang="en-US" sz="2000" spc="-10" dirty="0">
                <a:latin typeface="Arial Black"/>
              </a:rPr>
              <a:t>.   : 11 rt</a:t>
            </a:r>
            <a:endParaRPr lang="id-ID" sz="2000" spc="-10" dirty="0">
              <a:latin typeface="Arial Black"/>
            </a:endParaRPr>
          </a:p>
          <a:p>
            <a:pPr marL="12700">
              <a:spcBef>
                <a:spcPts val="100"/>
              </a:spcBef>
              <a:tabLst>
                <a:tab pos="355600" algn="l"/>
              </a:tabLst>
            </a:pPr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</a:t>
            </a:r>
            <a:r>
              <a:rPr lang="en-US" sz="2000" spc="-10" dirty="0" err="1">
                <a:latin typeface="Arial Black"/>
              </a:rPr>
              <a:t>kuning</a:t>
            </a:r>
            <a:r>
              <a:rPr lang="en-US" sz="2000" spc="-10" dirty="0">
                <a:latin typeface="Arial Black"/>
              </a:rPr>
              <a:t> : 0 rt</a:t>
            </a:r>
            <a:endParaRPr lang="id-ID" sz="2000" spc="-10" dirty="0">
              <a:latin typeface="Arial Black"/>
            </a:endParaRPr>
          </a:p>
          <a:p>
            <a:pPr marL="12700">
              <a:spcBef>
                <a:spcPts val="100"/>
              </a:spcBef>
              <a:tabLst>
                <a:tab pos="355600" algn="l"/>
              </a:tabLst>
            </a:pPr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orange : 0 rt</a:t>
            </a:r>
            <a:endParaRPr lang="id-ID" sz="2000" spc="-10" dirty="0">
              <a:latin typeface="Arial Black"/>
            </a:endParaRPr>
          </a:p>
          <a:p>
            <a:pPr marL="12700">
              <a:spcBef>
                <a:spcPts val="100"/>
              </a:spcBef>
              <a:tabLst>
                <a:tab pos="355600" algn="l"/>
              </a:tabLst>
            </a:pPr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</a:t>
            </a:r>
            <a:r>
              <a:rPr lang="en-US" sz="2000" spc="-10" dirty="0" err="1">
                <a:latin typeface="Arial Black"/>
              </a:rPr>
              <a:t>merah</a:t>
            </a:r>
            <a:r>
              <a:rPr lang="en-US" sz="2000" spc="-10" dirty="0">
                <a:latin typeface="Arial Black"/>
              </a:rPr>
              <a:t>  : 0 rt</a:t>
            </a:r>
            <a:endParaRPr lang="id-ID" sz="2000" spc="-10" dirty="0">
              <a:latin typeface="Arial Black"/>
            </a:endParaRPr>
          </a:p>
          <a:p>
            <a:pPr marL="12700">
              <a:spcBef>
                <a:spcPts val="100"/>
              </a:spcBef>
              <a:tabLst>
                <a:tab pos="355600" algn="l"/>
              </a:tabLst>
            </a:pPr>
            <a:endParaRPr lang="id-ID" sz="2000" spc="-10" dirty="0">
              <a:latin typeface="Arial Black"/>
            </a:endParaRPr>
          </a:p>
          <a:p>
            <a:pPr marL="12700">
              <a:spcBef>
                <a:spcPts val="100"/>
              </a:spcBef>
              <a:tabLst>
                <a:tab pos="355600" algn="l"/>
              </a:tabLst>
            </a:pPr>
            <a:r>
              <a:rPr lang="id-ID" sz="2000" spc="-10" dirty="0">
                <a:latin typeface="Arial Black"/>
              </a:rPr>
              <a:t>2.	</a:t>
            </a:r>
            <a:r>
              <a:rPr lang="en-US" sz="2000" spc="-10" dirty="0" err="1">
                <a:latin typeface="Arial Black"/>
              </a:rPr>
              <a:t>Kelurahan</a:t>
            </a:r>
            <a:r>
              <a:rPr lang="en-US" sz="2000" spc="-10" dirty="0">
                <a:latin typeface="Arial Black"/>
              </a:rPr>
              <a:t> 14 </a:t>
            </a:r>
            <a:r>
              <a:rPr lang="en-US" sz="2000" spc="-10" dirty="0" err="1">
                <a:latin typeface="Arial Black"/>
              </a:rPr>
              <a:t>ilir</a:t>
            </a:r>
            <a:r>
              <a:rPr lang="en-US" sz="2000" spc="-10" dirty="0">
                <a:latin typeface="Arial Black"/>
              </a:rPr>
              <a:t> : 15 Rt</a:t>
            </a:r>
            <a:endParaRPr lang="id-ID" sz="2000" spc="-10" dirty="0">
              <a:latin typeface="Arial Black"/>
            </a:endParaRPr>
          </a:p>
          <a:p>
            <a:pPr marL="12700">
              <a:spcBef>
                <a:spcPts val="100"/>
              </a:spcBef>
              <a:tabLst>
                <a:tab pos="355600" algn="l"/>
              </a:tabLst>
            </a:pPr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 err="1">
                <a:latin typeface="Arial Black"/>
              </a:rPr>
              <a:t>Jml</a:t>
            </a:r>
            <a:r>
              <a:rPr lang="en-US" sz="2000" spc="-10" dirty="0">
                <a:latin typeface="Arial Black"/>
              </a:rPr>
              <a:t> </a:t>
            </a:r>
            <a:r>
              <a:rPr lang="en-US" sz="2000" spc="-10" dirty="0" err="1">
                <a:latin typeface="Arial Black"/>
              </a:rPr>
              <a:t>kasus</a:t>
            </a:r>
            <a:r>
              <a:rPr lang="en-US" sz="2000" spc="-10" dirty="0">
                <a:latin typeface="Arial Black"/>
              </a:rPr>
              <a:t> : 0</a:t>
            </a:r>
            <a:endParaRPr lang="id-ID" sz="2000" spc="-10" dirty="0">
              <a:latin typeface="Arial Black"/>
            </a:endParaRPr>
          </a:p>
          <a:p>
            <a:pPr marL="12700">
              <a:spcBef>
                <a:spcPts val="100"/>
              </a:spcBef>
              <a:tabLst>
                <a:tab pos="355600" algn="l"/>
              </a:tabLst>
            </a:pPr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 err="1">
                <a:latin typeface="Arial Black"/>
              </a:rPr>
              <a:t>Jml</a:t>
            </a:r>
            <a:r>
              <a:rPr lang="en-US" sz="2000" spc="-10" dirty="0">
                <a:latin typeface="Arial Black"/>
              </a:rPr>
              <a:t> </a:t>
            </a:r>
            <a:r>
              <a:rPr lang="en-US" sz="2000" spc="-10" dirty="0" err="1">
                <a:latin typeface="Arial Black"/>
              </a:rPr>
              <a:t>kematian</a:t>
            </a:r>
            <a:r>
              <a:rPr lang="en-US" sz="2000" spc="-10" dirty="0">
                <a:latin typeface="Arial Black"/>
              </a:rPr>
              <a:t> : 0</a:t>
            </a:r>
            <a:endParaRPr lang="id-ID" sz="2000" spc="-10" dirty="0">
              <a:latin typeface="Arial Black"/>
            </a:endParaRPr>
          </a:p>
          <a:p>
            <a:pPr marL="12700">
              <a:spcBef>
                <a:spcPts val="100"/>
              </a:spcBef>
              <a:tabLst>
                <a:tab pos="355600" algn="l"/>
              </a:tabLst>
            </a:pPr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</a:t>
            </a:r>
            <a:r>
              <a:rPr lang="en-US" sz="2000" spc="-10" dirty="0" err="1">
                <a:latin typeface="Arial Black"/>
              </a:rPr>
              <a:t>hijau</a:t>
            </a:r>
            <a:r>
              <a:rPr lang="en-US" sz="2000" spc="-10" dirty="0">
                <a:latin typeface="Arial Black"/>
              </a:rPr>
              <a:t>  : 15 rt</a:t>
            </a:r>
            <a:endParaRPr lang="id-ID" sz="2000" spc="-10" dirty="0">
              <a:latin typeface="Arial Black"/>
            </a:endParaRPr>
          </a:p>
          <a:p>
            <a:pPr marL="12700">
              <a:spcBef>
                <a:spcPts val="100"/>
              </a:spcBef>
              <a:tabLst>
                <a:tab pos="355600" algn="l"/>
              </a:tabLst>
            </a:pPr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</a:t>
            </a:r>
            <a:r>
              <a:rPr lang="en-US" sz="2000" spc="-10" dirty="0" err="1">
                <a:latin typeface="Arial Black"/>
              </a:rPr>
              <a:t>kuning</a:t>
            </a:r>
            <a:r>
              <a:rPr lang="en-US" sz="2000" spc="-10" dirty="0">
                <a:latin typeface="Arial Black"/>
              </a:rPr>
              <a:t> : 0 rt</a:t>
            </a:r>
            <a:endParaRPr lang="id-ID" sz="2000" spc="-10" dirty="0">
              <a:latin typeface="Arial Black"/>
            </a:endParaRPr>
          </a:p>
          <a:p>
            <a:pPr marL="12700">
              <a:spcBef>
                <a:spcPts val="100"/>
              </a:spcBef>
              <a:tabLst>
                <a:tab pos="355600" algn="l"/>
              </a:tabLst>
            </a:pPr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orange : 0 rt</a:t>
            </a:r>
            <a:endParaRPr lang="id-ID" sz="2000" spc="-10" dirty="0">
              <a:latin typeface="Arial Black"/>
            </a:endParaRPr>
          </a:p>
          <a:p>
            <a:pPr marL="12700">
              <a:spcBef>
                <a:spcPts val="100"/>
              </a:spcBef>
              <a:tabLst>
                <a:tab pos="355600" algn="l"/>
              </a:tabLst>
            </a:pPr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</a:t>
            </a:r>
            <a:r>
              <a:rPr lang="en-US" sz="2000" spc="-10" dirty="0" err="1">
                <a:latin typeface="Arial Black"/>
              </a:rPr>
              <a:t>merah</a:t>
            </a:r>
            <a:r>
              <a:rPr lang="en-US" sz="2000" spc="-10" dirty="0">
                <a:latin typeface="Arial Black"/>
              </a:rPr>
              <a:t>  : 0 rt</a:t>
            </a:r>
            <a:endParaRPr lang="id-ID" sz="2000" spc="-10" dirty="0">
              <a:latin typeface="Arial Black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F1AC7B-1FC6-42F2-B15B-BDC0370660AE}"/>
              </a:ext>
            </a:extLst>
          </p:cNvPr>
          <p:cNvSpPr txBox="1"/>
          <p:nvPr/>
        </p:nvSpPr>
        <p:spPr>
          <a:xfrm>
            <a:off x="4970601" y="1791719"/>
            <a:ext cx="626550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spc="-10" dirty="0">
                <a:latin typeface="Arial Black"/>
              </a:rPr>
              <a:t>3.	</a:t>
            </a:r>
            <a:r>
              <a:rPr lang="en-US" sz="2000" spc="-10" dirty="0" err="1">
                <a:latin typeface="Arial Black"/>
              </a:rPr>
              <a:t>Kelurahan</a:t>
            </a:r>
            <a:r>
              <a:rPr lang="en-US" sz="2000" spc="-10" dirty="0">
                <a:latin typeface="Arial Black"/>
              </a:rPr>
              <a:t> 15 </a:t>
            </a:r>
            <a:r>
              <a:rPr lang="en-US" sz="2000" spc="-10" dirty="0" err="1">
                <a:latin typeface="Arial Black"/>
              </a:rPr>
              <a:t>ilir</a:t>
            </a:r>
            <a:r>
              <a:rPr lang="en-US" sz="2000" spc="-10" dirty="0">
                <a:latin typeface="Arial Black"/>
              </a:rPr>
              <a:t> : 30 Rt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 err="1">
                <a:latin typeface="Arial Black"/>
              </a:rPr>
              <a:t>Jml</a:t>
            </a:r>
            <a:r>
              <a:rPr lang="en-US" sz="2000" spc="-10" dirty="0">
                <a:latin typeface="Arial Black"/>
              </a:rPr>
              <a:t> </a:t>
            </a:r>
            <a:r>
              <a:rPr lang="en-US" sz="2000" spc="-10" dirty="0" err="1">
                <a:latin typeface="Arial Black"/>
              </a:rPr>
              <a:t>kasus</a:t>
            </a:r>
            <a:r>
              <a:rPr lang="en-US" sz="2000" spc="-10" dirty="0">
                <a:latin typeface="Arial Black"/>
              </a:rPr>
              <a:t> : 2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 err="1">
                <a:latin typeface="Arial Black"/>
              </a:rPr>
              <a:t>Jml</a:t>
            </a:r>
            <a:r>
              <a:rPr lang="en-US" sz="2000" spc="-10" dirty="0">
                <a:latin typeface="Arial Black"/>
              </a:rPr>
              <a:t> </a:t>
            </a:r>
            <a:r>
              <a:rPr lang="en-US" sz="2000" spc="-10" dirty="0" err="1">
                <a:latin typeface="Arial Black"/>
              </a:rPr>
              <a:t>kematian</a:t>
            </a:r>
            <a:r>
              <a:rPr lang="en-US" sz="2000" spc="-10" dirty="0">
                <a:latin typeface="Arial Black"/>
              </a:rPr>
              <a:t> : 0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</a:t>
            </a:r>
            <a:r>
              <a:rPr lang="en-US" sz="2000" spc="-10" dirty="0" err="1">
                <a:latin typeface="Arial Black"/>
              </a:rPr>
              <a:t>hijau</a:t>
            </a:r>
            <a:r>
              <a:rPr lang="en-US" sz="2000" spc="-10" dirty="0">
                <a:latin typeface="Arial Black"/>
              </a:rPr>
              <a:t>.   : 29 rt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</a:t>
            </a:r>
            <a:r>
              <a:rPr lang="en-US" sz="2000" spc="-10" dirty="0" err="1">
                <a:latin typeface="Arial Black"/>
              </a:rPr>
              <a:t>kuning</a:t>
            </a:r>
            <a:r>
              <a:rPr lang="en-US" sz="2000" spc="-10" dirty="0">
                <a:latin typeface="Arial Black"/>
              </a:rPr>
              <a:t> : 1 rt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RT 14 - </a:t>
            </a:r>
            <a:r>
              <a:rPr lang="en-US" sz="2000" spc="-10" dirty="0" err="1">
                <a:latin typeface="Arial Black"/>
              </a:rPr>
              <a:t>Jl</a:t>
            </a:r>
            <a:r>
              <a:rPr lang="en-US" sz="2000" spc="-10" dirty="0">
                <a:latin typeface="Arial Black"/>
              </a:rPr>
              <a:t> </a:t>
            </a:r>
            <a:r>
              <a:rPr lang="en-US" sz="2000" spc="-10" dirty="0" err="1">
                <a:latin typeface="Arial Black"/>
              </a:rPr>
              <a:t>Kol</a:t>
            </a:r>
            <a:r>
              <a:rPr lang="en-US" sz="2000" spc="-10" dirty="0">
                <a:latin typeface="Arial Black"/>
              </a:rPr>
              <a:t> </a:t>
            </a:r>
            <a:r>
              <a:rPr lang="en-US" sz="2000" spc="-10" dirty="0" err="1">
                <a:latin typeface="Arial Black"/>
              </a:rPr>
              <a:t>Atmo</a:t>
            </a:r>
            <a:r>
              <a:rPr lang="en-US" sz="2000" spc="-10" dirty="0">
                <a:latin typeface="Arial Black"/>
              </a:rPr>
              <a:t> No 579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orange : 0 rt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</a:t>
            </a:r>
            <a:r>
              <a:rPr lang="en-US" sz="2000" spc="-10" dirty="0" err="1">
                <a:latin typeface="Arial Black"/>
              </a:rPr>
              <a:t>merah</a:t>
            </a:r>
            <a:r>
              <a:rPr lang="en-US" sz="2000" spc="-10" dirty="0">
                <a:latin typeface="Arial Black"/>
              </a:rPr>
              <a:t>  : 0 rt</a:t>
            </a:r>
            <a:endParaRPr lang="id-ID" sz="2000" spc="-10" dirty="0">
              <a:latin typeface="Arial Black"/>
            </a:endParaRPr>
          </a:p>
          <a:p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4.	</a:t>
            </a:r>
            <a:r>
              <a:rPr lang="en-US" sz="2000" spc="-10" dirty="0" err="1">
                <a:latin typeface="Arial Black"/>
              </a:rPr>
              <a:t>Kelurahan</a:t>
            </a:r>
            <a:r>
              <a:rPr lang="en-US" sz="2000" spc="-10" dirty="0">
                <a:latin typeface="Arial Black"/>
              </a:rPr>
              <a:t> 16 </a:t>
            </a:r>
            <a:r>
              <a:rPr lang="en-US" sz="2000" spc="-10" dirty="0" err="1">
                <a:latin typeface="Arial Black"/>
              </a:rPr>
              <a:t>ilir</a:t>
            </a:r>
            <a:r>
              <a:rPr lang="en-US" sz="2000" spc="-10" dirty="0">
                <a:latin typeface="Arial Black"/>
              </a:rPr>
              <a:t> : 16 Rt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 err="1">
                <a:latin typeface="Arial Black"/>
              </a:rPr>
              <a:t>Jml</a:t>
            </a:r>
            <a:r>
              <a:rPr lang="en-US" sz="2000" spc="-10" dirty="0">
                <a:latin typeface="Arial Black"/>
              </a:rPr>
              <a:t> </a:t>
            </a:r>
            <a:r>
              <a:rPr lang="en-US" sz="2000" spc="-10" dirty="0" err="1">
                <a:latin typeface="Arial Black"/>
              </a:rPr>
              <a:t>kasus</a:t>
            </a:r>
            <a:r>
              <a:rPr lang="en-US" sz="2000" spc="-10" dirty="0">
                <a:latin typeface="Arial Black"/>
              </a:rPr>
              <a:t> : 0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 err="1">
                <a:latin typeface="Arial Black"/>
              </a:rPr>
              <a:t>Jml</a:t>
            </a:r>
            <a:r>
              <a:rPr lang="en-US" sz="2000" spc="-10" dirty="0">
                <a:latin typeface="Arial Black"/>
              </a:rPr>
              <a:t> </a:t>
            </a:r>
            <a:r>
              <a:rPr lang="en-US" sz="2000" spc="-10" dirty="0" err="1">
                <a:latin typeface="Arial Black"/>
              </a:rPr>
              <a:t>kematian</a:t>
            </a:r>
            <a:r>
              <a:rPr lang="en-US" sz="2000" spc="-10" dirty="0">
                <a:latin typeface="Arial Black"/>
              </a:rPr>
              <a:t> : 0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</a:t>
            </a:r>
            <a:r>
              <a:rPr lang="en-US" sz="2000" spc="-10" dirty="0" err="1">
                <a:latin typeface="Arial Black"/>
              </a:rPr>
              <a:t>hijau</a:t>
            </a:r>
            <a:r>
              <a:rPr lang="en-US" sz="2000" spc="-10" dirty="0">
                <a:latin typeface="Arial Black"/>
              </a:rPr>
              <a:t>.   : 16 rt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</a:t>
            </a:r>
            <a:r>
              <a:rPr lang="en-US" sz="2000" spc="-10" dirty="0" err="1">
                <a:latin typeface="Arial Black"/>
              </a:rPr>
              <a:t>kuning</a:t>
            </a:r>
            <a:r>
              <a:rPr lang="en-US" sz="2000" spc="-10" dirty="0">
                <a:latin typeface="Arial Black"/>
              </a:rPr>
              <a:t> : 0 rt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orange : 0 rt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</a:t>
            </a:r>
            <a:r>
              <a:rPr lang="en-US" sz="2000" spc="-10" dirty="0" err="1">
                <a:latin typeface="Arial Black"/>
              </a:rPr>
              <a:t>merah</a:t>
            </a:r>
            <a:r>
              <a:rPr lang="en-US" sz="2000" spc="-10" dirty="0">
                <a:latin typeface="Arial Black"/>
              </a:rPr>
              <a:t>  : 0 rt</a:t>
            </a:r>
            <a:endParaRPr lang="id-ID" sz="2000" spc="-10" dirty="0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9668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37A962EF-C04F-42D6-84F3-C08D2E4B80B6}"/>
              </a:ext>
            </a:extLst>
          </p:cNvPr>
          <p:cNvGrpSpPr/>
          <p:nvPr/>
        </p:nvGrpSpPr>
        <p:grpSpPr>
          <a:xfrm>
            <a:off x="6220" y="-172289"/>
            <a:ext cx="12228765" cy="6931058"/>
            <a:chOff x="0" y="0"/>
            <a:chExt cx="12228765" cy="5537454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E25BFC22-E9B5-4642-8744-9FE48DEE57D0}"/>
                </a:ext>
              </a:extLst>
            </p:cNvPr>
            <p:cNvSpPr/>
            <p:nvPr/>
          </p:nvSpPr>
          <p:spPr>
            <a:xfrm>
              <a:off x="0" y="0"/>
              <a:ext cx="12191999" cy="2207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7">
              <a:extLst>
                <a:ext uri="{FF2B5EF4-FFF2-40B4-BE49-F238E27FC236}">
                  <a16:creationId xmlns:a16="http://schemas.microsoft.com/office/drawing/2014/main" id="{86F746E8-C6B1-4E45-9746-090562B3B295}"/>
                </a:ext>
              </a:extLst>
            </p:cNvPr>
            <p:cNvSpPr/>
            <p:nvPr/>
          </p:nvSpPr>
          <p:spPr>
            <a:xfrm>
              <a:off x="99060" y="18300"/>
              <a:ext cx="1263408" cy="10484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8">
              <a:extLst>
                <a:ext uri="{FF2B5EF4-FFF2-40B4-BE49-F238E27FC236}">
                  <a16:creationId xmlns:a16="http://schemas.microsoft.com/office/drawing/2014/main" id="{B82CD458-A41B-481C-AA0C-2A6D4215A222}"/>
                </a:ext>
              </a:extLst>
            </p:cNvPr>
            <p:cNvSpPr/>
            <p:nvPr/>
          </p:nvSpPr>
          <p:spPr>
            <a:xfrm>
              <a:off x="228600" y="147828"/>
              <a:ext cx="1008888" cy="7940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id="{AAC10C48-8D94-41AC-80F1-BDD5BC3CB53C}"/>
                </a:ext>
              </a:extLst>
            </p:cNvPr>
            <p:cNvSpPr/>
            <p:nvPr/>
          </p:nvSpPr>
          <p:spPr>
            <a:xfrm>
              <a:off x="10245852" y="0"/>
              <a:ext cx="1946147" cy="1066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63833BE9-B26B-43FD-8C50-0437B280FE97}"/>
                </a:ext>
              </a:extLst>
            </p:cNvPr>
            <p:cNvSpPr/>
            <p:nvPr/>
          </p:nvSpPr>
          <p:spPr>
            <a:xfrm>
              <a:off x="10375392" y="35051"/>
              <a:ext cx="1816607" cy="9067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85B30DDA-55CA-4720-BD27-4190D5045689}"/>
                </a:ext>
              </a:extLst>
            </p:cNvPr>
            <p:cNvSpPr/>
            <p:nvPr/>
          </p:nvSpPr>
          <p:spPr>
            <a:xfrm>
              <a:off x="0" y="1397508"/>
              <a:ext cx="12191238" cy="413994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34951FBC-019D-47CC-9865-EA173239D288}"/>
                </a:ext>
              </a:extLst>
            </p:cNvPr>
            <p:cNvSpPr/>
            <p:nvPr/>
          </p:nvSpPr>
          <p:spPr>
            <a:xfrm>
              <a:off x="166305" y="1427988"/>
              <a:ext cx="12062460" cy="3970020"/>
            </a:xfrm>
            <a:custGeom>
              <a:avLst/>
              <a:gdLst/>
              <a:ahLst/>
              <a:cxnLst/>
              <a:rect l="l" t="t" r="r" b="b"/>
              <a:pathLst>
                <a:path w="12062460" h="3970020">
                  <a:moveTo>
                    <a:pt x="12062460" y="0"/>
                  </a:moveTo>
                  <a:lnTo>
                    <a:pt x="0" y="0"/>
                  </a:lnTo>
                  <a:lnTo>
                    <a:pt x="0" y="3970020"/>
                  </a:lnTo>
                  <a:lnTo>
                    <a:pt x="12062460" y="3970020"/>
                  </a:lnTo>
                  <a:lnTo>
                    <a:pt x="12062460" y="0"/>
                  </a:lnTo>
                  <a:close/>
                </a:path>
              </a:pathLst>
            </a:custGeom>
            <a:solidFill>
              <a:srgbClr val="FFFFFF">
                <a:alpha val="4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5">
              <a:extLst>
                <a:ext uri="{FF2B5EF4-FFF2-40B4-BE49-F238E27FC236}">
                  <a16:creationId xmlns:a16="http://schemas.microsoft.com/office/drawing/2014/main" id="{FFC52C02-7818-4D83-8DCA-EDFDB23D9E0F}"/>
                </a:ext>
              </a:extLst>
            </p:cNvPr>
            <p:cNvSpPr/>
            <p:nvPr/>
          </p:nvSpPr>
          <p:spPr>
            <a:xfrm>
              <a:off x="44957" y="1483613"/>
              <a:ext cx="12062460" cy="3970020"/>
            </a:xfrm>
            <a:custGeom>
              <a:avLst/>
              <a:gdLst/>
              <a:ahLst/>
              <a:cxnLst/>
              <a:rect l="l" t="t" r="r" b="b"/>
              <a:pathLst>
                <a:path w="12062460" h="3970020">
                  <a:moveTo>
                    <a:pt x="0" y="3970020"/>
                  </a:moveTo>
                  <a:lnTo>
                    <a:pt x="12062460" y="3970020"/>
                  </a:lnTo>
                  <a:lnTo>
                    <a:pt x="12062460" y="0"/>
                  </a:lnTo>
                  <a:lnTo>
                    <a:pt x="0" y="0"/>
                  </a:lnTo>
                  <a:lnTo>
                    <a:pt x="0" y="3970020"/>
                  </a:lnTo>
                  <a:close/>
                </a:path>
              </a:pathLst>
            </a:custGeom>
            <a:ln w="41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5F8C934-437F-4566-B5E2-94993998C7FD}"/>
              </a:ext>
            </a:extLst>
          </p:cNvPr>
          <p:cNvSpPr txBox="1"/>
          <p:nvPr/>
        </p:nvSpPr>
        <p:spPr>
          <a:xfrm>
            <a:off x="1492008" y="99231"/>
            <a:ext cx="92521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JUMLAH KELURAHAN DAN KASUS AKTIF COVID-19 DARI TANGGAL 26 APRIL S/D 2 MEI 2021 DI KECAMATAN ILIR TIMUR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1AA165-51EE-4BBA-8E3F-76A0BAC7D88B}"/>
              </a:ext>
            </a:extLst>
          </p:cNvPr>
          <p:cNvSpPr txBox="1"/>
          <p:nvPr/>
        </p:nvSpPr>
        <p:spPr>
          <a:xfrm>
            <a:off x="172525" y="1736444"/>
            <a:ext cx="6265506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spc="-10" dirty="0">
                <a:latin typeface="Arial Black"/>
              </a:rPr>
              <a:t>5.	</a:t>
            </a:r>
            <a:r>
              <a:rPr lang="en-US" sz="2000" spc="-10" dirty="0" err="1">
                <a:latin typeface="Arial Black"/>
              </a:rPr>
              <a:t>Kelurahan</a:t>
            </a:r>
            <a:r>
              <a:rPr lang="en-US" sz="2000" spc="-10" dirty="0">
                <a:latin typeface="Arial Black"/>
              </a:rPr>
              <a:t> 17 </a:t>
            </a:r>
            <a:r>
              <a:rPr lang="en-US" sz="2000" spc="-10" dirty="0" err="1">
                <a:latin typeface="Arial Black"/>
              </a:rPr>
              <a:t>ilir</a:t>
            </a:r>
            <a:r>
              <a:rPr lang="en-US" sz="2000" spc="-10" dirty="0">
                <a:latin typeface="Arial Black"/>
              </a:rPr>
              <a:t> : 18 Rt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 err="1">
                <a:latin typeface="Arial Black"/>
              </a:rPr>
              <a:t>Jml</a:t>
            </a:r>
            <a:r>
              <a:rPr lang="en-US" sz="2000" spc="-10" dirty="0">
                <a:latin typeface="Arial Black"/>
              </a:rPr>
              <a:t> </a:t>
            </a:r>
            <a:r>
              <a:rPr lang="en-US" sz="2000" spc="-10" dirty="0" err="1">
                <a:latin typeface="Arial Black"/>
              </a:rPr>
              <a:t>kasus</a:t>
            </a:r>
            <a:r>
              <a:rPr lang="en-US" sz="2000" spc="-10" dirty="0">
                <a:latin typeface="Arial Black"/>
              </a:rPr>
              <a:t> : 0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 err="1">
                <a:latin typeface="Arial Black"/>
              </a:rPr>
              <a:t>Jml</a:t>
            </a:r>
            <a:r>
              <a:rPr lang="en-US" sz="2000" spc="-10" dirty="0">
                <a:latin typeface="Arial Black"/>
              </a:rPr>
              <a:t> </a:t>
            </a:r>
            <a:r>
              <a:rPr lang="en-US" sz="2000" spc="-10" dirty="0" err="1">
                <a:latin typeface="Arial Black"/>
              </a:rPr>
              <a:t>kematian</a:t>
            </a:r>
            <a:r>
              <a:rPr lang="en-US" sz="2000" spc="-10" dirty="0">
                <a:latin typeface="Arial Black"/>
              </a:rPr>
              <a:t> : 0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</a:t>
            </a:r>
            <a:r>
              <a:rPr lang="en-US" sz="2000" spc="-10" dirty="0" err="1">
                <a:latin typeface="Arial Black"/>
              </a:rPr>
              <a:t>hijau</a:t>
            </a:r>
            <a:r>
              <a:rPr lang="en-US" sz="2000" spc="-10" dirty="0">
                <a:latin typeface="Arial Black"/>
              </a:rPr>
              <a:t>.   : 18 rt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</a:t>
            </a:r>
            <a:r>
              <a:rPr lang="en-US" sz="2000" spc="-10" dirty="0" err="1">
                <a:latin typeface="Arial Black"/>
              </a:rPr>
              <a:t>kuning</a:t>
            </a:r>
            <a:r>
              <a:rPr lang="en-US" sz="2000" spc="-10" dirty="0">
                <a:latin typeface="Arial Black"/>
              </a:rPr>
              <a:t> : 0 rt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orange : 0 rt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</a:t>
            </a:r>
            <a:r>
              <a:rPr lang="en-US" sz="2000" spc="-10" dirty="0" err="1">
                <a:latin typeface="Arial Black"/>
              </a:rPr>
              <a:t>merah</a:t>
            </a:r>
            <a:r>
              <a:rPr lang="en-US" sz="2000" spc="-10" dirty="0">
                <a:latin typeface="Arial Black"/>
              </a:rPr>
              <a:t>  : 0 rt </a:t>
            </a:r>
            <a:endParaRPr lang="id-ID" sz="2000" spc="-10" dirty="0">
              <a:latin typeface="Arial Black"/>
            </a:endParaRPr>
          </a:p>
          <a:p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6.	</a:t>
            </a:r>
            <a:r>
              <a:rPr lang="en-US" sz="2000" spc="-10" dirty="0" err="1">
                <a:latin typeface="Arial Black"/>
              </a:rPr>
              <a:t>Kelurahan</a:t>
            </a:r>
            <a:r>
              <a:rPr lang="en-US" sz="2000" spc="-10" dirty="0">
                <a:latin typeface="Arial Black"/>
              </a:rPr>
              <a:t> 18 </a:t>
            </a:r>
            <a:r>
              <a:rPr lang="en-US" sz="2000" spc="-10" dirty="0" err="1">
                <a:latin typeface="Arial Black"/>
              </a:rPr>
              <a:t>ilir</a:t>
            </a:r>
            <a:r>
              <a:rPr lang="en-US" sz="2000" spc="-10" dirty="0">
                <a:latin typeface="Arial Black"/>
              </a:rPr>
              <a:t> : 11 Rt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 err="1">
                <a:latin typeface="Arial Black"/>
              </a:rPr>
              <a:t>Jml</a:t>
            </a:r>
            <a:r>
              <a:rPr lang="en-US" sz="2000" spc="-10" dirty="0">
                <a:latin typeface="Arial Black"/>
              </a:rPr>
              <a:t> </a:t>
            </a:r>
            <a:r>
              <a:rPr lang="en-US" sz="2000" spc="-10" dirty="0" err="1">
                <a:latin typeface="Arial Black"/>
              </a:rPr>
              <a:t>kasus</a:t>
            </a:r>
            <a:r>
              <a:rPr lang="en-US" sz="2000" spc="-10" dirty="0">
                <a:latin typeface="Arial Black"/>
              </a:rPr>
              <a:t> : 0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 err="1">
                <a:latin typeface="Arial Black"/>
              </a:rPr>
              <a:t>Jml</a:t>
            </a:r>
            <a:r>
              <a:rPr lang="en-US" sz="2000" spc="-10" dirty="0">
                <a:latin typeface="Arial Black"/>
              </a:rPr>
              <a:t> </a:t>
            </a:r>
            <a:r>
              <a:rPr lang="en-US" sz="2000" spc="-10" dirty="0" err="1">
                <a:latin typeface="Arial Black"/>
              </a:rPr>
              <a:t>kematian</a:t>
            </a:r>
            <a:r>
              <a:rPr lang="en-US" sz="2000" spc="-10" dirty="0">
                <a:latin typeface="Arial Black"/>
              </a:rPr>
              <a:t> : 0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</a:t>
            </a:r>
            <a:r>
              <a:rPr lang="en-US" sz="2000" spc="-10" dirty="0" err="1">
                <a:latin typeface="Arial Black"/>
              </a:rPr>
              <a:t>hijau</a:t>
            </a:r>
            <a:r>
              <a:rPr lang="en-US" sz="2000" spc="-10" dirty="0">
                <a:latin typeface="Arial Black"/>
              </a:rPr>
              <a:t>.   : 11 rt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</a:t>
            </a:r>
            <a:r>
              <a:rPr lang="en-US" sz="2000" spc="-10" dirty="0" err="1">
                <a:latin typeface="Arial Black"/>
              </a:rPr>
              <a:t>kuning</a:t>
            </a:r>
            <a:r>
              <a:rPr lang="en-US" sz="2000" spc="-10" dirty="0">
                <a:latin typeface="Arial Black"/>
              </a:rPr>
              <a:t> : 0  rt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orange : 0 rt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</a:t>
            </a:r>
            <a:r>
              <a:rPr lang="en-US" sz="2000" spc="-10" dirty="0" err="1">
                <a:latin typeface="Arial Black"/>
              </a:rPr>
              <a:t>merah</a:t>
            </a:r>
            <a:r>
              <a:rPr lang="en-US" sz="2000" spc="-10" dirty="0">
                <a:latin typeface="Arial Black"/>
              </a:rPr>
              <a:t>  : 0 rt</a:t>
            </a:r>
            <a:endParaRPr lang="id-ID" sz="2000" spc="-10" dirty="0">
              <a:latin typeface="Arial Black"/>
            </a:endParaRPr>
          </a:p>
          <a:p>
            <a:endParaRPr lang="id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E9899A-1AD0-44B5-BC4E-360F16031115}"/>
              </a:ext>
            </a:extLst>
          </p:cNvPr>
          <p:cNvSpPr txBox="1"/>
          <p:nvPr/>
        </p:nvSpPr>
        <p:spPr>
          <a:xfrm>
            <a:off x="4965859" y="1736444"/>
            <a:ext cx="6265506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spc="-10" dirty="0">
                <a:latin typeface="Arial Black"/>
              </a:rPr>
              <a:t>7.	</a:t>
            </a:r>
            <a:r>
              <a:rPr lang="en-US" sz="2000" spc="-10" dirty="0" err="1">
                <a:latin typeface="Arial Black"/>
              </a:rPr>
              <a:t>Kelurahan</a:t>
            </a:r>
            <a:r>
              <a:rPr lang="en-US" sz="2000" spc="-10" dirty="0">
                <a:latin typeface="Arial Black"/>
              </a:rPr>
              <a:t> 20 </a:t>
            </a:r>
            <a:r>
              <a:rPr lang="en-US" sz="2000" spc="-10" dirty="0" err="1">
                <a:latin typeface="Arial Black"/>
              </a:rPr>
              <a:t>ilir</a:t>
            </a:r>
            <a:r>
              <a:rPr lang="en-US" sz="2000" spc="-10" dirty="0">
                <a:latin typeface="Arial Black"/>
              </a:rPr>
              <a:t> D 1 : 40 Rt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 err="1">
                <a:latin typeface="Arial Black"/>
              </a:rPr>
              <a:t>Jml</a:t>
            </a:r>
            <a:r>
              <a:rPr lang="en-US" sz="2000" spc="-10" dirty="0">
                <a:latin typeface="Arial Black"/>
              </a:rPr>
              <a:t> </a:t>
            </a:r>
            <a:r>
              <a:rPr lang="en-US" sz="2000" spc="-10" dirty="0" err="1">
                <a:latin typeface="Arial Black"/>
              </a:rPr>
              <a:t>kasus</a:t>
            </a:r>
            <a:r>
              <a:rPr lang="en-US" sz="2000" spc="-10" dirty="0">
                <a:latin typeface="Arial Black"/>
              </a:rPr>
              <a:t> : 0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 err="1">
                <a:latin typeface="Arial Black"/>
              </a:rPr>
              <a:t>Jml</a:t>
            </a:r>
            <a:r>
              <a:rPr lang="en-US" sz="2000" spc="-10" dirty="0">
                <a:latin typeface="Arial Black"/>
              </a:rPr>
              <a:t> </a:t>
            </a:r>
            <a:r>
              <a:rPr lang="en-US" sz="2000" spc="-10" dirty="0" err="1">
                <a:latin typeface="Arial Black"/>
              </a:rPr>
              <a:t>kematian</a:t>
            </a:r>
            <a:r>
              <a:rPr lang="en-US" sz="2000" spc="-10" dirty="0">
                <a:latin typeface="Arial Black"/>
              </a:rPr>
              <a:t> : 0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</a:t>
            </a:r>
            <a:r>
              <a:rPr lang="en-US" sz="2000" spc="-10" dirty="0" err="1">
                <a:latin typeface="Arial Black"/>
              </a:rPr>
              <a:t>hijau</a:t>
            </a:r>
            <a:r>
              <a:rPr lang="en-US" sz="2000" spc="-10" dirty="0">
                <a:latin typeface="Arial Black"/>
              </a:rPr>
              <a:t>.   : 40 rt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</a:t>
            </a:r>
            <a:r>
              <a:rPr lang="en-US" sz="2000" spc="-10" dirty="0" err="1">
                <a:latin typeface="Arial Black"/>
              </a:rPr>
              <a:t>kuning</a:t>
            </a:r>
            <a:r>
              <a:rPr lang="en-US" sz="2000" spc="-10" dirty="0">
                <a:latin typeface="Arial Black"/>
              </a:rPr>
              <a:t> : 0 rt 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orange : 0 rt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</a:t>
            </a:r>
            <a:r>
              <a:rPr lang="en-US" sz="2000" spc="-10" dirty="0" err="1">
                <a:latin typeface="Arial Black"/>
              </a:rPr>
              <a:t>merah</a:t>
            </a:r>
            <a:r>
              <a:rPr lang="en-US" sz="2000" spc="-10" dirty="0">
                <a:latin typeface="Arial Black"/>
              </a:rPr>
              <a:t>  : 0</a:t>
            </a:r>
            <a:r>
              <a:rPr lang="id-ID" sz="2000" spc="-10" dirty="0">
                <a:latin typeface="Arial Black"/>
              </a:rPr>
              <a:t> rt</a:t>
            </a:r>
          </a:p>
          <a:p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8.	</a:t>
            </a:r>
            <a:r>
              <a:rPr lang="en-US" sz="2000" spc="-10" dirty="0" err="1">
                <a:latin typeface="Arial Black"/>
              </a:rPr>
              <a:t>Kelurahan</a:t>
            </a:r>
            <a:r>
              <a:rPr lang="en-US" sz="2000" spc="-10" dirty="0">
                <a:latin typeface="Arial Black"/>
              </a:rPr>
              <a:t> </a:t>
            </a:r>
            <a:r>
              <a:rPr lang="en-US" sz="2000" spc="-10" dirty="0" err="1">
                <a:latin typeface="Arial Black"/>
              </a:rPr>
              <a:t>Kepandean</a:t>
            </a:r>
            <a:r>
              <a:rPr lang="en-US" sz="2000" spc="-10" dirty="0">
                <a:latin typeface="Arial Black"/>
              </a:rPr>
              <a:t> </a:t>
            </a:r>
            <a:r>
              <a:rPr lang="en-US" sz="2000" spc="-10" dirty="0" err="1">
                <a:latin typeface="Arial Black"/>
              </a:rPr>
              <a:t>Baru</a:t>
            </a:r>
            <a:r>
              <a:rPr lang="en-US" sz="2000" spc="-10" dirty="0">
                <a:latin typeface="Arial Black"/>
              </a:rPr>
              <a:t> : 9 Rt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 err="1">
                <a:latin typeface="Arial Black"/>
              </a:rPr>
              <a:t>Jml</a:t>
            </a:r>
            <a:r>
              <a:rPr lang="en-US" sz="2000" spc="-10" dirty="0">
                <a:latin typeface="Arial Black"/>
              </a:rPr>
              <a:t> </a:t>
            </a:r>
            <a:r>
              <a:rPr lang="en-US" sz="2000" spc="-10" dirty="0" err="1">
                <a:latin typeface="Arial Black"/>
              </a:rPr>
              <a:t>kasus</a:t>
            </a:r>
            <a:r>
              <a:rPr lang="en-US" sz="2000" spc="-10" dirty="0">
                <a:latin typeface="Arial Black"/>
              </a:rPr>
              <a:t> : 1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 err="1">
                <a:latin typeface="Arial Black"/>
              </a:rPr>
              <a:t>Jml</a:t>
            </a:r>
            <a:r>
              <a:rPr lang="en-US" sz="2000" spc="-10" dirty="0">
                <a:latin typeface="Arial Black"/>
              </a:rPr>
              <a:t> </a:t>
            </a:r>
            <a:r>
              <a:rPr lang="en-US" sz="2000" spc="-10" dirty="0" err="1">
                <a:latin typeface="Arial Black"/>
              </a:rPr>
              <a:t>kematian</a:t>
            </a:r>
            <a:r>
              <a:rPr lang="en-US" sz="2000" spc="-10" dirty="0">
                <a:latin typeface="Arial Black"/>
              </a:rPr>
              <a:t> : 0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</a:t>
            </a:r>
            <a:r>
              <a:rPr lang="en-US" sz="2000" spc="-10" dirty="0" err="1">
                <a:latin typeface="Arial Black"/>
              </a:rPr>
              <a:t>hijau</a:t>
            </a:r>
            <a:r>
              <a:rPr lang="en-US" sz="2000" spc="-10" dirty="0">
                <a:latin typeface="Arial Black"/>
              </a:rPr>
              <a:t> : 8 rt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</a:t>
            </a:r>
            <a:r>
              <a:rPr lang="en-US" sz="2000" spc="-10" dirty="0" err="1">
                <a:latin typeface="Arial Black"/>
              </a:rPr>
              <a:t>kuning</a:t>
            </a:r>
            <a:r>
              <a:rPr lang="en-US" sz="2000" spc="-10" dirty="0">
                <a:latin typeface="Arial Black"/>
              </a:rPr>
              <a:t> : 1 rt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RT 6 - </a:t>
            </a:r>
            <a:r>
              <a:rPr lang="en-US" sz="2000" spc="-10" dirty="0" err="1">
                <a:latin typeface="Arial Black"/>
              </a:rPr>
              <a:t>Jl</a:t>
            </a:r>
            <a:r>
              <a:rPr lang="en-US" sz="2000" spc="-10" dirty="0">
                <a:latin typeface="Arial Black"/>
              </a:rPr>
              <a:t> KS </a:t>
            </a:r>
            <a:r>
              <a:rPr lang="en-US" sz="2000" spc="-10" dirty="0" err="1">
                <a:latin typeface="Arial Black"/>
              </a:rPr>
              <a:t>TubunZona</a:t>
            </a:r>
            <a:r>
              <a:rPr lang="en-US" sz="2000" spc="-10" dirty="0">
                <a:latin typeface="Arial Black"/>
              </a:rPr>
              <a:t> orange : 0 rt</a:t>
            </a:r>
            <a:endParaRPr lang="id-ID" sz="2000" spc="-10" dirty="0">
              <a:latin typeface="Arial Black"/>
            </a:endParaRPr>
          </a:p>
          <a:p>
            <a:r>
              <a:rPr lang="id-ID" sz="2000" spc="-10" dirty="0">
                <a:latin typeface="Arial Black"/>
              </a:rPr>
              <a:t>	</a:t>
            </a:r>
            <a:r>
              <a:rPr lang="en-US" sz="2000" spc="-10" dirty="0">
                <a:latin typeface="Arial Black"/>
              </a:rPr>
              <a:t>Zona </a:t>
            </a:r>
            <a:r>
              <a:rPr lang="en-US" sz="2000" spc="-10" dirty="0" err="1">
                <a:latin typeface="Arial Black"/>
              </a:rPr>
              <a:t>merah</a:t>
            </a:r>
            <a:r>
              <a:rPr lang="en-US" sz="2000" spc="-10" dirty="0">
                <a:latin typeface="Arial Black"/>
              </a:rPr>
              <a:t>  : 0 rt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14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36B56099-80D4-42C1-B886-B89B22731FCE}"/>
              </a:ext>
            </a:extLst>
          </p:cNvPr>
          <p:cNvGrpSpPr/>
          <p:nvPr/>
        </p:nvGrpSpPr>
        <p:grpSpPr>
          <a:xfrm>
            <a:off x="0" y="0"/>
            <a:ext cx="12191999" cy="7010399"/>
            <a:chOff x="0" y="0"/>
            <a:chExt cx="12191999" cy="5537453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7B1FF3AF-FCB9-4C0B-AE72-45C5E0BCCFD2}"/>
                </a:ext>
              </a:extLst>
            </p:cNvPr>
            <p:cNvSpPr/>
            <p:nvPr/>
          </p:nvSpPr>
          <p:spPr>
            <a:xfrm>
              <a:off x="0" y="0"/>
              <a:ext cx="12191999" cy="19260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7">
              <a:extLst>
                <a:ext uri="{FF2B5EF4-FFF2-40B4-BE49-F238E27FC236}">
                  <a16:creationId xmlns:a16="http://schemas.microsoft.com/office/drawing/2014/main" id="{ADA6FCD3-E793-4107-9696-D7843B028EAC}"/>
                </a:ext>
              </a:extLst>
            </p:cNvPr>
            <p:cNvSpPr/>
            <p:nvPr/>
          </p:nvSpPr>
          <p:spPr>
            <a:xfrm>
              <a:off x="99060" y="18300"/>
              <a:ext cx="1263408" cy="10484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8">
              <a:extLst>
                <a:ext uri="{FF2B5EF4-FFF2-40B4-BE49-F238E27FC236}">
                  <a16:creationId xmlns:a16="http://schemas.microsoft.com/office/drawing/2014/main" id="{4CEC4D0D-CBB1-4B08-9267-D9F9FDEA6569}"/>
                </a:ext>
              </a:extLst>
            </p:cNvPr>
            <p:cNvSpPr/>
            <p:nvPr/>
          </p:nvSpPr>
          <p:spPr>
            <a:xfrm>
              <a:off x="228600" y="147828"/>
              <a:ext cx="1008888" cy="7940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id="{9CB89BD5-3970-47B8-86FF-98A1AFC4E989}"/>
                </a:ext>
              </a:extLst>
            </p:cNvPr>
            <p:cNvSpPr/>
            <p:nvPr/>
          </p:nvSpPr>
          <p:spPr>
            <a:xfrm>
              <a:off x="10245852" y="0"/>
              <a:ext cx="1946147" cy="1066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46AF80FD-8328-4F8B-9E17-647115A94DD1}"/>
                </a:ext>
              </a:extLst>
            </p:cNvPr>
            <p:cNvSpPr/>
            <p:nvPr/>
          </p:nvSpPr>
          <p:spPr>
            <a:xfrm>
              <a:off x="10375392" y="35051"/>
              <a:ext cx="1816607" cy="9067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BBD1BD5D-5CF5-4C8C-A5C7-F1988E39A4BB}"/>
                </a:ext>
              </a:extLst>
            </p:cNvPr>
            <p:cNvSpPr/>
            <p:nvPr/>
          </p:nvSpPr>
          <p:spPr>
            <a:xfrm>
              <a:off x="0" y="1206058"/>
              <a:ext cx="12191238" cy="43313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845CE254-FB26-4BAD-9EF4-35FB6D220280}"/>
                </a:ext>
              </a:extLst>
            </p:cNvPr>
            <p:cNvSpPr/>
            <p:nvPr/>
          </p:nvSpPr>
          <p:spPr>
            <a:xfrm>
              <a:off x="44196" y="1195765"/>
              <a:ext cx="12062460" cy="4238429"/>
            </a:xfrm>
            <a:custGeom>
              <a:avLst/>
              <a:gdLst/>
              <a:ahLst/>
              <a:cxnLst/>
              <a:rect l="l" t="t" r="r" b="b"/>
              <a:pathLst>
                <a:path w="12062460" h="3970020">
                  <a:moveTo>
                    <a:pt x="12062460" y="0"/>
                  </a:moveTo>
                  <a:lnTo>
                    <a:pt x="0" y="0"/>
                  </a:lnTo>
                  <a:lnTo>
                    <a:pt x="0" y="3970020"/>
                  </a:lnTo>
                  <a:lnTo>
                    <a:pt x="12062460" y="3970020"/>
                  </a:lnTo>
                  <a:lnTo>
                    <a:pt x="12062460" y="0"/>
                  </a:lnTo>
                  <a:close/>
                </a:path>
              </a:pathLst>
            </a:custGeom>
            <a:solidFill>
              <a:srgbClr val="FFFFFF">
                <a:alpha val="43136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B23917B0-1F6B-48BA-9F72-8849404E43A8}"/>
                </a:ext>
              </a:extLst>
            </p:cNvPr>
            <p:cNvSpPr/>
            <p:nvPr/>
          </p:nvSpPr>
          <p:spPr>
            <a:xfrm>
              <a:off x="44957" y="1176540"/>
              <a:ext cx="12062460" cy="4277093"/>
            </a:xfrm>
            <a:custGeom>
              <a:avLst/>
              <a:gdLst/>
              <a:ahLst/>
              <a:cxnLst/>
              <a:rect l="l" t="t" r="r" b="b"/>
              <a:pathLst>
                <a:path w="12062460" h="3970020">
                  <a:moveTo>
                    <a:pt x="0" y="3970020"/>
                  </a:moveTo>
                  <a:lnTo>
                    <a:pt x="12062460" y="3970020"/>
                  </a:lnTo>
                  <a:lnTo>
                    <a:pt x="12062460" y="0"/>
                  </a:lnTo>
                  <a:lnTo>
                    <a:pt x="0" y="0"/>
                  </a:lnTo>
                  <a:lnTo>
                    <a:pt x="0" y="3970020"/>
                  </a:lnTo>
                  <a:close/>
                </a:path>
              </a:pathLst>
            </a:custGeom>
            <a:ln w="41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0A0C08E-98B6-41AA-AD2E-35BDFBD096E8}"/>
              </a:ext>
            </a:extLst>
          </p:cNvPr>
          <p:cNvSpPr txBox="1"/>
          <p:nvPr/>
        </p:nvSpPr>
        <p:spPr>
          <a:xfrm>
            <a:off x="99846" y="1878500"/>
            <a:ext cx="63771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pc="-10" dirty="0">
                <a:latin typeface="Arial Black"/>
              </a:rPr>
              <a:t>9.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pc="-10" dirty="0">
                <a:latin typeface="Arial Black"/>
              </a:rPr>
              <a:t>Kel.sungai pangeran Jumlah RT = 36 RT</a:t>
            </a:r>
          </a:p>
          <a:p>
            <a:r>
              <a:rPr lang="id-ID" spc="-10" dirty="0">
                <a:latin typeface="Arial Black"/>
              </a:rPr>
              <a:t>	Jumlah kasus aktif = 2 org</a:t>
            </a:r>
          </a:p>
          <a:p>
            <a:r>
              <a:rPr lang="id-ID" spc="-10" dirty="0">
                <a:latin typeface="Arial Black"/>
              </a:rPr>
              <a:t>	Jumlah meninggal = 0 org</a:t>
            </a:r>
          </a:p>
          <a:p>
            <a:r>
              <a:rPr lang="id-ID" spc="-10" dirty="0">
                <a:latin typeface="Arial Black"/>
              </a:rPr>
              <a:t>	Zona hijau = 34 RT</a:t>
            </a:r>
          </a:p>
          <a:p>
            <a:r>
              <a:rPr lang="id-ID" spc="-10" dirty="0">
                <a:latin typeface="Arial Black"/>
              </a:rPr>
              <a:t>	Zona kuning = 2 RT ( RT 8, RT 14 )</a:t>
            </a:r>
          </a:p>
          <a:p>
            <a:r>
              <a:rPr lang="id-ID" spc="-10" dirty="0">
                <a:latin typeface="Arial Black"/>
              </a:rPr>
              <a:t>	Zona orange = 0 RT</a:t>
            </a:r>
          </a:p>
          <a:p>
            <a:r>
              <a:rPr lang="id-ID" spc="-10" dirty="0">
                <a:latin typeface="Arial Black"/>
              </a:rPr>
              <a:t>	Zona merah = 0 RT</a:t>
            </a:r>
          </a:p>
          <a:p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pc="-10" dirty="0">
                <a:latin typeface="Arial Black"/>
              </a:rPr>
              <a:t>10.	Kel. 20 Ilir tiga</a:t>
            </a:r>
          </a:p>
          <a:p>
            <a:pPr marL="0" lvl="1"/>
            <a:r>
              <a:rPr lang="id-ID" spc="-10" dirty="0">
                <a:latin typeface="Arial Black"/>
              </a:rPr>
              <a:t>	Jumlah RT = 32 RT </a:t>
            </a:r>
          </a:p>
          <a:p>
            <a:pPr marL="0" lvl="1"/>
            <a:r>
              <a:rPr lang="id-ID" spc="-10" dirty="0">
                <a:latin typeface="Arial Black"/>
              </a:rPr>
              <a:t>	Jumlah kasus aktif = 5 org </a:t>
            </a:r>
          </a:p>
          <a:p>
            <a:pPr marL="0" lvl="1"/>
            <a:r>
              <a:rPr lang="id-ID" spc="-10" dirty="0">
                <a:latin typeface="Arial Black"/>
              </a:rPr>
              <a:t>	Jumlah meninggal=0 org</a:t>
            </a:r>
          </a:p>
          <a:p>
            <a:pPr marL="0" lvl="1"/>
            <a:r>
              <a:rPr lang="id-ID" spc="-10" dirty="0">
                <a:latin typeface="Arial Black"/>
              </a:rPr>
              <a:t>	Zona hijau = 29 RT</a:t>
            </a:r>
          </a:p>
          <a:p>
            <a:pPr marL="0" lvl="1"/>
            <a:r>
              <a:rPr lang="id-ID" spc="-10" dirty="0">
                <a:latin typeface="Arial Black"/>
              </a:rPr>
              <a:t>	Zona kuning =3 RT ( RT 8, RT 20, RT 17 	serumah 3 kasus )</a:t>
            </a:r>
          </a:p>
          <a:p>
            <a:pPr marL="0" lvl="1"/>
            <a:r>
              <a:rPr lang="id-ID" spc="-10" dirty="0">
                <a:latin typeface="Arial Black"/>
              </a:rPr>
              <a:t>	Zona orange = 0 RT</a:t>
            </a:r>
          </a:p>
          <a:p>
            <a:pPr marL="0" lvl="1"/>
            <a:r>
              <a:rPr lang="id-ID" spc="-10" dirty="0">
                <a:latin typeface="Arial Black"/>
              </a:rPr>
              <a:t>	Zona merah= 0 RT</a:t>
            </a:r>
          </a:p>
          <a:p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7B8887-D8D2-448C-B97E-C0E19C24577E}"/>
              </a:ext>
            </a:extLst>
          </p:cNvPr>
          <p:cNvSpPr txBox="1"/>
          <p:nvPr/>
        </p:nvSpPr>
        <p:spPr>
          <a:xfrm>
            <a:off x="6934200" y="1881066"/>
            <a:ext cx="59664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id-ID" spc="-10" dirty="0">
                <a:latin typeface="Arial Black"/>
              </a:rPr>
              <a:t>11.	</a:t>
            </a:r>
            <a:r>
              <a:rPr lang="en-US" spc="-10" dirty="0" err="1">
                <a:latin typeface="Arial Black"/>
              </a:rPr>
              <a:t>Kel</a:t>
            </a:r>
            <a:r>
              <a:rPr lang="en-US" spc="-10" dirty="0">
                <a:latin typeface="Arial Black"/>
              </a:rPr>
              <a:t> 20 </a:t>
            </a:r>
            <a:r>
              <a:rPr lang="en-US" spc="-10" dirty="0" err="1">
                <a:latin typeface="Arial Black"/>
              </a:rPr>
              <a:t>Ilir</a:t>
            </a:r>
            <a:r>
              <a:rPr lang="en-US" spc="-10" dirty="0">
                <a:latin typeface="Arial Black"/>
              </a:rPr>
              <a:t> DIV</a:t>
            </a:r>
            <a:endParaRPr lang="id-ID" spc="-10" dirty="0">
              <a:latin typeface="Arial Black"/>
            </a:endParaRPr>
          </a:p>
          <a:p>
            <a:pPr marL="0" lvl="1"/>
            <a:r>
              <a:rPr lang="id-ID" spc="-10" dirty="0">
                <a:latin typeface="Arial Black"/>
              </a:rPr>
              <a:t>	</a:t>
            </a:r>
            <a:r>
              <a:rPr lang="en-US" spc="-10" dirty="0" err="1">
                <a:latin typeface="Arial Black"/>
              </a:rPr>
              <a:t>Juml</a:t>
            </a:r>
            <a:r>
              <a:rPr lang="en-US" spc="-10" dirty="0">
                <a:latin typeface="Arial Black"/>
              </a:rPr>
              <a:t>. Rt              : 46 Rt</a:t>
            </a:r>
            <a:endParaRPr lang="id-ID" spc="-10" dirty="0">
              <a:latin typeface="Arial Black"/>
            </a:endParaRPr>
          </a:p>
          <a:p>
            <a:pPr marL="0" lvl="1"/>
            <a:r>
              <a:rPr lang="id-ID" spc="-10" dirty="0">
                <a:latin typeface="Arial Black"/>
              </a:rPr>
              <a:t>	</a:t>
            </a:r>
            <a:r>
              <a:rPr lang="en-US" spc="-10" dirty="0" err="1">
                <a:latin typeface="Arial Black"/>
              </a:rPr>
              <a:t>Juml</a:t>
            </a:r>
            <a:r>
              <a:rPr lang="en-US" spc="-10" dirty="0">
                <a:latin typeface="Arial Black"/>
              </a:rPr>
              <a:t>. </a:t>
            </a:r>
            <a:r>
              <a:rPr lang="en-US" spc="-10" dirty="0" err="1">
                <a:latin typeface="Arial Black"/>
              </a:rPr>
              <a:t>Kasus</a:t>
            </a:r>
            <a:r>
              <a:rPr lang="en-US" spc="-10" dirty="0">
                <a:latin typeface="Arial Black"/>
              </a:rPr>
              <a:t> </a:t>
            </a:r>
            <a:r>
              <a:rPr lang="en-US" spc="-10" dirty="0" err="1">
                <a:latin typeface="Arial Black"/>
              </a:rPr>
              <a:t>aktif</a:t>
            </a:r>
            <a:r>
              <a:rPr lang="en-US" spc="-10" dirty="0">
                <a:latin typeface="Arial Black"/>
              </a:rPr>
              <a:t> : 1 org</a:t>
            </a:r>
            <a:endParaRPr lang="id-ID" spc="-10" dirty="0">
              <a:latin typeface="Arial Black"/>
            </a:endParaRPr>
          </a:p>
          <a:p>
            <a:pPr marL="0" lvl="1"/>
            <a:r>
              <a:rPr lang="id-ID" spc="-10" dirty="0">
                <a:latin typeface="Arial Black"/>
              </a:rPr>
              <a:t>	</a:t>
            </a:r>
            <a:r>
              <a:rPr lang="en-US" spc="-10" dirty="0" err="1">
                <a:latin typeface="Arial Black"/>
              </a:rPr>
              <a:t>Juml</a:t>
            </a:r>
            <a:r>
              <a:rPr lang="en-US" spc="-10" dirty="0">
                <a:latin typeface="Arial Black"/>
              </a:rPr>
              <a:t>. </a:t>
            </a:r>
            <a:r>
              <a:rPr lang="en-US" spc="-10" dirty="0" err="1">
                <a:latin typeface="Arial Black"/>
              </a:rPr>
              <a:t>Meninggal</a:t>
            </a:r>
            <a:r>
              <a:rPr lang="en-US" spc="-10" dirty="0">
                <a:latin typeface="Arial Black"/>
              </a:rPr>
              <a:t>  : 1 org</a:t>
            </a:r>
            <a:endParaRPr lang="id-ID" spc="-10" dirty="0">
              <a:latin typeface="Arial Black"/>
            </a:endParaRPr>
          </a:p>
          <a:p>
            <a:pPr marL="0" lvl="1"/>
            <a:r>
              <a:rPr lang="id-ID" spc="-10" dirty="0">
                <a:latin typeface="Arial Black"/>
              </a:rPr>
              <a:t>	</a:t>
            </a:r>
            <a:r>
              <a:rPr lang="en-US" spc="-10" dirty="0">
                <a:latin typeface="Arial Black"/>
              </a:rPr>
              <a:t>Zona </a:t>
            </a:r>
            <a:r>
              <a:rPr lang="en-US" spc="-10" dirty="0" err="1">
                <a:latin typeface="Arial Black"/>
              </a:rPr>
              <a:t>hijau</a:t>
            </a:r>
            <a:r>
              <a:rPr lang="en-US" spc="-10" dirty="0">
                <a:latin typeface="Arial Black"/>
              </a:rPr>
              <a:t>          : 45 RT</a:t>
            </a:r>
            <a:endParaRPr lang="id-ID" spc="-10" dirty="0">
              <a:latin typeface="Arial Black"/>
            </a:endParaRPr>
          </a:p>
          <a:p>
            <a:pPr marL="0" lvl="1"/>
            <a:r>
              <a:rPr lang="id-ID" spc="-10" dirty="0">
                <a:latin typeface="Arial Black"/>
              </a:rPr>
              <a:t>	</a:t>
            </a:r>
            <a:r>
              <a:rPr lang="en-US" spc="-10" dirty="0">
                <a:latin typeface="Arial Black"/>
              </a:rPr>
              <a:t>Zona </a:t>
            </a:r>
            <a:r>
              <a:rPr lang="en-US" spc="-10" dirty="0" err="1">
                <a:latin typeface="Arial Black"/>
              </a:rPr>
              <a:t>kuning</a:t>
            </a:r>
            <a:r>
              <a:rPr lang="en-US" spc="-10" dirty="0">
                <a:latin typeface="Arial Black"/>
              </a:rPr>
              <a:t>      :  1 RT </a:t>
            </a:r>
            <a:endParaRPr lang="id-ID" spc="-10" dirty="0">
              <a:latin typeface="Arial Black"/>
            </a:endParaRPr>
          </a:p>
          <a:p>
            <a:pPr marL="0" lvl="1"/>
            <a:r>
              <a:rPr lang="id-ID" spc="-10" dirty="0">
                <a:latin typeface="Arial Black"/>
              </a:rPr>
              <a:t>	</a:t>
            </a:r>
            <a:r>
              <a:rPr lang="en-US" spc="-10" dirty="0">
                <a:latin typeface="Arial Black"/>
              </a:rPr>
              <a:t>( </a:t>
            </a:r>
            <a:r>
              <a:rPr lang="en-US" spc="-10" dirty="0" err="1">
                <a:latin typeface="Arial Black"/>
              </a:rPr>
              <a:t>jl</a:t>
            </a:r>
            <a:r>
              <a:rPr lang="en-US" spc="-10" dirty="0">
                <a:latin typeface="Arial Black"/>
              </a:rPr>
              <a:t> </a:t>
            </a:r>
            <a:r>
              <a:rPr lang="en-US" spc="-10" dirty="0" err="1">
                <a:latin typeface="Arial Black"/>
              </a:rPr>
              <a:t>ariodillah</a:t>
            </a:r>
            <a:r>
              <a:rPr lang="en-US" spc="-10" dirty="0">
                <a:latin typeface="Arial Black"/>
              </a:rPr>
              <a:t> </a:t>
            </a:r>
            <a:r>
              <a:rPr lang="en-US" spc="-10" dirty="0" err="1">
                <a:latin typeface="Arial Black"/>
              </a:rPr>
              <a:t>lll</a:t>
            </a:r>
            <a:r>
              <a:rPr lang="en-US" spc="-10" dirty="0">
                <a:latin typeface="Arial Black"/>
              </a:rPr>
              <a:t> </a:t>
            </a:r>
            <a:r>
              <a:rPr lang="en-US" spc="-10" dirty="0" err="1">
                <a:latin typeface="Arial Black"/>
              </a:rPr>
              <a:t>lrg</a:t>
            </a:r>
            <a:r>
              <a:rPr lang="en-US" spc="-10" dirty="0">
                <a:latin typeface="Arial Black"/>
              </a:rPr>
              <a:t> </a:t>
            </a:r>
            <a:r>
              <a:rPr lang="en-US" spc="-10" dirty="0" err="1">
                <a:latin typeface="Arial Black"/>
              </a:rPr>
              <a:t>usaha</a:t>
            </a:r>
            <a:r>
              <a:rPr lang="en-US" spc="-10" dirty="0">
                <a:latin typeface="Arial Black"/>
              </a:rPr>
              <a:t> RT33)</a:t>
            </a:r>
            <a:endParaRPr lang="id-ID" spc="-10" dirty="0">
              <a:latin typeface="Arial Black"/>
            </a:endParaRPr>
          </a:p>
          <a:p>
            <a:pPr marL="0" lvl="1"/>
            <a:r>
              <a:rPr lang="id-ID" spc="-10" dirty="0">
                <a:latin typeface="Arial Black"/>
              </a:rPr>
              <a:t>	</a:t>
            </a:r>
            <a:r>
              <a:rPr lang="en-US" spc="-10" dirty="0">
                <a:latin typeface="Arial Black"/>
              </a:rPr>
              <a:t>Zona orange      : 0 Rt</a:t>
            </a:r>
            <a:endParaRPr lang="id-ID" spc="-10" dirty="0">
              <a:latin typeface="Arial Black"/>
            </a:endParaRPr>
          </a:p>
          <a:p>
            <a:pPr marL="0" lvl="1"/>
            <a:r>
              <a:rPr lang="id-ID" spc="-10" dirty="0">
                <a:latin typeface="Arial Black"/>
              </a:rPr>
              <a:t>	</a:t>
            </a:r>
            <a:r>
              <a:rPr lang="en-US" spc="-10" dirty="0">
                <a:latin typeface="Arial Black"/>
              </a:rPr>
              <a:t>Zona </a:t>
            </a:r>
            <a:r>
              <a:rPr lang="en-US" spc="-10" dirty="0" err="1">
                <a:latin typeface="Arial Black"/>
              </a:rPr>
              <a:t>merah</a:t>
            </a:r>
            <a:r>
              <a:rPr lang="en-US" spc="-10" dirty="0">
                <a:latin typeface="Arial Black"/>
              </a:rPr>
              <a:t>       : 0 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00E32-6282-4C01-BFDD-5703DEB44697}"/>
              </a:ext>
            </a:extLst>
          </p:cNvPr>
          <p:cNvSpPr txBox="1"/>
          <p:nvPr/>
        </p:nvSpPr>
        <p:spPr>
          <a:xfrm>
            <a:off x="1362468" y="163269"/>
            <a:ext cx="87584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JUMLAH KELURAHAN DAN KASUS AKTIF COVID-19 DARI TANGGAL 26 APRIL S/D 2 MEI 2021 DI KECAMATAN ILIR TIMUR 1</a:t>
            </a:r>
          </a:p>
        </p:txBody>
      </p:sp>
    </p:spTree>
    <p:extLst>
      <p:ext uri="{BB962C8B-B14F-4D97-AF65-F5344CB8AC3E}">
        <p14:creationId xmlns:p14="http://schemas.microsoft.com/office/powerpoint/2010/main" val="171598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3">
            <a:extLst>
              <a:ext uri="{FF2B5EF4-FFF2-40B4-BE49-F238E27FC236}">
                <a16:creationId xmlns:a16="http://schemas.microsoft.com/office/drawing/2014/main" id="{A54567AA-2956-4ACD-B872-9A2CB98FD027}"/>
              </a:ext>
            </a:extLst>
          </p:cNvPr>
          <p:cNvGrpSpPr/>
          <p:nvPr/>
        </p:nvGrpSpPr>
        <p:grpSpPr>
          <a:xfrm>
            <a:off x="0" y="-4665"/>
            <a:ext cx="12228765" cy="5979365"/>
            <a:chOff x="0" y="0"/>
            <a:chExt cx="12228765" cy="5537454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D5E1FF6B-288B-464B-A5A5-71A1074117D6}"/>
                </a:ext>
              </a:extLst>
            </p:cNvPr>
            <p:cNvSpPr/>
            <p:nvPr/>
          </p:nvSpPr>
          <p:spPr>
            <a:xfrm>
              <a:off x="0" y="0"/>
              <a:ext cx="12191999" cy="24597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D7FB5557-049C-4B4E-A5E9-E2C37BAE3F55}"/>
                </a:ext>
              </a:extLst>
            </p:cNvPr>
            <p:cNvSpPr/>
            <p:nvPr/>
          </p:nvSpPr>
          <p:spPr>
            <a:xfrm>
              <a:off x="99060" y="18300"/>
              <a:ext cx="1263408" cy="10484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4B32884A-5605-4D63-A46F-117BB0AA7005}"/>
                </a:ext>
              </a:extLst>
            </p:cNvPr>
            <p:cNvSpPr/>
            <p:nvPr/>
          </p:nvSpPr>
          <p:spPr>
            <a:xfrm>
              <a:off x="228600" y="147828"/>
              <a:ext cx="1008888" cy="7940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DB37A8F6-4404-4EBC-8766-EA4A77D1A45B}"/>
                </a:ext>
              </a:extLst>
            </p:cNvPr>
            <p:cNvSpPr/>
            <p:nvPr/>
          </p:nvSpPr>
          <p:spPr>
            <a:xfrm>
              <a:off x="10245852" y="0"/>
              <a:ext cx="1946147" cy="1066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11E63DD3-ECE2-4BB1-AF22-396A1077CEA0}"/>
                </a:ext>
              </a:extLst>
            </p:cNvPr>
            <p:cNvSpPr/>
            <p:nvPr/>
          </p:nvSpPr>
          <p:spPr>
            <a:xfrm>
              <a:off x="10375392" y="35051"/>
              <a:ext cx="1816607" cy="9067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40960B57-DF63-4BF8-8086-4D5DDC839D22}"/>
                </a:ext>
              </a:extLst>
            </p:cNvPr>
            <p:cNvSpPr/>
            <p:nvPr/>
          </p:nvSpPr>
          <p:spPr>
            <a:xfrm>
              <a:off x="0" y="1397508"/>
              <a:ext cx="12191238" cy="413994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4">
              <a:extLst>
                <a:ext uri="{FF2B5EF4-FFF2-40B4-BE49-F238E27FC236}">
                  <a16:creationId xmlns:a16="http://schemas.microsoft.com/office/drawing/2014/main" id="{8316F876-5B4E-4FD0-8B76-4B18B4E08A11}"/>
                </a:ext>
              </a:extLst>
            </p:cNvPr>
            <p:cNvSpPr/>
            <p:nvPr/>
          </p:nvSpPr>
          <p:spPr>
            <a:xfrm>
              <a:off x="166305" y="1427988"/>
              <a:ext cx="12062460" cy="3970020"/>
            </a:xfrm>
            <a:custGeom>
              <a:avLst/>
              <a:gdLst/>
              <a:ahLst/>
              <a:cxnLst/>
              <a:rect l="l" t="t" r="r" b="b"/>
              <a:pathLst>
                <a:path w="12062460" h="3970020">
                  <a:moveTo>
                    <a:pt x="12062460" y="0"/>
                  </a:moveTo>
                  <a:lnTo>
                    <a:pt x="0" y="0"/>
                  </a:lnTo>
                  <a:lnTo>
                    <a:pt x="0" y="3970020"/>
                  </a:lnTo>
                  <a:lnTo>
                    <a:pt x="12062460" y="3970020"/>
                  </a:lnTo>
                  <a:lnTo>
                    <a:pt x="12062460" y="0"/>
                  </a:lnTo>
                  <a:close/>
                </a:path>
              </a:pathLst>
            </a:custGeom>
            <a:solidFill>
              <a:srgbClr val="FFFFFF">
                <a:alpha val="4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5">
              <a:extLst>
                <a:ext uri="{FF2B5EF4-FFF2-40B4-BE49-F238E27FC236}">
                  <a16:creationId xmlns:a16="http://schemas.microsoft.com/office/drawing/2014/main" id="{553BFBF1-EEEB-4060-B0FC-B436C4F32C67}"/>
                </a:ext>
              </a:extLst>
            </p:cNvPr>
            <p:cNvSpPr/>
            <p:nvPr/>
          </p:nvSpPr>
          <p:spPr>
            <a:xfrm>
              <a:off x="44957" y="1483613"/>
              <a:ext cx="12062460" cy="3970020"/>
            </a:xfrm>
            <a:custGeom>
              <a:avLst/>
              <a:gdLst/>
              <a:ahLst/>
              <a:cxnLst/>
              <a:rect l="l" t="t" r="r" b="b"/>
              <a:pathLst>
                <a:path w="12062460" h="3970020">
                  <a:moveTo>
                    <a:pt x="0" y="3970020"/>
                  </a:moveTo>
                  <a:lnTo>
                    <a:pt x="12062460" y="3970020"/>
                  </a:lnTo>
                  <a:lnTo>
                    <a:pt x="12062460" y="0"/>
                  </a:lnTo>
                  <a:lnTo>
                    <a:pt x="0" y="0"/>
                  </a:lnTo>
                  <a:lnTo>
                    <a:pt x="0" y="3970020"/>
                  </a:lnTo>
                  <a:close/>
                </a:path>
              </a:pathLst>
            </a:custGeom>
            <a:ln w="41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7E3DB8C-BCFE-494D-BE15-C338D77FEF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0181165"/>
              </p:ext>
            </p:extLst>
          </p:nvPr>
        </p:nvGraphicFramePr>
        <p:xfrm>
          <a:off x="1257704" y="132335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D1F4312-C352-4163-A2DD-6082C8AA95EA}"/>
              </a:ext>
            </a:extLst>
          </p:cNvPr>
          <p:cNvSpPr txBox="1"/>
          <p:nvPr/>
        </p:nvSpPr>
        <p:spPr>
          <a:xfrm>
            <a:off x="1006758" y="330779"/>
            <a:ext cx="70704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" algn="ctr">
              <a:lnSpc>
                <a:spcPts val="2370"/>
              </a:lnSpc>
            </a:pPr>
            <a:r>
              <a:rPr lang="id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KEGIATAN YANG TELAH DILAKSANAKAN </a:t>
            </a:r>
          </a:p>
        </p:txBody>
      </p:sp>
    </p:spTree>
    <p:extLst>
      <p:ext uri="{BB962C8B-B14F-4D97-AF65-F5344CB8AC3E}">
        <p14:creationId xmlns:p14="http://schemas.microsoft.com/office/powerpoint/2010/main" val="222168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5DC45999-0F5F-4E88-9DE1-F25E49E5EDB7}"/>
              </a:ext>
            </a:extLst>
          </p:cNvPr>
          <p:cNvGrpSpPr/>
          <p:nvPr/>
        </p:nvGrpSpPr>
        <p:grpSpPr>
          <a:xfrm>
            <a:off x="0" y="-4665"/>
            <a:ext cx="12228765" cy="5979365"/>
            <a:chOff x="0" y="0"/>
            <a:chExt cx="12228765" cy="5537454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71434DCD-A32D-414B-809A-756526F970AD}"/>
                </a:ext>
              </a:extLst>
            </p:cNvPr>
            <p:cNvSpPr/>
            <p:nvPr/>
          </p:nvSpPr>
          <p:spPr>
            <a:xfrm>
              <a:off x="0" y="0"/>
              <a:ext cx="12191999" cy="24597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7">
              <a:extLst>
                <a:ext uri="{FF2B5EF4-FFF2-40B4-BE49-F238E27FC236}">
                  <a16:creationId xmlns:a16="http://schemas.microsoft.com/office/drawing/2014/main" id="{4AC3FA41-319A-4BC8-85EC-4C41FB9AD544}"/>
                </a:ext>
              </a:extLst>
            </p:cNvPr>
            <p:cNvSpPr/>
            <p:nvPr/>
          </p:nvSpPr>
          <p:spPr>
            <a:xfrm>
              <a:off x="99060" y="18300"/>
              <a:ext cx="1263408" cy="10484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8">
              <a:extLst>
                <a:ext uri="{FF2B5EF4-FFF2-40B4-BE49-F238E27FC236}">
                  <a16:creationId xmlns:a16="http://schemas.microsoft.com/office/drawing/2014/main" id="{20A5F2EA-241E-4498-A72A-A1A591A02C60}"/>
                </a:ext>
              </a:extLst>
            </p:cNvPr>
            <p:cNvSpPr/>
            <p:nvPr/>
          </p:nvSpPr>
          <p:spPr>
            <a:xfrm>
              <a:off x="228600" y="147828"/>
              <a:ext cx="1008888" cy="7940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id="{EB73FF12-4097-4F9D-AFA2-B734ABFFEB12}"/>
                </a:ext>
              </a:extLst>
            </p:cNvPr>
            <p:cNvSpPr/>
            <p:nvPr/>
          </p:nvSpPr>
          <p:spPr>
            <a:xfrm>
              <a:off x="10245852" y="0"/>
              <a:ext cx="1946147" cy="1066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F66DAC3A-0CAD-46E5-BD0A-757C987F6302}"/>
                </a:ext>
              </a:extLst>
            </p:cNvPr>
            <p:cNvSpPr/>
            <p:nvPr/>
          </p:nvSpPr>
          <p:spPr>
            <a:xfrm>
              <a:off x="10375392" y="35051"/>
              <a:ext cx="1816607" cy="9067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14FCE1D4-7136-4D03-9436-19FAE548B382}"/>
                </a:ext>
              </a:extLst>
            </p:cNvPr>
            <p:cNvSpPr/>
            <p:nvPr/>
          </p:nvSpPr>
          <p:spPr>
            <a:xfrm>
              <a:off x="0" y="1397508"/>
              <a:ext cx="12191238" cy="413994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2E0EBD2C-DC9C-4673-B8B3-D71816F97A11}"/>
                </a:ext>
              </a:extLst>
            </p:cNvPr>
            <p:cNvSpPr/>
            <p:nvPr/>
          </p:nvSpPr>
          <p:spPr>
            <a:xfrm>
              <a:off x="166305" y="1427988"/>
              <a:ext cx="12062460" cy="3970020"/>
            </a:xfrm>
            <a:custGeom>
              <a:avLst/>
              <a:gdLst/>
              <a:ahLst/>
              <a:cxnLst/>
              <a:rect l="l" t="t" r="r" b="b"/>
              <a:pathLst>
                <a:path w="12062460" h="3970020">
                  <a:moveTo>
                    <a:pt x="12062460" y="0"/>
                  </a:moveTo>
                  <a:lnTo>
                    <a:pt x="0" y="0"/>
                  </a:lnTo>
                  <a:lnTo>
                    <a:pt x="0" y="3970020"/>
                  </a:lnTo>
                  <a:lnTo>
                    <a:pt x="12062460" y="3970020"/>
                  </a:lnTo>
                  <a:lnTo>
                    <a:pt x="12062460" y="0"/>
                  </a:lnTo>
                  <a:close/>
                </a:path>
              </a:pathLst>
            </a:custGeom>
            <a:solidFill>
              <a:srgbClr val="FFFFFF">
                <a:alpha val="4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3B896F6D-0EE8-409E-B691-8AF4A4915D86}"/>
                </a:ext>
              </a:extLst>
            </p:cNvPr>
            <p:cNvSpPr/>
            <p:nvPr/>
          </p:nvSpPr>
          <p:spPr>
            <a:xfrm>
              <a:off x="44957" y="1483613"/>
              <a:ext cx="12062460" cy="3970020"/>
            </a:xfrm>
            <a:custGeom>
              <a:avLst/>
              <a:gdLst/>
              <a:ahLst/>
              <a:cxnLst/>
              <a:rect l="l" t="t" r="r" b="b"/>
              <a:pathLst>
                <a:path w="12062460" h="3970020">
                  <a:moveTo>
                    <a:pt x="0" y="3970020"/>
                  </a:moveTo>
                  <a:lnTo>
                    <a:pt x="12062460" y="3970020"/>
                  </a:lnTo>
                  <a:lnTo>
                    <a:pt x="12062460" y="0"/>
                  </a:lnTo>
                  <a:lnTo>
                    <a:pt x="0" y="0"/>
                  </a:lnTo>
                  <a:lnTo>
                    <a:pt x="0" y="3970020"/>
                  </a:lnTo>
                  <a:close/>
                </a:path>
              </a:pathLst>
            </a:custGeom>
            <a:ln w="41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1880C22-4738-45ED-85D2-63A26642A6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4993653"/>
              </p:ext>
            </p:extLst>
          </p:nvPr>
        </p:nvGraphicFramePr>
        <p:xfrm>
          <a:off x="1257704" y="132335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4072AB4-4F71-48BA-9859-1EB78725FF54}"/>
              </a:ext>
            </a:extLst>
          </p:cNvPr>
          <p:cNvSpPr txBox="1"/>
          <p:nvPr/>
        </p:nvSpPr>
        <p:spPr>
          <a:xfrm>
            <a:off x="1357803" y="197678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UPAYA YANG AKAN DILAKUKAN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4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264651" cy="949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1398" y="108965"/>
            <a:ext cx="3013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229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b="1" spc="-18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b="1" spc="-110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b="1" spc="1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b="1" spc="100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b="1" spc="-16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b="1" spc="-235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b="1" spc="-145" dirty="0">
                <a:solidFill>
                  <a:srgbClr val="FFFFFF"/>
                </a:solidFill>
                <a:latin typeface="Georgia"/>
                <a:cs typeface="Georgia"/>
              </a:rPr>
              <a:t>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27980">
              <a:lnSpc>
                <a:spcPct val="100000"/>
              </a:lnSpc>
              <a:spcBef>
                <a:spcPts val="100"/>
              </a:spcBef>
            </a:pPr>
            <a:r>
              <a:rPr dirty="0"/>
              <a:t>: </a:t>
            </a:r>
            <a:r>
              <a:rPr spc="-5" dirty="0"/>
              <a:t>10.000 </a:t>
            </a:r>
            <a:r>
              <a:rPr spc="-30" dirty="0"/>
              <a:t>BUAH </a:t>
            </a:r>
            <a:r>
              <a:rPr dirty="0"/>
              <a:t>( DIT BINMAS</a:t>
            </a:r>
            <a:r>
              <a:rPr spc="-5" dirty="0"/>
              <a:t> </a:t>
            </a:r>
            <a:r>
              <a:rPr dirty="0"/>
              <a:t>)</a:t>
            </a:r>
          </a:p>
          <a:p>
            <a:pPr marL="5427980">
              <a:lnSpc>
                <a:spcPct val="100000"/>
              </a:lnSpc>
              <a:spcBef>
                <a:spcPts val="2160"/>
              </a:spcBef>
            </a:pPr>
            <a:r>
              <a:rPr dirty="0"/>
              <a:t>: </a:t>
            </a:r>
            <a:r>
              <a:rPr spc="-5" dirty="0"/>
              <a:t>17 </a:t>
            </a:r>
            <a:r>
              <a:rPr dirty="0"/>
              <a:t>UNIT ( </a:t>
            </a:r>
            <a:r>
              <a:rPr spc="-5" dirty="0"/>
              <a:t>MASING </a:t>
            </a:r>
            <a:r>
              <a:rPr dirty="0"/>
              <a:t>– </a:t>
            </a:r>
            <a:r>
              <a:rPr spc="-5" dirty="0"/>
              <a:t>MASING POLSEK</a:t>
            </a:r>
            <a:r>
              <a:rPr spc="-45" dirty="0"/>
              <a:t> </a:t>
            </a:r>
            <a:r>
              <a:rPr dirty="0"/>
              <a:t>)</a:t>
            </a:r>
          </a:p>
          <a:p>
            <a:pPr marL="5427980">
              <a:lnSpc>
                <a:spcPct val="100000"/>
              </a:lnSpc>
              <a:spcBef>
                <a:spcPts val="2160"/>
              </a:spcBef>
            </a:pPr>
            <a:r>
              <a:rPr dirty="0"/>
              <a:t>: </a:t>
            </a:r>
            <a:r>
              <a:rPr spc="-5" dirty="0"/>
              <a:t>50 </a:t>
            </a:r>
            <a:r>
              <a:rPr spc="-30" dirty="0"/>
              <a:t>BUAH </a:t>
            </a:r>
            <a:r>
              <a:rPr dirty="0"/>
              <a:t>( DIT BINMAS</a:t>
            </a:r>
            <a:r>
              <a:rPr spc="-15" dirty="0"/>
              <a:t> </a:t>
            </a:r>
            <a:r>
              <a:rPr dirty="0"/>
              <a:t>)</a:t>
            </a:r>
          </a:p>
          <a:p>
            <a:pPr marL="5427980">
              <a:lnSpc>
                <a:spcPct val="100000"/>
              </a:lnSpc>
              <a:spcBef>
                <a:spcPts val="2160"/>
              </a:spcBef>
            </a:pPr>
            <a:r>
              <a:rPr dirty="0"/>
              <a:t>: 3 UNIT ( </a:t>
            </a:r>
            <a:r>
              <a:rPr spc="-5" dirty="0"/>
              <a:t>MASING </a:t>
            </a:r>
            <a:r>
              <a:rPr dirty="0"/>
              <a:t>– </a:t>
            </a:r>
            <a:r>
              <a:rPr spc="-5" dirty="0"/>
              <a:t>MASING POLSEK</a:t>
            </a:r>
            <a:r>
              <a:rPr spc="-45" dirty="0"/>
              <a:t> </a:t>
            </a:r>
            <a:r>
              <a:rPr dirty="0"/>
              <a:t>)</a:t>
            </a:r>
          </a:p>
          <a:p>
            <a:pPr marL="5427980">
              <a:lnSpc>
                <a:spcPct val="100000"/>
              </a:lnSpc>
              <a:spcBef>
                <a:spcPts val="2160"/>
              </a:spcBef>
            </a:pPr>
            <a:r>
              <a:rPr dirty="0"/>
              <a:t>: 2</a:t>
            </a:r>
            <a:r>
              <a:rPr spc="-10" dirty="0"/>
              <a:t> </a:t>
            </a:r>
            <a:r>
              <a:rPr dirty="0"/>
              <a:t>UNIT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1920" y="0"/>
            <a:ext cx="11708638" cy="6087618"/>
            <a:chOff x="121920" y="0"/>
            <a:chExt cx="11708638" cy="6087618"/>
          </a:xfrm>
        </p:grpSpPr>
        <p:sp>
          <p:nvSpPr>
            <p:cNvPr id="6" name="object 6"/>
            <p:cNvSpPr/>
            <p:nvPr/>
          </p:nvSpPr>
          <p:spPr>
            <a:xfrm>
              <a:off x="121920" y="0"/>
              <a:ext cx="873252" cy="10515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1460" y="100584"/>
              <a:ext cx="618744" cy="8260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138" y="1264158"/>
              <a:ext cx="11107420" cy="4823460"/>
            </a:xfrm>
            <a:custGeom>
              <a:avLst/>
              <a:gdLst/>
              <a:ahLst/>
              <a:cxnLst/>
              <a:rect l="l" t="t" r="r" b="b"/>
              <a:pathLst>
                <a:path w="11107420" h="4823460">
                  <a:moveTo>
                    <a:pt x="11106912" y="0"/>
                  </a:moveTo>
                  <a:lnTo>
                    <a:pt x="0" y="0"/>
                  </a:lnTo>
                  <a:lnTo>
                    <a:pt x="0" y="4823460"/>
                  </a:lnTo>
                  <a:lnTo>
                    <a:pt x="11106912" y="4823460"/>
                  </a:lnTo>
                  <a:lnTo>
                    <a:pt x="11106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138" y="1264158"/>
              <a:ext cx="11107420" cy="4823460"/>
            </a:xfrm>
            <a:custGeom>
              <a:avLst/>
              <a:gdLst/>
              <a:ahLst/>
              <a:cxnLst/>
              <a:rect l="l" t="t" r="r" b="b"/>
              <a:pathLst>
                <a:path w="11107420" h="4823460">
                  <a:moveTo>
                    <a:pt x="0" y="4823460"/>
                  </a:moveTo>
                  <a:lnTo>
                    <a:pt x="11106912" y="4823460"/>
                  </a:lnTo>
                  <a:lnTo>
                    <a:pt x="11106912" y="0"/>
                  </a:lnTo>
                  <a:lnTo>
                    <a:pt x="0" y="0"/>
                  </a:lnTo>
                  <a:lnTo>
                    <a:pt x="0" y="482346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1725" y="1454658"/>
            <a:ext cx="4919345" cy="196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5" dirty="0">
                <a:latin typeface="Arial Black"/>
                <a:cs typeface="Arial Black"/>
              </a:rPr>
              <a:t>MASKER</a:t>
            </a:r>
            <a:endParaRPr sz="1800" dirty="0">
              <a:latin typeface="Arial Black"/>
              <a:cs typeface="Arial Black"/>
            </a:endParaRPr>
          </a:p>
          <a:p>
            <a:pPr marL="527685" indent="-515620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30" dirty="0">
                <a:latin typeface="Arial Black"/>
                <a:cs typeface="Arial Black"/>
              </a:rPr>
              <a:t>ALAT </a:t>
            </a:r>
            <a:r>
              <a:rPr sz="1800" spc="-10" dirty="0">
                <a:latin typeface="Arial Black"/>
                <a:cs typeface="Arial Black"/>
              </a:rPr>
              <a:t>PENYEMPROT</a:t>
            </a:r>
            <a:r>
              <a:rPr sz="1800" spc="-30" dirty="0">
                <a:latin typeface="Arial Black"/>
                <a:cs typeface="Arial Black"/>
              </a:rPr>
              <a:t> </a:t>
            </a:r>
            <a:r>
              <a:rPr sz="1800" spc="-15" dirty="0">
                <a:latin typeface="Arial Black"/>
                <a:cs typeface="Arial Black"/>
              </a:rPr>
              <a:t>DESINFECTAN</a:t>
            </a:r>
            <a:endParaRPr sz="1800" dirty="0">
              <a:latin typeface="Arial Black"/>
              <a:cs typeface="Arial Black"/>
            </a:endParaRPr>
          </a:p>
          <a:p>
            <a:pPr marL="527685" indent="-515620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65" dirty="0">
                <a:latin typeface="Arial Black"/>
                <a:cs typeface="Arial Black"/>
              </a:rPr>
              <a:t>PAPAN</a:t>
            </a:r>
            <a:r>
              <a:rPr sz="1800" spc="-5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BICARA</a:t>
            </a:r>
          </a:p>
          <a:p>
            <a:pPr marL="527685" indent="-515620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45" dirty="0">
                <a:latin typeface="Arial Black"/>
                <a:cs typeface="Arial Black"/>
              </a:rPr>
              <a:t>TOA</a:t>
            </a:r>
            <a:endParaRPr sz="1800" dirty="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1724" y="3621348"/>
            <a:ext cx="6513475" cy="14080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800" dirty="0">
                <a:latin typeface="Arial Black"/>
                <a:cs typeface="Arial Black"/>
              </a:rPr>
              <a:t>5.    MOBIL </a:t>
            </a:r>
            <a:r>
              <a:rPr sz="1800" spc="-50" dirty="0">
                <a:latin typeface="Arial Black"/>
                <a:cs typeface="Arial Black"/>
              </a:rPr>
              <a:t>PATROLI</a:t>
            </a:r>
            <a:r>
              <a:rPr sz="1800" spc="-60" dirty="0">
                <a:latin typeface="Arial Black"/>
                <a:cs typeface="Arial Black"/>
              </a:rPr>
              <a:t> </a:t>
            </a:r>
            <a:r>
              <a:rPr sz="1800" spc="-10" dirty="0">
                <a:latin typeface="Arial Black"/>
                <a:cs typeface="Arial Black"/>
              </a:rPr>
              <a:t>POLSEK</a:t>
            </a:r>
            <a:endParaRPr sz="1800" dirty="0">
              <a:latin typeface="Arial Black"/>
              <a:cs typeface="Arial Black"/>
            </a:endParaRPr>
          </a:p>
          <a:p>
            <a:pPr marL="317500" indent="-304800">
              <a:lnSpc>
                <a:spcPct val="100000"/>
              </a:lnSpc>
              <a:spcBef>
                <a:spcPts val="2160"/>
              </a:spcBef>
              <a:buAutoNum type="arabicPeriod" startAt="6"/>
              <a:tabLst>
                <a:tab pos="317500" algn="l"/>
              </a:tabLst>
            </a:pPr>
            <a:r>
              <a:rPr sz="1800" spc="-15" dirty="0">
                <a:latin typeface="Arial Black"/>
                <a:cs typeface="Arial Black"/>
              </a:rPr>
              <a:t>   SEMBAKO</a:t>
            </a:r>
          </a:p>
          <a:p>
            <a:pPr marL="317500" indent="-304800">
              <a:lnSpc>
                <a:spcPct val="100000"/>
              </a:lnSpc>
              <a:spcBef>
                <a:spcPts val="2160"/>
              </a:spcBef>
              <a:buAutoNum type="arabicPeriod" startAt="6"/>
              <a:tabLst>
                <a:tab pos="317500" algn="l"/>
              </a:tabLst>
            </a:pPr>
            <a:r>
              <a:rPr lang="id-ID" spc="-15" dirty="0">
                <a:latin typeface="Arial Black"/>
                <a:cs typeface="Arial Black"/>
              </a:rPr>
              <a:t>   BANNER HIMBAUAN PALEMBANG ZONA MERAH </a:t>
            </a:r>
            <a:endParaRPr sz="18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984</Words>
  <Application>Microsoft Office PowerPoint</Application>
  <PresentationFormat>Widescreen</PresentationFormat>
  <Paragraphs>140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Carlito</vt:lpstr>
      <vt:lpstr>Georgia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PERALATAN</vt:lpstr>
      <vt:lpstr>PowerPoint Presentation</vt:lpstr>
      <vt:lpstr>FOTO KEGIATAN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GIAT DIT BINMAS POLDA SUMSEL  DALAM MENDUKUNG PENANGAN KARHUTLAH TAHUN 2019</dc:title>
  <dc:creator>Polri</dc:creator>
  <cp:lastModifiedBy>notebook asus</cp:lastModifiedBy>
  <cp:revision>24</cp:revision>
  <dcterms:created xsi:type="dcterms:W3CDTF">2021-05-02T14:12:33Z</dcterms:created>
  <dcterms:modified xsi:type="dcterms:W3CDTF">2021-05-02T17:12:20Z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2021-05-02T00:00:00Z</vt:filetime>
  </property>
</Properties>
</file>