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21"/>
  </p:handoutMasterIdLst>
  <p:sldIdLst>
    <p:sldId id="256" r:id="rId4"/>
    <p:sldId id="257" r:id="rId5"/>
    <p:sldId id="283" r:id="rId7"/>
    <p:sldId id="267" r:id="rId8"/>
    <p:sldId id="258" r:id="rId9"/>
    <p:sldId id="284" r:id="rId10"/>
    <p:sldId id="285" r:id="rId11"/>
    <p:sldId id="286" r:id="rId12"/>
    <p:sldId id="287" r:id="rId13"/>
    <p:sldId id="288" r:id="rId14"/>
    <p:sldId id="289" r:id="rId15"/>
    <p:sldId id="290" r:id="rId16"/>
    <p:sldId id="291" r:id="rId17"/>
    <p:sldId id="292" r:id="rId18"/>
    <p:sldId id="293" r:id="rId19"/>
    <p:sldId id="274"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2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D6"/>
    <a:srgbClr val="FFBE00"/>
    <a:srgbClr val="DEA400"/>
    <a:srgbClr val="4D9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000"/>
    <p:restoredTop sz="94660"/>
  </p:normalViewPr>
  <p:slideViewPr>
    <p:cSldViewPr snapToGrid="0" showGuides="1">
      <p:cViewPr>
        <p:scale>
          <a:sx n="60" d="100"/>
          <a:sy n="60" d="100"/>
        </p:scale>
        <p:origin x="1140" y="414"/>
      </p:cViewPr>
      <p:guideLst>
        <p:guide orient="horz" pos="2126"/>
        <p:guide pos="384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050" name="组合 6"/>
          <p:cNvGrpSpPr/>
          <p:nvPr userDrawn="1"/>
        </p:nvGrpSpPr>
        <p:grpSpPr>
          <a:xfrm>
            <a:off x="0" y="0"/>
            <a:ext cx="5173663" cy="2705100"/>
            <a:chOff x="0" y="0"/>
            <a:chExt cx="5173867" cy="2705532"/>
          </a:xfrm>
        </p:grpSpPr>
        <p:sp>
          <p:nvSpPr>
            <p:cNvPr id="8" name="燕尾形 7"/>
            <p:cNvSpPr/>
            <p:nvPr/>
          </p:nvSpPr>
          <p:spPr>
            <a:xfrm>
              <a:off x="107929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a:off x="161894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215859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燕尾形 10"/>
            <p:cNvSpPr/>
            <p:nvPr/>
          </p:nvSpPr>
          <p:spPr>
            <a:xfrm>
              <a:off x="269824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燕尾形 11"/>
            <p:cNvSpPr/>
            <p:nvPr/>
          </p:nvSpPr>
          <p:spPr>
            <a:xfrm>
              <a:off x="323789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燕尾形 12"/>
            <p:cNvSpPr/>
            <p:nvPr/>
          </p:nvSpPr>
          <p:spPr>
            <a:xfrm>
              <a:off x="377754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燕尾形 13"/>
            <p:cNvSpPr/>
            <p:nvPr/>
          </p:nvSpPr>
          <p:spPr>
            <a:xfrm>
              <a:off x="4317194"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燕尾形 14"/>
            <p:cNvSpPr/>
            <p:nvPr/>
          </p:nvSpPr>
          <p:spPr>
            <a:xfrm>
              <a:off x="539650"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0"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任意多边形 16"/>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61" name="组合 17"/>
          <p:cNvGrpSpPr/>
          <p:nvPr userDrawn="1"/>
        </p:nvGrpSpPr>
        <p:grpSpPr>
          <a:xfrm>
            <a:off x="693738" y="2705100"/>
            <a:ext cx="11498262" cy="4152900"/>
            <a:chOff x="693055" y="2712936"/>
            <a:chExt cx="11498945" cy="4145064"/>
          </a:xfrm>
        </p:grpSpPr>
        <p:sp>
          <p:nvSpPr>
            <p:cNvPr id="19" name="燕尾形 18"/>
            <p:cNvSpPr/>
            <p:nvPr/>
          </p:nvSpPr>
          <p:spPr>
            <a:xfrm flipH="1">
              <a:off x="1703101" y="2712936"/>
              <a:ext cx="1821414" cy="2030941"/>
            </a:xfrm>
            <a:prstGeom prst="chevron">
              <a:avLst>
                <a:gd name="adj" fmla="val 53463"/>
              </a:avLst>
            </a:pr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燕尾形 19"/>
            <p:cNvSpPr/>
            <p:nvPr/>
          </p:nvSpPr>
          <p:spPr>
            <a:xfrm flipH="1">
              <a:off x="693055" y="2712936"/>
              <a:ext cx="1821414" cy="2030941"/>
            </a:xfrm>
            <a:prstGeom prst="chevron">
              <a:avLst>
                <a:gd name="adj" fmla="val 53463"/>
              </a:avLst>
            </a:pr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064" name="组合 20"/>
            <p:cNvGrpSpPr/>
            <p:nvPr userDrawn="1"/>
          </p:nvGrpSpPr>
          <p:grpSpPr>
            <a:xfrm>
              <a:off x="2698247" y="2712936"/>
              <a:ext cx="9108741" cy="4145064"/>
              <a:chOff x="2698247" y="2712936"/>
              <a:chExt cx="9108741" cy="4145064"/>
            </a:xfrm>
          </p:grpSpPr>
          <p:sp>
            <p:nvSpPr>
              <p:cNvPr id="23" name="任意多边形 22"/>
              <p:cNvSpPr/>
              <p:nvPr/>
            </p:nvSpPr>
            <p:spPr>
              <a:xfrm flipH="1">
                <a:off x="2698247" y="2712936"/>
                <a:ext cx="9108741" cy="2030941"/>
              </a:xfrm>
              <a:custGeom>
                <a:avLst/>
                <a:gdLst>
                  <a:gd name="connsiteX0" fmla="*/ 8093271 w 9108741"/>
                  <a:gd name="connsiteY0" fmla="*/ 0 h 2030941"/>
                  <a:gd name="connsiteX1" fmla="*/ 112769 w 9108741"/>
                  <a:gd name="connsiteY1" fmla="*/ 0 h 2030941"/>
                  <a:gd name="connsiteX2" fmla="*/ 1086551 w 9108741"/>
                  <a:gd name="connsiteY2" fmla="*/ 1015470 h 2030941"/>
                  <a:gd name="connsiteX3" fmla="*/ 112768 w 9108741"/>
                  <a:gd name="connsiteY3" fmla="*/ 2030940 h 2030941"/>
                  <a:gd name="connsiteX4" fmla="*/ 0 w 9108741"/>
                  <a:gd name="connsiteY4" fmla="*/ 2030940 h 2030941"/>
                  <a:gd name="connsiteX5" fmla="*/ 0 w 9108741"/>
                  <a:gd name="connsiteY5" fmla="*/ 2030941 h 2030941"/>
                  <a:gd name="connsiteX6" fmla="*/ 8093271 w 9108741"/>
                  <a:gd name="connsiteY6" fmla="*/ 2030941 h 2030941"/>
                  <a:gd name="connsiteX7" fmla="*/ 9108741 w 9108741"/>
                  <a:gd name="connsiteY7" fmla="*/ 1015471 h 2030941"/>
                  <a:gd name="connsiteX8" fmla="*/ 8093271 w 9108741"/>
                  <a:gd name="connsiteY8" fmla="*/ 0 h 203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8741" h="2030941">
                    <a:moveTo>
                      <a:pt x="8093271" y="0"/>
                    </a:moveTo>
                    <a:lnTo>
                      <a:pt x="112769" y="0"/>
                    </a:lnTo>
                    <a:lnTo>
                      <a:pt x="1086551" y="1015470"/>
                    </a:lnTo>
                    <a:lnTo>
                      <a:pt x="112768" y="2030940"/>
                    </a:lnTo>
                    <a:lnTo>
                      <a:pt x="0" y="2030940"/>
                    </a:lnTo>
                    <a:lnTo>
                      <a:pt x="0" y="2030941"/>
                    </a:lnTo>
                    <a:lnTo>
                      <a:pt x="8093271" y="2030941"/>
                    </a:lnTo>
                    <a:lnTo>
                      <a:pt x="9108741" y="1015471"/>
                    </a:lnTo>
                    <a:lnTo>
                      <a:pt x="8093271"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任意多边形 23"/>
              <p:cNvSpPr/>
              <p:nvPr/>
            </p:nvSpPr>
            <p:spPr>
              <a:xfrm>
                <a:off x="3481307" y="4054044"/>
                <a:ext cx="3080351" cy="2803956"/>
              </a:xfrm>
              <a:custGeom>
                <a:avLst/>
                <a:gdLst>
                  <a:gd name="connsiteX0" fmla="*/ 543525 w 3080351"/>
                  <a:gd name="connsiteY0" fmla="*/ 0 h 2803956"/>
                  <a:gd name="connsiteX1" fmla="*/ 3080351 w 3080351"/>
                  <a:gd name="connsiteY1" fmla="*/ 2803956 h 2803956"/>
                  <a:gd name="connsiteX2" fmla="*/ 2131007 w 3080351"/>
                  <a:gd name="connsiteY2" fmla="*/ 2803956 h 2803956"/>
                  <a:gd name="connsiteX3" fmla="*/ 0 w 3080351"/>
                  <a:gd name="connsiteY3" fmla="*/ 448552 h 2803956"/>
                  <a:gd name="connsiteX4" fmla="*/ 543525 w 3080351"/>
                  <a:gd name="connsiteY4" fmla="*/ 0 h 280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351" h="2803956">
                    <a:moveTo>
                      <a:pt x="543525" y="0"/>
                    </a:moveTo>
                    <a:lnTo>
                      <a:pt x="3080351" y="2803956"/>
                    </a:lnTo>
                    <a:lnTo>
                      <a:pt x="2131007" y="2803956"/>
                    </a:lnTo>
                    <a:lnTo>
                      <a:pt x="0" y="448552"/>
                    </a:lnTo>
                    <a:lnTo>
                      <a:pt x="543525"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任意多边形 21"/>
            <p:cNvSpPr/>
            <p:nvPr/>
          </p:nvSpPr>
          <p:spPr>
            <a:xfrm>
              <a:off x="10867876" y="2712936"/>
              <a:ext cx="1324124" cy="2030941"/>
            </a:xfrm>
            <a:custGeom>
              <a:avLst/>
              <a:gdLst>
                <a:gd name="connsiteX0" fmla="*/ 973783 w 1324124"/>
                <a:gd name="connsiteY0" fmla="*/ 0 h 2030941"/>
                <a:gd name="connsiteX1" fmla="*/ 1324124 w 1324124"/>
                <a:gd name="connsiteY1" fmla="*/ 0 h 2030941"/>
                <a:gd name="connsiteX2" fmla="*/ 1324124 w 1324124"/>
                <a:gd name="connsiteY2" fmla="*/ 518579 h 2030941"/>
                <a:gd name="connsiteX3" fmla="*/ 847631 w 1324124"/>
                <a:gd name="connsiteY3" fmla="*/ 1015471 h 2030941"/>
                <a:gd name="connsiteX4" fmla="*/ 1324124 w 1324124"/>
                <a:gd name="connsiteY4" fmla="*/ 1512363 h 2030941"/>
                <a:gd name="connsiteX5" fmla="*/ 1324124 w 1324124"/>
                <a:gd name="connsiteY5" fmla="*/ 2030941 h 2030941"/>
                <a:gd name="connsiteX6" fmla="*/ 973783 w 1324124"/>
                <a:gd name="connsiteY6" fmla="*/ 2030941 h 2030941"/>
                <a:gd name="connsiteX7" fmla="*/ 0 w 1324124"/>
                <a:gd name="connsiteY7" fmla="*/ 1015471 h 2030941"/>
                <a:gd name="connsiteX8" fmla="*/ 973783 w 1324124"/>
                <a:gd name="connsiteY8" fmla="*/ 0 h 203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124" h="2030941">
                  <a:moveTo>
                    <a:pt x="973783" y="0"/>
                  </a:moveTo>
                  <a:lnTo>
                    <a:pt x="1324124" y="0"/>
                  </a:lnTo>
                  <a:lnTo>
                    <a:pt x="1324124" y="518579"/>
                  </a:lnTo>
                  <a:lnTo>
                    <a:pt x="847631" y="1015471"/>
                  </a:lnTo>
                  <a:lnTo>
                    <a:pt x="1324124" y="1512363"/>
                  </a:lnTo>
                  <a:lnTo>
                    <a:pt x="1324124" y="2030941"/>
                  </a:lnTo>
                  <a:lnTo>
                    <a:pt x="973783" y="2030941"/>
                  </a:lnTo>
                  <a:lnTo>
                    <a:pt x="0" y="1015471"/>
                  </a:lnTo>
                  <a:lnTo>
                    <a:pt x="973783"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ctrTitle"/>
          </p:nvPr>
        </p:nvSpPr>
        <p:spPr>
          <a:xfrm>
            <a:off x="2698247" y="2705531"/>
            <a:ext cx="8653966" cy="2016487"/>
          </a:xfrm>
        </p:spPr>
        <p:txBody>
          <a:bodyPr anchor="ctr">
            <a:normAutofit/>
          </a:bodyPr>
          <a:lstStyle>
            <a:lvl1pPr algn="ctr">
              <a:defRPr sz="5400">
                <a:solidFill>
                  <a:schemeClr val="bg2">
                    <a:lumMod val="10000"/>
                  </a:schemeClr>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4912963" y="4720345"/>
            <a:ext cx="6440836" cy="1655762"/>
          </a:xfrm>
        </p:spPr>
        <p:txBody>
          <a:bodyPr/>
          <a:lstStyle>
            <a:lvl1pPr marL="0" indent="0" algn="ctr">
              <a:buNone/>
              <a:defRPr sz="2400">
                <a:solidFill>
                  <a:srgbClr val="D8D8D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2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38600" y="890788"/>
            <a:ext cx="7315200" cy="2852737"/>
          </a:xfrm>
        </p:spPr>
        <p:txBody>
          <a:bodyPr anchor="b"/>
          <a:lstStyle>
            <a:lvl1pPr>
              <a:defRPr sz="6000">
                <a:solidFill>
                  <a:srgbClr val="FFBE00"/>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038600" y="3770513"/>
            <a:ext cx="7315200" cy="1500187"/>
          </a:xfrm>
        </p:spPr>
        <p:txBody>
          <a:bodyPr/>
          <a:lstStyle>
            <a:lvl1pPr marL="0" indent="0">
              <a:buNone/>
              <a:defRPr sz="2400">
                <a:solidFill>
                  <a:srgbClr val="D8D8D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grpSp>
        <p:nvGrpSpPr>
          <p:cNvPr id="3074" name="组合 6"/>
          <p:cNvGrpSpPr/>
          <p:nvPr userDrawn="1"/>
        </p:nvGrpSpPr>
        <p:grpSpPr>
          <a:xfrm>
            <a:off x="0" y="0"/>
            <a:ext cx="3581400" cy="6858000"/>
            <a:chOff x="-406400" y="0"/>
            <a:chExt cx="2357599" cy="7977455"/>
          </a:xfrm>
        </p:grpSpPr>
        <p:grpSp>
          <p:nvGrpSpPr>
            <p:cNvPr id="8" name="组合 7"/>
            <p:cNvGrpSpPr/>
            <p:nvPr/>
          </p:nvGrpSpPr>
          <p:grpSpPr>
            <a:xfrm>
              <a:off x="0" y="0"/>
              <a:ext cx="1951199" cy="4724400"/>
              <a:chOff x="2423345" y="0"/>
              <a:chExt cx="2750522" cy="2705532"/>
            </a:xfrm>
            <a:solidFill>
              <a:srgbClr val="D8D8D6"/>
            </a:solidFill>
          </p:grpSpPr>
          <p:sp>
            <p:nvSpPr>
              <p:cNvPr id="12" name="燕尾形 11"/>
              <p:cNvSpPr/>
              <p:nvPr/>
            </p:nvSpPr>
            <p:spPr>
              <a:xfrm>
                <a:off x="4317194" y="1855661"/>
                <a:ext cx="849871" cy="8498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任意多边形 12"/>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flipV="1">
              <a:off x="-406400" y="3253055"/>
              <a:ext cx="1951199" cy="4724400"/>
              <a:chOff x="2423345" y="0"/>
              <a:chExt cx="2750522" cy="2705532"/>
            </a:xfrm>
            <a:solidFill>
              <a:srgbClr val="FFBE00"/>
            </a:solidFill>
          </p:grpSpPr>
          <p:sp>
            <p:nvSpPr>
              <p:cNvPr id="10" name="燕尾形 9"/>
              <p:cNvSpPr/>
              <p:nvPr/>
            </p:nvSpPr>
            <p:spPr>
              <a:xfrm>
                <a:off x="4317194" y="1855661"/>
                <a:ext cx="849871" cy="8498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任意多边形 10"/>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0"/>
            <a:ext cx="660400" cy="1241425"/>
            <a:chOff x="2423345" y="0"/>
            <a:chExt cx="2750522" cy="2705532"/>
          </a:xfrm>
        </p:grpSpPr>
        <p:sp>
          <p:nvSpPr>
            <p:cNvPr id="8" name="燕尾形 7"/>
            <p:cNvSpPr/>
            <p:nvPr/>
          </p:nvSpPr>
          <p:spPr>
            <a:xfrm>
              <a:off x="323789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a:off x="377754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4317194"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任意多边形 10"/>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燕尾形 11"/>
            <p:cNvSpPr/>
            <p:nvPr/>
          </p:nvSpPr>
          <p:spPr>
            <a:xfrm>
              <a:off x="2716415" y="1855661"/>
              <a:ext cx="849872"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pPr fontAlgn="auto"/>
            <a:r>
              <a:rPr lang="zh-CN" altLang="en-US" strike="noStrike" noProof="1" dirty="0" smtClean="0"/>
              <a:t>单击此处编辑母版标题样式</a:t>
            </a:r>
            <a:endParaRPr lang="zh-CN" altLang="en-US" strike="noStrike" noProof="1" dirty="0"/>
          </a:p>
        </p:txBody>
      </p:sp>
      <p:sp>
        <p:nvSpPr>
          <p:cNvPr id="1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050" name="组合 6"/>
          <p:cNvGrpSpPr/>
          <p:nvPr userDrawn="1"/>
        </p:nvGrpSpPr>
        <p:grpSpPr>
          <a:xfrm>
            <a:off x="0" y="0"/>
            <a:ext cx="5173663" cy="2705100"/>
            <a:chOff x="0" y="0"/>
            <a:chExt cx="5173867" cy="2705532"/>
          </a:xfrm>
        </p:grpSpPr>
        <p:sp>
          <p:nvSpPr>
            <p:cNvPr id="8" name="燕尾形 7"/>
            <p:cNvSpPr/>
            <p:nvPr/>
          </p:nvSpPr>
          <p:spPr>
            <a:xfrm>
              <a:off x="107929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a:off x="161894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215859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燕尾形 10"/>
            <p:cNvSpPr/>
            <p:nvPr/>
          </p:nvSpPr>
          <p:spPr>
            <a:xfrm>
              <a:off x="2698249"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燕尾形 11"/>
            <p:cNvSpPr/>
            <p:nvPr/>
          </p:nvSpPr>
          <p:spPr>
            <a:xfrm>
              <a:off x="323789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燕尾形 12"/>
            <p:cNvSpPr/>
            <p:nvPr/>
          </p:nvSpPr>
          <p:spPr>
            <a:xfrm>
              <a:off x="377754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燕尾形 13"/>
            <p:cNvSpPr/>
            <p:nvPr/>
          </p:nvSpPr>
          <p:spPr>
            <a:xfrm>
              <a:off x="4317194"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燕尾形 14"/>
            <p:cNvSpPr/>
            <p:nvPr/>
          </p:nvSpPr>
          <p:spPr>
            <a:xfrm>
              <a:off x="539650"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0"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任意多边形 16"/>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61" name="组合 17"/>
          <p:cNvGrpSpPr/>
          <p:nvPr userDrawn="1"/>
        </p:nvGrpSpPr>
        <p:grpSpPr>
          <a:xfrm>
            <a:off x="693738" y="2705100"/>
            <a:ext cx="11498262" cy="4152900"/>
            <a:chOff x="693055" y="2712936"/>
            <a:chExt cx="11498945" cy="4145064"/>
          </a:xfrm>
        </p:grpSpPr>
        <p:sp>
          <p:nvSpPr>
            <p:cNvPr id="19" name="燕尾形 18"/>
            <p:cNvSpPr/>
            <p:nvPr/>
          </p:nvSpPr>
          <p:spPr>
            <a:xfrm flipH="1">
              <a:off x="1703101" y="2712936"/>
              <a:ext cx="1821414" cy="2030941"/>
            </a:xfrm>
            <a:prstGeom prst="chevron">
              <a:avLst>
                <a:gd name="adj" fmla="val 53463"/>
              </a:avLst>
            </a:pr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燕尾形 19"/>
            <p:cNvSpPr/>
            <p:nvPr/>
          </p:nvSpPr>
          <p:spPr>
            <a:xfrm flipH="1">
              <a:off x="693055" y="2712936"/>
              <a:ext cx="1821414" cy="2030941"/>
            </a:xfrm>
            <a:prstGeom prst="chevron">
              <a:avLst>
                <a:gd name="adj" fmla="val 53463"/>
              </a:avLst>
            </a:pr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064" name="组合 20"/>
            <p:cNvGrpSpPr/>
            <p:nvPr userDrawn="1"/>
          </p:nvGrpSpPr>
          <p:grpSpPr>
            <a:xfrm>
              <a:off x="2698247" y="2712936"/>
              <a:ext cx="9108741" cy="4145064"/>
              <a:chOff x="2698247" y="2712936"/>
              <a:chExt cx="9108741" cy="4145064"/>
            </a:xfrm>
          </p:grpSpPr>
          <p:sp>
            <p:nvSpPr>
              <p:cNvPr id="23" name="任意多边形 22"/>
              <p:cNvSpPr/>
              <p:nvPr/>
            </p:nvSpPr>
            <p:spPr>
              <a:xfrm flipH="1">
                <a:off x="2698247" y="2712936"/>
                <a:ext cx="9108741" cy="2030941"/>
              </a:xfrm>
              <a:custGeom>
                <a:avLst/>
                <a:gdLst>
                  <a:gd name="connsiteX0" fmla="*/ 8093271 w 9108741"/>
                  <a:gd name="connsiteY0" fmla="*/ 0 h 2030941"/>
                  <a:gd name="connsiteX1" fmla="*/ 112769 w 9108741"/>
                  <a:gd name="connsiteY1" fmla="*/ 0 h 2030941"/>
                  <a:gd name="connsiteX2" fmla="*/ 1086551 w 9108741"/>
                  <a:gd name="connsiteY2" fmla="*/ 1015470 h 2030941"/>
                  <a:gd name="connsiteX3" fmla="*/ 112768 w 9108741"/>
                  <a:gd name="connsiteY3" fmla="*/ 2030940 h 2030941"/>
                  <a:gd name="connsiteX4" fmla="*/ 0 w 9108741"/>
                  <a:gd name="connsiteY4" fmla="*/ 2030940 h 2030941"/>
                  <a:gd name="connsiteX5" fmla="*/ 0 w 9108741"/>
                  <a:gd name="connsiteY5" fmla="*/ 2030941 h 2030941"/>
                  <a:gd name="connsiteX6" fmla="*/ 8093271 w 9108741"/>
                  <a:gd name="connsiteY6" fmla="*/ 2030941 h 2030941"/>
                  <a:gd name="connsiteX7" fmla="*/ 9108741 w 9108741"/>
                  <a:gd name="connsiteY7" fmla="*/ 1015471 h 2030941"/>
                  <a:gd name="connsiteX8" fmla="*/ 8093271 w 9108741"/>
                  <a:gd name="connsiteY8" fmla="*/ 0 h 203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8741" h="2030941">
                    <a:moveTo>
                      <a:pt x="8093271" y="0"/>
                    </a:moveTo>
                    <a:lnTo>
                      <a:pt x="112769" y="0"/>
                    </a:lnTo>
                    <a:lnTo>
                      <a:pt x="1086551" y="1015470"/>
                    </a:lnTo>
                    <a:lnTo>
                      <a:pt x="112768" y="2030940"/>
                    </a:lnTo>
                    <a:lnTo>
                      <a:pt x="0" y="2030940"/>
                    </a:lnTo>
                    <a:lnTo>
                      <a:pt x="0" y="2030941"/>
                    </a:lnTo>
                    <a:lnTo>
                      <a:pt x="8093271" y="2030941"/>
                    </a:lnTo>
                    <a:lnTo>
                      <a:pt x="9108741" y="1015471"/>
                    </a:lnTo>
                    <a:lnTo>
                      <a:pt x="8093271"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任意多边形 23"/>
              <p:cNvSpPr/>
              <p:nvPr/>
            </p:nvSpPr>
            <p:spPr>
              <a:xfrm>
                <a:off x="3481307" y="4054044"/>
                <a:ext cx="3080351" cy="2803956"/>
              </a:xfrm>
              <a:custGeom>
                <a:avLst/>
                <a:gdLst>
                  <a:gd name="connsiteX0" fmla="*/ 543525 w 3080351"/>
                  <a:gd name="connsiteY0" fmla="*/ 0 h 2803956"/>
                  <a:gd name="connsiteX1" fmla="*/ 3080351 w 3080351"/>
                  <a:gd name="connsiteY1" fmla="*/ 2803956 h 2803956"/>
                  <a:gd name="connsiteX2" fmla="*/ 2131007 w 3080351"/>
                  <a:gd name="connsiteY2" fmla="*/ 2803956 h 2803956"/>
                  <a:gd name="connsiteX3" fmla="*/ 0 w 3080351"/>
                  <a:gd name="connsiteY3" fmla="*/ 448552 h 2803956"/>
                  <a:gd name="connsiteX4" fmla="*/ 543525 w 3080351"/>
                  <a:gd name="connsiteY4" fmla="*/ 0 h 280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351" h="2803956">
                    <a:moveTo>
                      <a:pt x="543525" y="0"/>
                    </a:moveTo>
                    <a:lnTo>
                      <a:pt x="3080351" y="2803956"/>
                    </a:lnTo>
                    <a:lnTo>
                      <a:pt x="2131007" y="2803956"/>
                    </a:lnTo>
                    <a:lnTo>
                      <a:pt x="0" y="448552"/>
                    </a:lnTo>
                    <a:lnTo>
                      <a:pt x="543525"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任意多边形 21"/>
            <p:cNvSpPr/>
            <p:nvPr/>
          </p:nvSpPr>
          <p:spPr>
            <a:xfrm>
              <a:off x="10867876" y="2712936"/>
              <a:ext cx="1324124" cy="2030941"/>
            </a:xfrm>
            <a:custGeom>
              <a:avLst/>
              <a:gdLst>
                <a:gd name="connsiteX0" fmla="*/ 973783 w 1324124"/>
                <a:gd name="connsiteY0" fmla="*/ 0 h 2030941"/>
                <a:gd name="connsiteX1" fmla="*/ 1324124 w 1324124"/>
                <a:gd name="connsiteY1" fmla="*/ 0 h 2030941"/>
                <a:gd name="connsiteX2" fmla="*/ 1324124 w 1324124"/>
                <a:gd name="connsiteY2" fmla="*/ 518579 h 2030941"/>
                <a:gd name="connsiteX3" fmla="*/ 847631 w 1324124"/>
                <a:gd name="connsiteY3" fmla="*/ 1015471 h 2030941"/>
                <a:gd name="connsiteX4" fmla="*/ 1324124 w 1324124"/>
                <a:gd name="connsiteY4" fmla="*/ 1512363 h 2030941"/>
                <a:gd name="connsiteX5" fmla="*/ 1324124 w 1324124"/>
                <a:gd name="connsiteY5" fmla="*/ 2030941 h 2030941"/>
                <a:gd name="connsiteX6" fmla="*/ 973783 w 1324124"/>
                <a:gd name="connsiteY6" fmla="*/ 2030941 h 2030941"/>
                <a:gd name="connsiteX7" fmla="*/ 0 w 1324124"/>
                <a:gd name="connsiteY7" fmla="*/ 1015471 h 2030941"/>
                <a:gd name="connsiteX8" fmla="*/ 973783 w 1324124"/>
                <a:gd name="connsiteY8" fmla="*/ 0 h 203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124" h="2030941">
                  <a:moveTo>
                    <a:pt x="973783" y="0"/>
                  </a:moveTo>
                  <a:lnTo>
                    <a:pt x="1324124" y="0"/>
                  </a:lnTo>
                  <a:lnTo>
                    <a:pt x="1324124" y="518579"/>
                  </a:lnTo>
                  <a:lnTo>
                    <a:pt x="847631" y="1015471"/>
                  </a:lnTo>
                  <a:lnTo>
                    <a:pt x="1324124" y="1512363"/>
                  </a:lnTo>
                  <a:lnTo>
                    <a:pt x="1324124" y="2030941"/>
                  </a:lnTo>
                  <a:lnTo>
                    <a:pt x="973783" y="2030941"/>
                  </a:lnTo>
                  <a:lnTo>
                    <a:pt x="0" y="1015471"/>
                  </a:lnTo>
                  <a:lnTo>
                    <a:pt x="973783" y="0"/>
                  </a:lnTo>
                  <a:close/>
                </a:path>
              </a:pathLst>
            </a:custGeom>
            <a:solidFill>
              <a:srgbClr val="D8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ctrTitle"/>
          </p:nvPr>
        </p:nvSpPr>
        <p:spPr>
          <a:xfrm>
            <a:off x="2698247" y="2705531"/>
            <a:ext cx="8653966" cy="2016487"/>
          </a:xfrm>
        </p:spPr>
        <p:txBody>
          <a:bodyPr anchor="ctr">
            <a:normAutofit/>
          </a:bodyPr>
          <a:lstStyle>
            <a:lvl1pPr algn="ctr">
              <a:defRPr sz="5400">
                <a:solidFill>
                  <a:schemeClr val="bg2">
                    <a:lumMod val="10000"/>
                  </a:schemeClr>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4912963" y="4720345"/>
            <a:ext cx="6440836" cy="1655762"/>
          </a:xfrm>
        </p:spPr>
        <p:txBody>
          <a:bodyPr/>
          <a:lstStyle>
            <a:lvl1pPr marL="0" indent="0" algn="ctr">
              <a:buNone/>
              <a:defRPr sz="2400">
                <a:solidFill>
                  <a:srgbClr val="D8D8D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2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38600" y="890788"/>
            <a:ext cx="7315200" cy="2852737"/>
          </a:xfrm>
        </p:spPr>
        <p:txBody>
          <a:bodyPr anchor="b"/>
          <a:lstStyle>
            <a:lvl1pPr>
              <a:defRPr sz="6000">
                <a:solidFill>
                  <a:srgbClr val="FFBE00"/>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038600" y="3770513"/>
            <a:ext cx="7315200" cy="1500187"/>
          </a:xfrm>
        </p:spPr>
        <p:txBody>
          <a:bodyPr/>
          <a:lstStyle>
            <a:lvl1pPr marL="0" indent="0">
              <a:buNone/>
              <a:defRPr sz="2400">
                <a:solidFill>
                  <a:srgbClr val="D8D8D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grpSp>
        <p:nvGrpSpPr>
          <p:cNvPr id="3074" name="组合 6"/>
          <p:cNvGrpSpPr/>
          <p:nvPr userDrawn="1"/>
        </p:nvGrpSpPr>
        <p:grpSpPr>
          <a:xfrm>
            <a:off x="0" y="0"/>
            <a:ext cx="3581400" cy="6858000"/>
            <a:chOff x="-406400" y="0"/>
            <a:chExt cx="2357599" cy="7977455"/>
          </a:xfrm>
        </p:grpSpPr>
        <p:grpSp>
          <p:nvGrpSpPr>
            <p:cNvPr id="8" name="组合 7"/>
            <p:cNvGrpSpPr/>
            <p:nvPr/>
          </p:nvGrpSpPr>
          <p:grpSpPr>
            <a:xfrm>
              <a:off x="0" y="0"/>
              <a:ext cx="1951199" cy="4724400"/>
              <a:chOff x="2423345" y="0"/>
              <a:chExt cx="2750522" cy="2705532"/>
            </a:xfrm>
            <a:solidFill>
              <a:srgbClr val="D8D8D6"/>
            </a:solidFill>
          </p:grpSpPr>
          <p:sp>
            <p:nvSpPr>
              <p:cNvPr id="12" name="燕尾形 11"/>
              <p:cNvSpPr/>
              <p:nvPr/>
            </p:nvSpPr>
            <p:spPr>
              <a:xfrm>
                <a:off x="4317194" y="1855661"/>
                <a:ext cx="849871" cy="8498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任意多边形 12"/>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flipV="1">
              <a:off x="-406400" y="3253055"/>
              <a:ext cx="1951199" cy="4724400"/>
              <a:chOff x="2423345" y="0"/>
              <a:chExt cx="2750522" cy="2705532"/>
            </a:xfrm>
            <a:solidFill>
              <a:srgbClr val="FFBE00"/>
            </a:solidFill>
          </p:grpSpPr>
          <p:sp>
            <p:nvSpPr>
              <p:cNvPr id="10" name="燕尾形 9"/>
              <p:cNvSpPr/>
              <p:nvPr/>
            </p:nvSpPr>
            <p:spPr>
              <a:xfrm>
                <a:off x="4317194" y="1855661"/>
                <a:ext cx="849871" cy="8498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任意多边形 10"/>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0"/>
            <a:ext cx="660400" cy="1241425"/>
            <a:chOff x="2423345" y="0"/>
            <a:chExt cx="2750522" cy="2705532"/>
          </a:xfrm>
        </p:grpSpPr>
        <p:sp>
          <p:nvSpPr>
            <p:cNvPr id="8" name="燕尾形 7"/>
            <p:cNvSpPr/>
            <p:nvPr/>
          </p:nvSpPr>
          <p:spPr>
            <a:xfrm>
              <a:off x="323789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a:off x="3777548"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4317194" y="1855661"/>
              <a:ext cx="849871"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任意多边形 10"/>
            <p:cNvSpPr/>
            <p:nvPr/>
          </p:nvSpPr>
          <p:spPr>
            <a:xfrm>
              <a:off x="2423345" y="0"/>
              <a:ext cx="2750522" cy="2493754"/>
            </a:xfrm>
            <a:custGeom>
              <a:avLst/>
              <a:gdLst>
                <a:gd name="connsiteX0" fmla="*/ 0 w 2750522"/>
                <a:gd name="connsiteY0" fmla="*/ 0 h 2493754"/>
                <a:gd name="connsiteX1" fmla="*/ 459495 w 2750522"/>
                <a:gd name="connsiteY1" fmla="*/ 0 h 2493754"/>
                <a:gd name="connsiteX2" fmla="*/ 2750522 w 2750522"/>
                <a:gd name="connsiteY2" fmla="*/ 2276027 h 2493754"/>
                <a:gd name="connsiteX3" fmla="*/ 2510188 w 2750522"/>
                <a:gd name="connsiteY3" fmla="*/ 2493754 h 2493754"/>
                <a:gd name="connsiteX4" fmla="*/ 0 w 2750522"/>
                <a:gd name="connsiteY4" fmla="*/ 0 h 249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522" h="2493754">
                  <a:moveTo>
                    <a:pt x="0" y="0"/>
                  </a:moveTo>
                  <a:lnTo>
                    <a:pt x="459495" y="0"/>
                  </a:lnTo>
                  <a:lnTo>
                    <a:pt x="2750522" y="2276027"/>
                  </a:lnTo>
                  <a:lnTo>
                    <a:pt x="2510188" y="2493754"/>
                  </a:lnTo>
                  <a:lnTo>
                    <a:pt x="0" y="0"/>
                  </a:lnTo>
                  <a:close/>
                </a:path>
              </a:pathLst>
            </a:cu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燕尾形 11"/>
            <p:cNvSpPr/>
            <p:nvPr/>
          </p:nvSpPr>
          <p:spPr>
            <a:xfrm>
              <a:off x="2716415" y="1855661"/>
              <a:ext cx="849872" cy="849871"/>
            </a:xfrm>
            <a:prstGeom prst="chevron">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pPr fontAlgn="auto"/>
            <a:r>
              <a:rPr lang="zh-CN" altLang="en-US" strike="noStrike" noProof="1" dirty="0" smtClean="0"/>
              <a:t>单击此处编辑母版标题样式</a:t>
            </a:r>
            <a:endParaRPr lang="zh-CN" altLang="en-US" strike="noStrike" noProof="1" dirty="0"/>
          </a:p>
        </p:txBody>
      </p:sp>
      <p:sp>
        <p:nvSpPr>
          <p:cNvPr id="1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jpe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698750" y="2705100"/>
            <a:ext cx="8653463" cy="2016125"/>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5400" b="1" i="0" u="none" strike="noStrike" kern="1200" cap="none" spc="0" normalizeH="0" baseline="0" noProof="0" dirty="0">
                <a:ln>
                  <a:noFill/>
                </a:ln>
                <a:solidFill>
                  <a:schemeClr val="bg2">
                    <a:lumMod val="10000"/>
                  </a:schemeClr>
                </a:solidFill>
                <a:effectLst/>
                <a:uLnTx/>
                <a:uFillTx/>
                <a:latin typeface="Arial" panose="020B0604020202020204" pitchFamily="34" charset="0"/>
                <a:ea typeface="+mj-ea"/>
                <a:cs typeface="Arial" panose="020B0604020202020204" pitchFamily="34" charset="0"/>
              </a:rPr>
              <a:t>Presentation Project</a:t>
            </a:r>
            <a:endParaRPr kumimoji="0" lang="zh-CN" altLang="en-US" sz="5400" b="1" i="0" u="none" strike="noStrike" kern="1200" cap="none" spc="0" normalizeH="0" baseline="0" noProof="0" dirty="0">
              <a:ln>
                <a:noFill/>
              </a:ln>
              <a:solidFill>
                <a:schemeClr val="bg2">
                  <a:lumMod val="10000"/>
                </a:schemeClr>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coding</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8193" name="标题 1"/>
          <p:cNvSpPr>
            <a:spLocks noGrp="1"/>
          </p:cNvSpPr>
          <p:nvPr/>
        </p:nvSpPr>
        <p:spPr>
          <a:xfrm>
            <a:off x="838200" y="1549400"/>
            <a:ext cx="3009900" cy="537210"/>
          </a:xfrm>
          <a:prstGeom prst="rect">
            <a:avLst/>
          </a:prstGeom>
          <a:noFill/>
          <a:ln w="9525">
            <a:noFill/>
          </a:ln>
        </p:spPr>
        <p:txBody>
          <a:bodyPr wrap="square" lIns="91440" tIns="45720" rIns="91440" bIns="45720" anchor="b" anchorCtr="0"/>
          <a:lstStyle>
            <a:lvl1pPr algn="l" defTabSz="914400" rtl="0" eaLnBrk="1" latinLnBrk="0" hangingPunct="1">
              <a:lnSpc>
                <a:spcPct val="90000"/>
              </a:lnSpc>
              <a:spcBef>
                <a:spcPct val="0"/>
              </a:spcBef>
              <a:buNone/>
              <a:defRPr sz="6000" kern="1200">
                <a:solidFill>
                  <a:srgbClr val="FFBE00"/>
                </a:solidFill>
                <a:latin typeface="+mj-lt"/>
                <a:ea typeface="+mj-ea"/>
                <a:cs typeface="+mj-cs"/>
              </a:defRPr>
            </a:lvl1pPr>
          </a:lstStyle>
          <a:p>
            <a:pPr defTabSz="914400">
              <a:buNone/>
            </a:pPr>
            <a:r>
              <a:rPr lang="en-US" altLang="zh-CN" sz="2800" kern="1200" dirty="0">
                <a:solidFill>
                  <a:srgbClr val="FFBE00"/>
                </a:solidFill>
                <a:latin typeface="Arial" panose="020B0604020202020204" pitchFamily="34" charset="0"/>
                <a:ea typeface="Arial" panose="020B0604020202020204" pitchFamily="34" charset="0"/>
                <a:cs typeface="+mj-cs"/>
              </a:rPr>
              <a:t>- Main</a:t>
            </a:r>
            <a:endParaRPr lang="en-US" altLang="zh-CN" sz="2800" kern="1200" dirty="0">
              <a:solidFill>
                <a:srgbClr val="FFBE00"/>
              </a:solidFill>
              <a:latin typeface="Arial" panose="020B0604020202020204" pitchFamily="34" charset="0"/>
              <a:ea typeface="Arial" panose="020B0604020202020204" pitchFamily="34" charset="0"/>
              <a:cs typeface="+mj-cs"/>
            </a:endParaRPr>
          </a:p>
        </p:txBody>
      </p:sp>
      <p:pic>
        <p:nvPicPr>
          <p:cNvPr id="22" name="Picture 20"/>
          <p:cNvPicPr>
            <a:picLocks noChangeAspect="1"/>
          </p:cNvPicPr>
          <p:nvPr/>
        </p:nvPicPr>
        <p:blipFill>
          <a:blip r:embed="rId1"/>
          <a:srcRect t="12045" b="257"/>
          <a:stretch>
            <a:fillRect/>
          </a:stretch>
        </p:blipFill>
        <p:spPr>
          <a:xfrm>
            <a:off x="838200" y="2129790"/>
            <a:ext cx="8517890" cy="42024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coding</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8193" name="标题 1"/>
          <p:cNvSpPr>
            <a:spLocks noGrp="1"/>
          </p:cNvSpPr>
          <p:nvPr/>
        </p:nvSpPr>
        <p:spPr>
          <a:xfrm>
            <a:off x="838200" y="1549400"/>
            <a:ext cx="3009900" cy="537210"/>
          </a:xfrm>
          <a:prstGeom prst="rect">
            <a:avLst/>
          </a:prstGeom>
          <a:noFill/>
          <a:ln w="9525">
            <a:noFill/>
          </a:ln>
        </p:spPr>
        <p:txBody>
          <a:bodyPr wrap="square" lIns="91440" tIns="45720" rIns="91440" bIns="45720" anchor="b" anchorCtr="0"/>
          <a:lstStyle>
            <a:lvl1pPr algn="l" defTabSz="914400" rtl="0" eaLnBrk="1" latinLnBrk="0" hangingPunct="1">
              <a:lnSpc>
                <a:spcPct val="90000"/>
              </a:lnSpc>
              <a:spcBef>
                <a:spcPct val="0"/>
              </a:spcBef>
              <a:buNone/>
              <a:defRPr sz="6000" kern="1200">
                <a:solidFill>
                  <a:srgbClr val="FFBE00"/>
                </a:solidFill>
                <a:latin typeface="+mj-lt"/>
                <a:ea typeface="+mj-ea"/>
                <a:cs typeface="+mj-cs"/>
              </a:defRPr>
            </a:lvl1pPr>
          </a:lstStyle>
          <a:p>
            <a:pPr defTabSz="914400">
              <a:buNone/>
            </a:pPr>
            <a:r>
              <a:rPr lang="en-US" altLang="zh-CN" sz="2800" kern="1200" dirty="0">
                <a:solidFill>
                  <a:srgbClr val="FFBE00"/>
                </a:solidFill>
                <a:latin typeface="Arial" panose="020B0604020202020204" pitchFamily="34" charset="0"/>
                <a:ea typeface="Arial" panose="020B0604020202020204" pitchFamily="34" charset="0"/>
                <a:cs typeface="+mj-cs"/>
              </a:rPr>
              <a:t>- DANA</a:t>
            </a:r>
            <a:endParaRPr lang="en-US" altLang="zh-CN" sz="2800" kern="1200" dirty="0">
              <a:solidFill>
                <a:srgbClr val="FFBE00"/>
              </a:solidFill>
              <a:latin typeface="Arial" panose="020B0604020202020204" pitchFamily="34" charset="0"/>
              <a:ea typeface="Arial" panose="020B0604020202020204" pitchFamily="34" charset="0"/>
              <a:cs typeface="+mj-cs"/>
            </a:endParaRPr>
          </a:p>
        </p:txBody>
      </p:sp>
      <p:pic>
        <p:nvPicPr>
          <p:cNvPr id="23" name="Picture 21"/>
          <p:cNvPicPr>
            <a:picLocks noChangeAspect="1"/>
          </p:cNvPicPr>
          <p:nvPr/>
        </p:nvPicPr>
        <p:blipFill>
          <a:blip r:embed="rId1"/>
          <a:srcRect b="12902"/>
          <a:stretch>
            <a:fillRect/>
          </a:stretch>
        </p:blipFill>
        <p:spPr>
          <a:xfrm>
            <a:off x="838200" y="2086610"/>
            <a:ext cx="8796020" cy="43091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coding</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8193" name="标题 1"/>
          <p:cNvSpPr>
            <a:spLocks noGrp="1"/>
          </p:cNvSpPr>
          <p:nvPr/>
        </p:nvSpPr>
        <p:spPr>
          <a:xfrm>
            <a:off x="838200" y="1549400"/>
            <a:ext cx="3009900" cy="537210"/>
          </a:xfrm>
          <a:prstGeom prst="rect">
            <a:avLst/>
          </a:prstGeom>
          <a:noFill/>
          <a:ln w="9525">
            <a:noFill/>
          </a:ln>
        </p:spPr>
        <p:txBody>
          <a:bodyPr wrap="square" lIns="91440" tIns="45720" rIns="91440" bIns="45720" anchor="b" anchorCtr="0"/>
          <a:lstStyle>
            <a:lvl1pPr algn="l" defTabSz="914400" rtl="0" eaLnBrk="1" latinLnBrk="0" hangingPunct="1">
              <a:lnSpc>
                <a:spcPct val="90000"/>
              </a:lnSpc>
              <a:spcBef>
                <a:spcPct val="0"/>
              </a:spcBef>
              <a:buNone/>
              <a:defRPr sz="6000" kern="1200">
                <a:solidFill>
                  <a:srgbClr val="FFBE00"/>
                </a:solidFill>
                <a:latin typeface="+mj-lt"/>
                <a:ea typeface="+mj-ea"/>
                <a:cs typeface="+mj-cs"/>
              </a:defRPr>
            </a:lvl1pPr>
          </a:lstStyle>
          <a:p>
            <a:pPr defTabSz="914400">
              <a:buNone/>
            </a:pPr>
            <a:r>
              <a:rPr lang="en-US" altLang="zh-CN" sz="2800" kern="1200" dirty="0">
                <a:solidFill>
                  <a:srgbClr val="FFBE00"/>
                </a:solidFill>
                <a:latin typeface="Arial" panose="020B0604020202020204" pitchFamily="34" charset="0"/>
                <a:ea typeface="Arial" panose="020B0604020202020204" pitchFamily="34" charset="0"/>
                <a:cs typeface="+mj-cs"/>
              </a:rPr>
              <a:t>- DANA</a:t>
            </a:r>
            <a:endParaRPr lang="en-US" altLang="zh-CN" sz="2800" kern="1200" dirty="0">
              <a:solidFill>
                <a:srgbClr val="FFBE00"/>
              </a:solidFill>
              <a:latin typeface="Arial" panose="020B0604020202020204" pitchFamily="34" charset="0"/>
              <a:ea typeface="Arial" panose="020B0604020202020204" pitchFamily="34" charset="0"/>
              <a:cs typeface="+mj-cs"/>
            </a:endParaRPr>
          </a:p>
        </p:txBody>
      </p:sp>
      <p:pic>
        <p:nvPicPr>
          <p:cNvPr id="24" name="Picture 22"/>
          <p:cNvPicPr>
            <a:picLocks noChangeAspect="1"/>
          </p:cNvPicPr>
          <p:nvPr/>
        </p:nvPicPr>
        <p:blipFill>
          <a:blip r:embed="rId1"/>
          <a:srcRect t="32947"/>
          <a:stretch>
            <a:fillRect/>
          </a:stretch>
        </p:blipFill>
        <p:spPr>
          <a:xfrm>
            <a:off x="838200" y="2086610"/>
            <a:ext cx="8460105" cy="31915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Output</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5" name="Picture 23"/>
          <p:cNvPicPr>
            <a:picLocks noChangeAspect="1"/>
          </p:cNvPicPr>
          <p:nvPr/>
        </p:nvPicPr>
        <p:blipFill>
          <a:blip r:embed="rId1"/>
          <a:stretch>
            <a:fillRect/>
          </a:stretch>
        </p:blipFill>
        <p:spPr>
          <a:xfrm>
            <a:off x="973455" y="1691005"/>
            <a:ext cx="8340090" cy="4692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Output</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6" name="Picture 24"/>
          <p:cNvPicPr>
            <a:picLocks noChangeAspect="1"/>
          </p:cNvPicPr>
          <p:nvPr/>
        </p:nvPicPr>
        <p:blipFill>
          <a:blip r:embed="rId1"/>
          <a:srcRect t="-1222"/>
          <a:stretch>
            <a:fillRect/>
          </a:stretch>
        </p:blipFill>
        <p:spPr>
          <a:xfrm>
            <a:off x="986155" y="1691005"/>
            <a:ext cx="8072755" cy="45967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github</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 name="Picture 2" descr="Screenshot (623)"/>
          <p:cNvPicPr>
            <a:picLocks noChangeAspect="1"/>
          </p:cNvPicPr>
          <p:nvPr/>
        </p:nvPicPr>
        <p:blipFill>
          <a:blip r:embed="rId1"/>
          <a:stretch>
            <a:fillRect/>
          </a:stretch>
        </p:blipFill>
        <p:spPr>
          <a:xfrm>
            <a:off x="838200" y="1691005"/>
            <a:ext cx="8402955" cy="4727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698750" y="2705100"/>
            <a:ext cx="8653463" cy="2016125"/>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8000" b="1" i="0" u="none" strike="noStrike" kern="1200" cap="none" spc="0" normalizeH="0" baseline="0" noProof="0" dirty="0" smtClean="0">
                <a:ln>
                  <a:noFill/>
                </a:ln>
                <a:solidFill>
                  <a:schemeClr val="bg2">
                    <a:lumMod val="10000"/>
                  </a:schemeClr>
                </a:solidFill>
                <a:effectLst/>
                <a:uLnTx/>
                <a:uFillTx/>
                <a:latin typeface="Arial" panose="020B0604020202020204" pitchFamily="34" charset="0"/>
                <a:ea typeface="+mj-ea"/>
                <a:cs typeface="Arial" panose="020B0604020202020204" pitchFamily="34" charset="0"/>
              </a:rPr>
              <a:t>THANK YOU</a:t>
            </a:r>
            <a:endParaRPr kumimoji="0" lang="zh-CN" altLang="en-US" sz="8000" b="1" i="0" u="none" strike="noStrike" kern="1200" cap="none" spc="0" normalizeH="0" baseline="0" noProof="0" dirty="0">
              <a:ln>
                <a:noFill/>
              </a:ln>
              <a:solidFill>
                <a:schemeClr val="bg2">
                  <a:lumMod val="10000"/>
                </a:schemeClr>
              </a:solidFill>
              <a:effectLst/>
              <a:uLnTx/>
              <a:uFillTx/>
              <a:latin typeface="+mj-lt"/>
              <a:ea typeface="+mj-ea"/>
              <a:cs typeface="+mj-cs"/>
            </a:endParaRPr>
          </a:p>
        </p:txBody>
      </p:sp>
      <p:sp>
        <p:nvSpPr>
          <p:cNvPr id="26626" name="副标题 2"/>
          <p:cNvSpPr>
            <a:spLocks noGrp="1"/>
          </p:cNvSpPr>
          <p:nvPr>
            <p:ph type="subTitle" idx="1"/>
          </p:nvPr>
        </p:nvSpPr>
        <p:spPr>
          <a:xfrm>
            <a:off x="4929188" y="4719638"/>
            <a:ext cx="6424612" cy="1655762"/>
          </a:xfrm>
          <a:ln/>
        </p:spPr>
        <p:txBody>
          <a:bodyPr wrap="square" lIns="91440" tIns="45720" rIns="91440" bIns="45720" anchor="t" anchorCtr="0"/>
          <a:p>
            <a:pPr algn="l" defTabSz="914400">
              <a:buClrTx/>
              <a:buSzTx/>
            </a:pPr>
            <a:r>
              <a:rPr lang="zh-CN" altLang="en-US" sz="1400" kern="1200" dirty="0">
                <a:solidFill>
                  <a:srgbClr val="D8D8D6"/>
                </a:solidFill>
                <a:latin typeface="+mn-lt"/>
                <a:ea typeface="+mn-ea"/>
                <a:cs typeface="+mn-cs"/>
              </a:rPr>
              <a:t>Vestibulum ante ipsum primis in faucibus orci luctus et ultrices posuere cubilia CDonec velit neque, auctor sit amet aliquam vel</a:t>
            </a:r>
            <a:r>
              <a:rPr lang="en-US" altLang="zh-CN" sz="1400" kern="1200" dirty="0">
                <a:solidFill>
                  <a:srgbClr val="D8D8D6"/>
                </a:solidFill>
                <a:latin typeface="+mn-lt"/>
                <a:ea typeface="+mn-ea"/>
                <a:cs typeface="+mn-cs"/>
              </a:rPr>
              <a:t>.</a:t>
            </a:r>
            <a:endParaRPr lang="zh-CN" altLang="en-US" sz="1400" kern="1200" dirty="0">
              <a:solidFill>
                <a:srgbClr val="D8D8D6"/>
              </a:solidFill>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wrap="square" lIns="91440" tIns="45720" rIns="91440" bIns="45720" anchor="b" anchorCtr="0"/>
          <a:p>
            <a:pPr defTabSz="914400">
              <a:buNone/>
            </a:pPr>
            <a:r>
              <a:rPr lang="en-US" altLang="zh-CN" kern="1200" dirty="0">
                <a:solidFill>
                  <a:srgbClr val="FFBE00"/>
                </a:solidFill>
                <a:latin typeface="Arial" panose="020B0604020202020204" pitchFamily="34" charset="0"/>
                <a:ea typeface="Arial" panose="020B0604020202020204" pitchFamily="34" charset="0"/>
                <a:cs typeface="+mj-cs"/>
              </a:rPr>
              <a:t>INTRODUCTION</a:t>
            </a:r>
            <a:endParaRPr lang="en-US" altLang="zh-CN" kern="1200" dirty="0">
              <a:solidFill>
                <a:srgbClr val="FFBE00"/>
              </a:solidFill>
              <a:latin typeface="Arial" panose="020B0604020202020204" pitchFamily="34" charset="0"/>
              <a:ea typeface="Arial" panose="020B0604020202020204" pitchFamily="34" charset="0"/>
              <a:cs typeface="+mj-cs"/>
            </a:endParaRPr>
          </a:p>
        </p:txBody>
      </p:sp>
      <p:sp>
        <p:nvSpPr>
          <p:cNvPr id="8194" name="文本占位符 2"/>
          <p:cNvSpPr>
            <a:spLocks noGrp="1"/>
          </p:cNvSpPr>
          <p:nvPr>
            <p:ph type="body" idx="1"/>
          </p:nvPr>
        </p:nvSpPr>
        <p:spPr>
          <a:xfrm>
            <a:off x="4038600" y="3770630"/>
            <a:ext cx="6764655" cy="1499870"/>
          </a:xfrm>
          <a:ln/>
        </p:spPr>
        <p:txBody>
          <a:bodyPr wrap="square" lIns="91440" tIns="45720" rIns="91440" bIns="45720" anchor="t" anchorCtr="0"/>
          <a:p>
            <a:pPr algn="just" defTabSz="914400"/>
            <a:r>
              <a:rPr lang="en-US" altLang="zh-CN" sz="1800" b="1" kern="1200" dirty="0">
                <a:solidFill>
                  <a:srgbClr val="D8D8D6"/>
                </a:solidFill>
                <a:latin typeface="Arial" panose="020B0604020202020204" pitchFamily="34" charset="0"/>
                <a:ea typeface="+mn-ea"/>
                <a:cs typeface="Arial" panose="020B0604020202020204" pitchFamily="34" charset="0"/>
              </a:rPr>
              <a:t>M. Ricky Al-huda - 2200018191 - Class E</a:t>
            </a:r>
            <a:endParaRPr lang="en-US" altLang="zh-CN" sz="1800" b="1" kern="1200" dirty="0">
              <a:solidFill>
                <a:srgbClr val="D8D8D6"/>
              </a:solidFill>
              <a:latin typeface="Arial" panose="020B0604020202020204" pitchFamily="34" charset="0"/>
              <a:ea typeface="+mn-ea"/>
              <a:cs typeface="Arial" panose="020B0604020202020204" pitchFamily="34" charset="0"/>
            </a:endParaRPr>
          </a:p>
          <a:p>
            <a:pPr defTabSz="914400"/>
            <a:r>
              <a:rPr lang="en-US" altLang="zh-CN" sz="1800" b="1" kern="1200" dirty="0">
                <a:solidFill>
                  <a:srgbClr val="D8D8D6"/>
                </a:solidFill>
                <a:latin typeface="Arial" panose="020B0604020202020204" pitchFamily="34" charset="0"/>
                <a:ea typeface="+mn-ea"/>
                <a:cs typeface="Arial" panose="020B0604020202020204" pitchFamily="34" charset="0"/>
              </a:rPr>
              <a:t>Name Project 	: Aplication Top Up DANA </a:t>
            </a:r>
            <a:endParaRPr lang="en-US" altLang="zh-CN" sz="1800" b="1" kern="1200" dirty="0">
              <a:solidFill>
                <a:srgbClr val="D8D8D6"/>
              </a:solidFill>
              <a:latin typeface="Arial" panose="020B0604020202020204" pitchFamily="34" charset="0"/>
              <a:ea typeface="+mn-ea"/>
              <a:cs typeface="Arial" panose="020B0604020202020204" pitchFamily="34" charset="0"/>
            </a:endParaRPr>
          </a:p>
          <a:p>
            <a:pPr defTabSz="914400"/>
            <a:r>
              <a:rPr lang="en-US" altLang="zh-CN" sz="1800" b="1" kern="1200" dirty="0">
                <a:solidFill>
                  <a:srgbClr val="D8D8D6"/>
                </a:solidFill>
                <a:latin typeface="Arial" panose="020B0604020202020204" pitchFamily="34" charset="0"/>
                <a:ea typeface="+mn-ea"/>
                <a:cs typeface="Arial" panose="020B0604020202020204" pitchFamily="34" charset="0"/>
              </a:rPr>
              <a:t>Link Project	: </a:t>
            </a:r>
            <a:r>
              <a:rPr lang="en-US" altLang="zh-CN" sz="1800" b="1" kern="1200" dirty="0">
                <a:solidFill>
                  <a:srgbClr val="0070C0"/>
                </a:solidFill>
                <a:latin typeface="Arial" panose="020B0604020202020204" pitchFamily="34" charset="0"/>
                <a:ea typeface="+mn-ea"/>
                <a:cs typeface="Arial" panose="020B0604020202020204" pitchFamily="34" charset="0"/>
              </a:rPr>
              <a:t>https://github.com/MRiickyy/TopUpDana</a:t>
            </a:r>
            <a:endParaRPr lang="en-US" altLang="zh-CN" sz="1800" b="1" kern="1200" dirty="0">
              <a:solidFill>
                <a:srgbClr val="0070C0"/>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4048760" y="1541145"/>
            <a:ext cx="7315200" cy="1082675"/>
          </a:xfrm>
        </p:spPr>
        <p:txBody>
          <a:bodyPr wrap="square" lIns="91440" tIns="45720" rIns="91440" bIns="45720" anchor="b" anchorCtr="0"/>
          <a:p>
            <a:pPr defTabSz="914400">
              <a:buNone/>
            </a:pPr>
            <a:r>
              <a:rPr lang="en-US" altLang="zh-CN" kern="1200" dirty="0">
                <a:solidFill>
                  <a:srgbClr val="FFBE00"/>
                </a:solidFill>
                <a:latin typeface="Arial" panose="020B0604020202020204" pitchFamily="34" charset="0"/>
                <a:ea typeface="Arial" panose="020B0604020202020204" pitchFamily="34" charset="0"/>
                <a:cs typeface="+mj-cs"/>
              </a:rPr>
              <a:t>Deskripsi Aplikasi</a:t>
            </a:r>
            <a:endParaRPr lang="en-US" altLang="zh-CN" kern="1200" dirty="0">
              <a:solidFill>
                <a:srgbClr val="FFBE00"/>
              </a:solidFill>
              <a:latin typeface="Arial" panose="020B0604020202020204" pitchFamily="34" charset="0"/>
              <a:ea typeface="Arial" panose="020B0604020202020204" pitchFamily="34" charset="0"/>
              <a:cs typeface="+mj-cs"/>
            </a:endParaRPr>
          </a:p>
        </p:txBody>
      </p:sp>
      <p:sp>
        <p:nvSpPr>
          <p:cNvPr id="8194" name="文本占位符 2"/>
          <p:cNvSpPr>
            <a:spLocks noGrp="1"/>
          </p:cNvSpPr>
          <p:nvPr>
            <p:ph type="body" idx="1"/>
          </p:nvPr>
        </p:nvSpPr>
        <p:spPr>
          <a:xfrm>
            <a:off x="4048760" y="2623820"/>
            <a:ext cx="6816725" cy="3004820"/>
          </a:xfrm>
        </p:spPr>
        <p:txBody>
          <a:bodyPr wrap="square" lIns="91440" tIns="45720" rIns="91440" bIns="45720" anchor="t" anchorCtr="0"/>
          <a:p>
            <a:pPr algn="just" defTabSz="914400"/>
            <a:r>
              <a:rPr lang="en-US" altLang="zh-CN" sz="2000" kern="1200" dirty="0">
                <a:solidFill>
                  <a:schemeClr val="bg1"/>
                </a:solidFill>
                <a:latin typeface="Arial" panose="020B0604020202020204" pitchFamily="34" charset="0"/>
                <a:ea typeface="+mn-ea"/>
                <a:cs typeface="Arial" panose="020B0604020202020204" pitchFamily="34" charset="0"/>
              </a:rPr>
              <a:t>Aplikasi yang saya buat ini merupakan aplikasi untuk mengisi saldo pada DANA yang dimana kita bisa memilih ataupun memasukkan nominal saldo yang ingin kita isi dengan syarat minimal pengisian saldo yaitu Rp. 25.000. Aplikasi ini berguna untuk mempermudah seseorang dalam mengisi saldo DANA mereka sehingga mereka tidak perlu untuk mengisi saldo DANA mereka secara offline seperti pergi ke indomaret atau semacamnya.</a:t>
            </a:r>
            <a:endParaRPr lang="en-US" altLang="zh-CN" sz="2000" kern="1200" dirty="0">
              <a:solidFill>
                <a:schemeClr val="bg1"/>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1" i="0" u="none" strike="noStrike" kern="1200" cap="all"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FITUR - FITUR APLIKASI</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19459" name="Rectangle 8"/>
          <p:cNvSpPr/>
          <p:nvPr/>
        </p:nvSpPr>
        <p:spPr>
          <a:xfrm>
            <a:off x="0" y="2729865"/>
            <a:ext cx="5266055" cy="905510"/>
          </a:xfrm>
          <a:prstGeom prst="rect">
            <a:avLst/>
          </a:prstGeom>
          <a:solidFill>
            <a:srgbClr val="FFBE00"/>
          </a:solidFill>
          <a:ln w="9525">
            <a:noFill/>
          </a:ln>
        </p:spPr>
        <p:txBody>
          <a:bodyPr anchor="t" anchorCtr="0"/>
          <a:p>
            <a:endParaRPr lang="zh-CN" altLang="en-US" sz="2000" dirty="0">
              <a:latin typeface="Calibri" panose="020F0502020204030204" pitchFamily="34" charset="0"/>
              <a:ea typeface="Microsoft YaHei" panose="020B0503020204020204" pitchFamily="34" charset="-122"/>
            </a:endParaRPr>
          </a:p>
        </p:txBody>
      </p:sp>
      <p:sp>
        <p:nvSpPr>
          <p:cNvPr id="11" name="Rectangle 11"/>
          <p:cNvSpPr>
            <a:spLocks noChangeArrowheads="1"/>
          </p:cNvSpPr>
          <p:nvPr/>
        </p:nvSpPr>
        <p:spPr bwMode="auto">
          <a:xfrm>
            <a:off x="0" y="4307840"/>
            <a:ext cx="5265420" cy="1014095"/>
          </a:xfrm>
          <a:prstGeom prst="rect">
            <a:avLst/>
          </a:prstGeom>
          <a:solidFill>
            <a:schemeClr val="bg2">
              <a:lumMod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19471" name="矩形 21"/>
          <p:cNvSpPr/>
          <p:nvPr/>
        </p:nvSpPr>
        <p:spPr>
          <a:xfrm>
            <a:off x="1373188" y="2982913"/>
            <a:ext cx="3019425" cy="398780"/>
          </a:xfrm>
          <a:prstGeom prst="rect">
            <a:avLst/>
          </a:prstGeom>
          <a:noFill/>
          <a:ln w="9525">
            <a:noFill/>
          </a:ln>
        </p:spPr>
        <p:txBody>
          <a:bodyPr wrap="none" anchor="t" anchorCtr="0">
            <a:spAutoFit/>
          </a:bodyPr>
          <a:p>
            <a:pPr algn="l"/>
            <a:r>
              <a:rPr lang="en-US" altLang="zh-CN" sz="2000" b="1" dirty="0">
                <a:solidFill>
                  <a:schemeClr val="bg1"/>
                </a:solidFill>
                <a:latin typeface="Arial" panose="020B0604020202020204" pitchFamily="34" charset="0"/>
                <a:ea typeface="Microsoft YaHei" panose="020B0503020204020204" pitchFamily="34" charset="-122"/>
              </a:rPr>
              <a:t>MENGISI SALDO DANA</a:t>
            </a:r>
            <a:endParaRPr lang="en-US" altLang="zh-CN" sz="2000" b="1" dirty="0">
              <a:solidFill>
                <a:schemeClr val="bg1"/>
              </a:solidFill>
              <a:latin typeface="Arial" panose="020B0604020202020204" pitchFamily="34" charset="0"/>
              <a:ea typeface="Microsoft YaHei" panose="020B0503020204020204" pitchFamily="34" charset="-122"/>
            </a:endParaRPr>
          </a:p>
        </p:txBody>
      </p:sp>
      <p:sp>
        <p:nvSpPr>
          <p:cNvPr id="19472" name="矩形 22"/>
          <p:cNvSpPr/>
          <p:nvPr/>
        </p:nvSpPr>
        <p:spPr>
          <a:xfrm>
            <a:off x="1297623" y="4674235"/>
            <a:ext cx="3112135" cy="368300"/>
          </a:xfrm>
          <a:prstGeom prst="rect">
            <a:avLst/>
          </a:prstGeom>
          <a:noFill/>
          <a:ln w="9525">
            <a:noFill/>
          </a:ln>
        </p:spPr>
        <p:txBody>
          <a:bodyPr wrap="none" anchor="t" anchorCtr="0">
            <a:spAutoFit/>
          </a:bodyPr>
          <a:p>
            <a:r>
              <a:rPr lang="en-US" altLang="zh-CN" sz="1800" b="1" dirty="0">
                <a:solidFill>
                  <a:schemeClr val="bg1"/>
                </a:solidFill>
                <a:latin typeface="Arial" panose="020B0604020202020204" pitchFamily="34" charset="0"/>
                <a:ea typeface="Microsoft YaHei" panose="020B0503020204020204" pitchFamily="34" charset="-122"/>
              </a:rPr>
              <a:t>MELIHAT ISI SALDO DANA</a:t>
            </a:r>
            <a:endParaRPr lang="en-US" altLang="zh-CN" sz="1800" b="1" dirty="0">
              <a:solidFill>
                <a:schemeClr val="bg1"/>
              </a:solidFill>
              <a:latin typeface="Arial" panose="020B0604020202020204" pitchFamily="34" charset="0"/>
              <a:ea typeface="Microsoft YaHei" panose="020B0503020204020204" pitchFamily="34" charset="-122"/>
            </a:endParaRPr>
          </a:p>
        </p:txBody>
      </p:sp>
      <p:sp>
        <p:nvSpPr>
          <p:cNvPr id="19476" name="矩形 26"/>
          <p:cNvSpPr/>
          <p:nvPr/>
        </p:nvSpPr>
        <p:spPr>
          <a:xfrm>
            <a:off x="5543233" y="4307523"/>
            <a:ext cx="3887787" cy="583565"/>
          </a:xfrm>
          <a:prstGeom prst="rect">
            <a:avLst/>
          </a:prstGeom>
          <a:noFill/>
          <a:ln w="9525">
            <a:noFill/>
          </a:ln>
        </p:spPr>
        <p:txBody>
          <a:bodyPr anchor="t" anchorCtr="0">
            <a:spAutoFit/>
          </a:bodyPr>
          <a:p>
            <a:r>
              <a:rPr lang="en-US" altLang="zh-CN"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Fitur ini berfungsi untuk melihat isi saldo DANA. </a:t>
            </a:r>
            <a:endParaRPr lang="en-US" altLang="zh-CN"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9477" name="矩形 28"/>
          <p:cNvSpPr/>
          <p:nvPr/>
        </p:nvSpPr>
        <p:spPr>
          <a:xfrm>
            <a:off x="5541645" y="2719705"/>
            <a:ext cx="3889375" cy="916305"/>
          </a:xfrm>
          <a:prstGeom prst="rect">
            <a:avLst/>
          </a:prstGeom>
          <a:noFill/>
          <a:ln w="9525">
            <a:noFill/>
          </a:ln>
        </p:spPr>
        <p:txBody>
          <a:bodyPr anchor="t" anchorCtr="0">
            <a:noAutofit/>
          </a:bodyPr>
          <a:p>
            <a:r>
              <a:rPr lang="en-US" altLang="zh-CN"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Seperti Namanya  fitur ini berfungsi untuk mengisi saldo atau Top Up Saldo DANA</a:t>
            </a:r>
            <a:endParaRPr lang="en-US" altLang="zh-CN"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Alur KERJA</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9218" name="矩形 11"/>
          <p:cNvSpPr/>
          <p:nvPr/>
        </p:nvSpPr>
        <p:spPr>
          <a:xfrm>
            <a:off x="838200" y="2000885"/>
            <a:ext cx="9577070" cy="3860165"/>
          </a:xfrm>
          <a:prstGeom prst="rect">
            <a:avLst/>
          </a:prstGeom>
          <a:noFill/>
          <a:ln w="9525">
            <a:noFill/>
          </a:ln>
        </p:spPr>
        <p:txBody>
          <a:bodyPr anchor="t" anchorCtr="0">
            <a:noAutofit/>
          </a:bodyPr>
          <a:p>
            <a:pPr algn="just"/>
            <a:r>
              <a:rPr lang="zh-CN" altLang="en-US" sz="18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Jadi alur kerja Aplikasi Top Up DANA ini yaitu pertama-tama kita harus memasukkan nomor telepon akun DANA kita dahulu, setelah itu akan muncul tampilan menu utama yang dimana kita diberi pilihan Top Up untuk mengisi saldo , Lihat Saldo dan Keluar. Apabila kita memilih menu Top Up maka akan menampilkan pilihan yang dimana ada nominal cepat yang diantara 50.000, 100.000, 150.000, 200.000, dan pilihan terakhir yaitu pilihan apabila kita ingin memasukkan sendiri nominalnya atau nominal yang kita ingin isi tidak ada dalam pilihan  dengan catatan minimal nominal yang bisa kita isi yaitu Rp. 25.000. setelah itu saldo kita otomatis terisi dengan nominal yang kita isi tadi dan program akan kembali ke menu utama tadi dan kita bisa melihat isi saldo kita untuk melihat apakah sudah masuk atau belum.</a:t>
            </a:r>
            <a:endParaRPr lang="zh-CN" altLang="en-US" sz="18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Diagram CLASS</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9218" name="矩形 11"/>
          <p:cNvSpPr/>
          <p:nvPr/>
        </p:nvSpPr>
        <p:spPr>
          <a:xfrm>
            <a:off x="838200" y="4587875"/>
            <a:ext cx="10169525" cy="1906905"/>
          </a:xfrm>
          <a:prstGeom prst="rect">
            <a:avLst/>
          </a:prstGeom>
          <a:noFill/>
          <a:ln w="9525">
            <a:noFill/>
          </a:ln>
        </p:spPr>
        <p:txBody>
          <a:bodyPr wrap="square" anchor="t" anchorCtr="0">
            <a:noAutofit/>
          </a:bodyPr>
          <a:p>
            <a:pPr algn="just"/>
            <a:r>
              <a:rPr lang="zh-CN" altLang="en-US" sz="14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DANA adalah kelas untuk mengisi data dari akun DANA pengguna seperti jumlah saldo awalnya, nomor DANA atau nomor teleponnya. Di DANA ada atribut saldo yang bertipe integer, dan nomorTelepon yang bertipe String. Selain 2 tadi ada juga function getNomorTelepon yang bertipe String untuk mengembalikan nilai atau return atribut nomorTelepon dan getSaldo ang bertipe int untuk mengembalikan nilai atau return atribut saldo. Ada juga function setNomorTelepon untuk memasukkan data dari Main ke dalam atribut nomorTelepon yang berada diclass DANA. Serta ada function topup sama seperti setNomorTelepon tadi namun yang tadi hanya menimpa datanya sedangkan topup menambahkan data yang lama dengan data yang baru</a:t>
            </a:r>
            <a:r>
              <a:rPr lang="en-US" altLang="zh-CN" sz="14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a:t>
            </a:r>
            <a:endParaRPr lang="en-US" altLang="zh-CN" sz="14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9220" name="图片 13" descr="C:\Users\infinix\Downloads\pboproject (1).jpgpboproject (1)"/>
          <p:cNvPicPr>
            <a:picLocks noChangeAspect="1"/>
          </p:cNvPicPr>
          <p:nvPr/>
        </p:nvPicPr>
        <p:blipFill>
          <a:blip r:embed="rId1"/>
          <a:srcRect l="-2202" r="67450" b="28908"/>
          <a:stretch>
            <a:fillRect/>
          </a:stretch>
        </p:blipFill>
        <p:spPr>
          <a:xfrm>
            <a:off x="838200" y="1614170"/>
            <a:ext cx="2381885" cy="2055495"/>
          </a:xfrm>
          <a:prstGeom prst="rect">
            <a:avLst/>
          </a:prstGeom>
          <a:noFill/>
          <a:ln w="9525">
            <a:noFill/>
          </a:ln>
        </p:spPr>
      </p:pic>
      <p:pic>
        <p:nvPicPr>
          <p:cNvPr id="2" name="图片 13" descr="C:\Users\infinix\Downloads\pboproject (1).jpgpboproject (1)"/>
          <p:cNvPicPr>
            <a:picLocks noChangeAspect="1"/>
          </p:cNvPicPr>
          <p:nvPr/>
        </p:nvPicPr>
        <p:blipFill>
          <a:blip r:embed="rId1"/>
          <a:srcRect l="38150" r="375"/>
          <a:stretch>
            <a:fillRect/>
          </a:stretch>
        </p:blipFill>
        <p:spPr>
          <a:xfrm>
            <a:off x="3220085" y="1614170"/>
            <a:ext cx="3855085" cy="26447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rancangan antar muka</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9218" name="矩形 11"/>
          <p:cNvSpPr/>
          <p:nvPr/>
        </p:nvSpPr>
        <p:spPr>
          <a:xfrm>
            <a:off x="5878195" y="1641475"/>
            <a:ext cx="5474970" cy="829945"/>
          </a:xfrm>
          <a:prstGeom prst="rect">
            <a:avLst/>
          </a:prstGeom>
          <a:noFill/>
          <a:ln w="9525">
            <a:noFill/>
          </a:ln>
        </p:spPr>
        <p:txBody>
          <a:bodyPr wrap="square" anchor="t" anchorCtr="0">
            <a:spAutoFit/>
          </a:bodyPr>
          <a:p>
            <a:pPr algn="just"/>
            <a:r>
              <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Ini adalah rancangan UI yang saya buat yang dimana pertama-tama kita memasukkan nomor DANA kita. Setelah itu akan mengarah ke menu utama.</a:t>
            </a:r>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5" name="Picture 3"/>
          <p:cNvPicPr>
            <a:picLocks noChangeAspect="1"/>
          </p:cNvPicPr>
          <p:nvPr/>
        </p:nvPicPr>
        <p:blipFill>
          <a:blip r:embed="rId1"/>
          <a:srcRect t="19213"/>
          <a:stretch>
            <a:fillRect/>
          </a:stretch>
        </p:blipFill>
        <p:spPr>
          <a:xfrm>
            <a:off x="838200" y="1641475"/>
            <a:ext cx="4498975" cy="879475"/>
          </a:xfrm>
          <a:prstGeom prst="rect">
            <a:avLst/>
          </a:prstGeom>
          <a:noFill/>
          <a:ln>
            <a:noFill/>
          </a:ln>
        </p:spPr>
      </p:pic>
      <p:pic>
        <p:nvPicPr>
          <p:cNvPr id="7" name="Picture 5"/>
          <p:cNvPicPr>
            <a:picLocks noChangeAspect="1"/>
          </p:cNvPicPr>
          <p:nvPr/>
        </p:nvPicPr>
        <p:blipFill>
          <a:blip r:embed="rId2"/>
          <a:stretch>
            <a:fillRect/>
          </a:stretch>
        </p:blipFill>
        <p:spPr>
          <a:xfrm>
            <a:off x="838200" y="2846070"/>
            <a:ext cx="2967355" cy="1648460"/>
          </a:xfrm>
          <a:prstGeom prst="rect">
            <a:avLst/>
          </a:prstGeom>
          <a:noFill/>
          <a:ln>
            <a:noFill/>
          </a:ln>
        </p:spPr>
      </p:pic>
      <p:sp>
        <p:nvSpPr>
          <p:cNvPr id="6" name="矩形 11"/>
          <p:cNvSpPr/>
          <p:nvPr/>
        </p:nvSpPr>
        <p:spPr>
          <a:xfrm>
            <a:off x="5878195" y="2844800"/>
            <a:ext cx="5474970" cy="1666240"/>
          </a:xfrm>
          <a:prstGeom prst="rect">
            <a:avLst/>
          </a:prstGeom>
          <a:noFill/>
          <a:ln w="9525">
            <a:noFill/>
          </a:ln>
        </p:spPr>
        <p:txBody>
          <a:bodyPr wrap="square" anchor="t" anchorCtr="0">
            <a:noAutofit/>
          </a:bodyPr>
          <a:p>
            <a:pPr algn="just"/>
            <a:r>
              <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Dimenu utama pun kita diberi pilihan untuk memilih salah satu seperti pada gambar diatas. Dan digambar diatas saya memasukkan pilihan ke-1 yaitu untuk top-up atau mengisi saldo.</a:t>
            </a:r>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8" name="Picture 6"/>
          <p:cNvPicPr>
            <a:picLocks noChangeAspect="1"/>
          </p:cNvPicPr>
          <p:nvPr/>
        </p:nvPicPr>
        <p:blipFill>
          <a:blip r:embed="rId3"/>
          <a:stretch>
            <a:fillRect/>
          </a:stretch>
        </p:blipFill>
        <p:spPr>
          <a:xfrm>
            <a:off x="838200" y="4819650"/>
            <a:ext cx="4498340" cy="1784350"/>
          </a:xfrm>
          <a:prstGeom prst="rect">
            <a:avLst/>
          </a:prstGeom>
          <a:noFill/>
          <a:ln>
            <a:noFill/>
          </a:ln>
        </p:spPr>
      </p:pic>
      <p:sp>
        <p:nvSpPr>
          <p:cNvPr id="9" name="矩形 11"/>
          <p:cNvSpPr/>
          <p:nvPr/>
        </p:nvSpPr>
        <p:spPr>
          <a:xfrm>
            <a:off x="5878830" y="4117340"/>
            <a:ext cx="5791835" cy="2392680"/>
          </a:xfrm>
          <a:prstGeom prst="rect">
            <a:avLst/>
          </a:prstGeom>
          <a:noFill/>
          <a:ln w="9525">
            <a:noFill/>
          </a:ln>
        </p:spPr>
        <p:txBody>
          <a:bodyPr wrap="square" anchor="t" anchorCtr="0">
            <a:noAutofit/>
          </a:bodyPr>
          <a:p>
            <a:pPr algn="just"/>
            <a:r>
              <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Setelah itu akan ditampilkan pilihan kembali yang dimana untuk mempermudah pengguna dalam mengisi saldo, tetapi apabila pengguna ingin memasukkan sendiri jumlah saldo tersebut maka pengguna bisa memasukkan pilihan ke-4.</a:t>
            </a:r>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a:p>
            <a:pPr algn="just"/>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a:p>
            <a:pPr algn="just"/>
            <a:r>
              <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rPr>
              <a:t>Dan untuk pilihan menu utama yang lihat saldo itu untuk menampilkan isi saldo kita saat ini. Dan untuk pilihan keluar yaitu untuk mengakhiri program.</a:t>
            </a:r>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a:p>
            <a:pPr algn="just"/>
            <a:endParaRPr lang="zh-CN" altLang="en-US" sz="1600" b="1" dirty="0">
              <a:solidFill>
                <a:srgbClr val="D8D8D6"/>
              </a:solidFill>
              <a:latin typeface="Arial" panose="020B0604020202020204" pitchFamily="34" charset="0"/>
              <a:ea typeface="Microsoft YaHei" panose="020B0503020204020204" pitchFamily="34"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coding</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8193" name="标题 1"/>
          <p:cNvSpPr>
            <a:spLocks noGrp="1"/>
          </p:cNvSpPr>
          <p:nvPr/>
        </p:nvSpPr>
        <p:spPr>
          <a:xfrm>
            <a:off x="838200" y="1549400"/>
            <a:ext cx="3009900" cy="537210"/>
          </a:xfrm>
          <a:prstGeom prst="rect">
            <a:avLst/>
          </a:prstGeom>
          <a:noFill/>
          <a:ln w="9525">
            <a:noFill/>
          </a:ln>
        </p:spPr>
        <p:txBody>
          <a:bodyPr wrap="square" lIns="91440" tIns="45720" rIns="91440" bIns="45720" anchor="b" anchorCtr="0"/>
          <a:lstStyle>
            <a:lvl1pPr algn="l" defTabSz="914400" rtl="0" eaLnBrk="1" latinLnBrk="0" hangingPunct="1">
              <a:lnSpc>
                <a:spcPct val="90000"/>
              </a:lnSpc>
              <a:spcBef>
                <a:spcPct val="0"/>
              </a:spcBef>
              <a:buNone/>
              <a:defRPr sz="6000" kern="1200">
                <a:solidFill>
                  <a:srgbClr val="FFBE00"/>
                </a:solidFill>
                <a:latin typeface="+mj-lt"/>
                <a:ea typeface="+mj-ea"/>
                <a:cs typeface="+mj-cs"/>
              </a:defRPr>
            </a:lvl1pPr>
          </a:lstStyle>
          <a:p>
            <a:pPr defTabSz="914400">
              <a:buNone/>
            </a:pPr>
            <a:r>
              <a:rPr lang="en-US" altLang="zh-CN" sz="2800" kern="1200" dirty="0">
                <a:solidFill>
                  <a:srgbClr val="FFBE00"/>
                </a:solidFill>
                <a:latin typeface="Arial" panose="020B0604020202020204" pitchFamily="34" charset="0"/>
                <a:ea typeface="Arial" panose="020B0604020202020204" pitchFamily="34" charset="0"/>
                <a:cs typeface="+mj-cs"/>
              </a:rPr>
              <a:t>- Main</a:t>
            </a:r>
            <a:endParaRPr lang="en-US" altLang="zh-CN" sz="2800" kern="1200" dirty="0">
              <a:solidFill>
                <a:srgbClr val="FFBE00"/>
              </a:solidFill>
              <a:latin typeface="Arial" panose="020B0604020202020204" pitchFamily="34" charset="0"/>
              <a:ea typeface="Arial" panose="020B0604020202020204" pitchFamily="34" charset="0"/>
              <a:cs typeface="+mj-cs"/>
            </a:endParaRPr>
          </a:p>
        </p:txBody>
      </p:sp>
      <p:pic>
        <p:nvPicPr>
          <p:cNvPr id="20" name="Picture 18"/>
          <p:cNvPicPr>
            <a:picLocks noChangeAspect="1"/>
          </p:cNvPicPr>
          <p:nvPr/>
        </p:nvPicPr>
        <p:blipFill>
          <a:blip r:embed="rId1"/>
          <a:srcRect b="12816"/>
          <a:stretch>
            <a:fillRect/>
          </a:stretch>
        </p:blipFill>
        <p:spPr>
          <a:xfrm>
            <a:off x="1151255" y="2086610"/>
            <a:ext cx="8477250" cy="4157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Screenshot coding</a:t>
            </a:r>
            <a:endParaRPr kumimoji="0"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8193" name="标题 1"/>
          <p:cNvSpPr>
            <a:spLocks noGrp="1"/>
          </p:cNvSpPr>
          <p:nvPr/>
        </p:nvSpPr>
        <p:spPr>
          <a:xfrm>
            <a:off x="838200" y="1549400"/>
            <a:ext cx="3009900" cy="537210"/>
          </a:xfrm>
          <a:prstGeom prst="rect">
            <a:avLst/>
          </a:prstGeom>
          <a:noFill/>
          <a:ln w="9525">
            <a:noFill/>
          </a:ln>
        </p:spPr>
        <p:txBody>
          <a:bodyPr wrap="square" lIns="91440" tIns="45720" rIns="91440" bIns="45720" anchor="b" anchorCtr="0"/>
          <a:lstStyle>
            <a:lvl1pPr algn="l" defTabSz="914400" rtl="0" eaLnBrk="1" latinLnBrk="0" hangingPunct="1">
              <a:lnSpc>
                <a:spcPct val="90000"/>
              </a:lnSpc>
              <a:spcBef>
                <a:spcPct val="0"/>
              </a:spcBef>
              <a:buNone/>
              <a:defRPr sz="6000" kern="1200">
                <a:solidFill>
                  <a:srgbClr val="FFBE00"/>
                </a:solidFill>
                <a:latin typeface="+mj-lt"/>
                <a:ea typeface="+mj-ea"/>
                <a:cs typeface="+mj-cs"/>
              </a:defRPr>
            </a:lvl1pPr>
          </a:lstStyle>
          <a:p>
            <a:pPr defTabSz="914400">
              <a:buNone/>
            </a:pPr>
            <a:r>
              <a:rPr lang="en-US" altLang="zh-CN" sz="2800" kern="1200" dirty="0">
                <a:solidFill>
                  <a:srgbClr val="FFBE00"/>
                </a:solidFill>
                <a:latin typeface="Arial" panose="020B0604020202020204" pitchFamily="34" charset="0"/>
                <a:ea typeface="Arial" panose="020B0604020202020204" pitchFamily="34" charset="0"/>
                <a:cs typeface="+mj-cs"/>
              </a:rPr>
              <a:t>- Main</a:t>
            </a:r>
            <a:endParaRPr lang="en-US" altLang="zh-CN" sz="2800" kern="1200" dirty="0">
              <a:solidFill>
                <a:srgbClr val="FFBE00"/>
              </a:solidFill>
              <a:latin typeface="Arial" panose="020B0604020202020204" pitchFamily="34" charset="0"/>
              <a:ea typeface="Arial" panose="020B0604020202020204" pitchFamily="34" charset="0"/>
              <a:cs typeface="+mj-cs"/>
            </a:endParaRPr>
          </a:p>
        </p:txBody>
      </p:sp>
      <p:pic>
        <p:nvPicPr>
          <p:cNvPr id="21" name="Picture 19"/>
          <p:cNvPicPr>
            <a:picLocks noChangeAspect="1"/>
          </p:cNvPicPr>
          <p:nvPr/>
        </p:nvPicPr>
        <p:blipFill>
          <a:blip r:embed="rId1"/>
          <a:srcRect t="12002" b="12559"/>
          <a:stretch>
            <a:fillRect/>
          </a:stretch>
        </p:blipFill>
        <p:spPr>
          <a:xfrm>
            <a:off x="1062355" y="2171700"/>
            <a:ext cx="8797290" cy="3733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3317</Words>
  <Application>WPS Presentation</Application>
  <PresentationFormat>宽屏</PresentationFormat>
  <Paragraphs>71</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Arial</vt:lpstr>
      <vt:lpstr>SimSun</vt:lpstr>
      <vt:lpstr>Wingdings</vt:lpstr>
      <vt:lpstr>Calibri</vt:lpstr>
      <vt:lpstr>Microsoft YaHei</vt:lpstr>
      <vt:lpstr>Calibri Light</vt:lpstr>
      <vt:lpstr>方正综艺简体</vt:lpstr>
      <vt:lpstr>Arial Unicode MS</vt:lpstr>
      <vt:lpstr>Arial Unicode MS</vt:lpstr>
      <vt:lpstr>Comic Sans MS</vt:lpstr>
      <vt:lpstr>Times New Roman</vt:lpstr>
      <vt:lpstr>Office Theme</vt:lpstr>
      <vt:lpstr>1_Office Theme</vt:lpstr>
      <vt:lpstr>PowerPoint 演示文稿</vt:lpstr>
      <vt:lpstr>PowerPoint 演示文稿</vt:lpstr>
      <vt:lpstr>INTRODUCTION</vt:lpstr>
      <vt:lpstr>PowerPoint 演示文稿</vt:lpstr>
      <vt:lpstr>PowerPoint 演示文稿</vt:lpstr>
      <vt:lpstr>Your  Title  Here</vt:lpstr>
      <vt:lpstr>Your  Title  Here</vt:lpstr>
      <vt:lpstr>Deskripsi Aplikasi</vt:lpstr>
      <vt:lpstr>Screenshot coding</vt:lpstr>
      <vt:lpstr>Screenshot coding</vt:lpstr>
      <vt:lpstr>Screenshot coding</vt:lpstr>
      <vt:lpstr>Screenshot coding</vt:lpstr>
      <vt:lpstr>Screenshot coding</vt:lpstr>
      <vt:lpstr>Screenshot Output</vt:lpstr>
      <vt:lpstr>Screenshot Output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M.Ricky Al - Huda</cp:lastModifiedBy>
  <cp:revision>36</cp:revision>
  <dcterms:created xsi:type="dcterms:W3CDTF">2014-12-20T13:05:45Z</dcterms:created>
  <dcterms:modified xsi:type="dcterms:W3CDTF">2024-01-14T13:32:29Z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1033-12.2.0.13412</vt:lpwstr>
  </property>
  <property fmtid="{D5CDD505-2E9C-101B-9397-08002B2CF9AE}" pid="3" name="ICV">
    <vt:lpwstr>8DE13068BDE047A1A4F52E3320EAEABE_11</vt:lpwstr>
  </property>
</Properties>
</file>