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64" r:id="rId6"/>
    <p:sldId id="265" r:id="rId7"/>
    <p:sldId id="262" r:id="rId8"/>
  </p:sldIdLst>
  <p:sldSz cx="9144000" cy="5143500" type="screen16x9"/>
  <p:notesSz cx="6858000" cy="9144000"/>
  <p:embeddedFontLst>
    <p:embeddedFont>
      <p:font typeface="Caveat" panose="020B0604020202020204" charset="0"/>
      <p:regular r:id="rId10"/>
      <p:bold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Medium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UHvri/jDb6+gQoHpnvjeDVXLB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90710C-9B3B-4ABC-978F-4D80A0DD0D9E}" v="4" dt="2023-06-13T20:21:23.255"/>
  </p1510:revLst>
</p1510:revInfo>
</file>

<file path=ppt/tableStyles.xml><?xml version="1.0" encoding="utf-8"?>
<a:tblStyleLst xmlns:a="http://schemas.openxmlformats.org/drawingml/2006/main" def="{24119C3E-1310-4378-A2B0-50685C93B910}">
  <a:tblStyle styleId="{24119C3E-1310-4378-A2B0-50685C93B9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RIZKY ANUGRAH" userId="a03762c2-d410-4f5d-882e-a2eb0437aee7" providerId="ADAL" clId="{F090710C-9B3B-4ABC-978F-4D80A0DD0D9E}"/>
    <pc:docChg chg="undo custSel addSld delSld modSld">
      <pc:chgData name="MUHAMMAD RIZKY ANUGRAH" userId="a03762c2-d410-4f5d-882e-a2eb0437aee7" providerId="ADAL" clId="{F090710C-9B3B-4ABC-978F-4D80A0DD0D9E}" dt="2023-06-13T20:36:52.429" v="67" actId="1076"/>
      <pc:docMkLst>
        <pc:docMk/>
      </pc:docMkLst>
      <pc:sldChg chg="modSp mod">
        <pc:chgData name="MUHAMMAD RIZKY ANUGRAH" userId="a03762c2-d410-4f5d-882e-a2eb0437aee7" providerId="ADAL" clId="{F090710C-9B3B-4ABC-978F-4D80A0DD0D9E}" dt="2023-06-13T20:12:09.573" v="31" actId="14100"/>
        <pc:sldMkLst>
          <pc:docMk/>
          <pc:sldMk cId="0" sldId="256"/>
        </pc:sldMkLst>
        <pc:spChg chg="mod">
          <ac:chgData name="MUHAMMAD RIZKY ANUGRAH" userId="a03762c2-d410-4f5d-882e-a2eb0437aee7" providerId="ADAL" clId="{F090710C-9B3B-4ABC-978F-4D80A0DD0D9E}" dt="2023-06-13T20:12:09.573" v="31" actId="14100"/>
          <ac:spMkLst>
            <pc:docMk/>
            <pc:sldMk cId="0" sldId="256"/>
            <ac:spMk id="58" creationId="{00000000-0000-0000-0000-000000000000}"/>
          </ac:spMkLst>
        </pc:spChg>
      </pc:sldChg>
      <pc:sldChg chg="modSp mod">
        <pc:chgData name="MUHAMMAD RIZKY ANUGRAH" userId="a03762c2-d410-4f5d-882e-a2eb0437aee7" providerId="ADAL" clId="{F090710C-9B3B-4ABC-978F-4D80A0DD0D9E}" dt="2023-06-13T20:12:50.011" v="42" actId="20577"/>
        <pc:sldMkLst>
          <pc:docMk/>
          <pc:sldMk cId="0" sldId="257"/>
        </pc:sldMkLst>
        <pc:spChg chg="mod">
          <ac:chgData name="MUHAMMAD RIZKY ANUGRAH" userId="a03762c2-d410-4f5d-882e-a2eb0437aee7" providerId="ADAL" clId="{F090710C-9B3B-4ABC-978F-4D80A0DD0D9E}" dt="2023-06-13T20:12:50.011" v="42" actId="20577"/>
          <ac:spMkLst>
            <pc:docMk/>
            <pc:sldMk cId="0" sldId="257"/>
            <ac:spMk id="86" creationId="{00000000-0000-0000-0000-000000000000}"/>
          </ac:spMkLst>
        </pc:spChg>
      </pc:sldChg>
      <pc:sldChg chg="del">
        <pc:chgData name="MUHAMMAD RIZKY ANUGRAH" userId="a03762c2-d410-4f5d-882e-a2eb0437aee7" providerId="ADAL" clId="{F090710C-9B3B-4ABC-978F-4D80A0DD0D9E}" dt="2023-06-13T20:11:53.261" v="1" actId="47"/>
        <pc:sldMkLst>
          <pc:docMk/>
          <pc:sldMk cId="0" sldId="259"/>
        </pc:sldMkLst>
      </pc:sldChg>
      <pc:sldChg chg="add">
        <pc:chgData name="MUHAMMAD RIZKY ANUGRAH" userId="a03762c2-d410-4f5d-882e-a2eb0437aee7" providerId="ADAL" clId="{F090710C-9B3B-4ABC-978F-4D80A0DD0D9E}" dt="2023-06-13T20:11:50.537" v="0"/>
        <pc:sldMkLst>
          <pc:docMk/>
          <pc:sldMk cId="0" sldId="262"/>
        </pc:sldMkLst>
      </pc:sldChg>
      <pc:sldChg chg="delSp modSp add mod">
        <pc:chgData name="MUHAMMAD RIZKY ANUGRAH" userId="a03762c2-d410-4f5d-882e-a2eb0437aee7" providerId="ADAL" clId="{F090710C-9B3B-4ABC-978F-4D80A0DD0D9E}" dt="2023-06-13T20:13:53.682" v="51" actId="1076"/>
        <pc:sldMkLst>
          <pc:docMk/>
          <pc:sldMk cId="2093243672" sldId="263"/>
        </pc:sldMkLst>
        <pc:spChg chg="del">
          <ac:chgData name="MUHAMMAD RIZKY ANUGRAH" userId="a03762c2-d410-4f5d-882e-a2eb0437aee7" providerId="ADAL" clId="{F090710C-9B3B-4ABC-978F-4D80A0DD0D9E}" dt="2023-06-13T20:13:48.937" v="50" actId="478"/>
          <ac:spMkLst>
            <pc:docMk/>
            <pc:sldMk cId="2093243672" sldId="263"/>
            <ac:spMk id="85" creationId="{00000000-0000-0000-0000-000000000000}"/>
          </ac:spMkLst>
        </pc:spChg>
        <pc:spChg chg="mod">
          <ac:chgData name="MUHAMMAD RIZKY ANUGRAH" userId="a03762c2-d410-4f5d-882e-a2eb0437aee7" providerId="ADAL" clId="{F090710C-9B3B-4ABC-978F-4D80A0DD0D9E}" dt="2023-06-13T20:13:53.682" v="51" actId="1076"/>
          <ac:spMkLst>
            <pc:docMk/>
            <pc:sldMk cId="2093243672" sldId="263"/>
            <ac:spMk id="86" creationId="{00000000-0000-0000-0000-000000000000}"/>
          </ac:spMkLst>
        </pc:spChg>
      </pc:sldChg>
      <pc:sldChg chg="addSp delSp modSp add mod">
        <pc:chgData name="MUHAMMAD RIZKY ANUGRAH" userId="a03762c2-d410-4f5d-882e-a2eb0437aee7" providerId="ADAL" clId="{F090710C-9B3B-4ABC-978F-4D80A0DD0D9E}" dt="2023-06-13T20:21:19.740" v="59" actId="1076"/>
        <pc:sldMkLst>
          <pc:docMk/>
          <pc:sldMk cId="715664858" sldId="264"/>
        </pc:sldMkLst>
        <pc:spChg chg="del">
          <ac:chgData name="MUHAMMAD RIZKY ANUGRAH" userId="a03762c2-d410-4f5d-882e-a2eb0437aee7" providerId="ADAL" clId="{F090710C-9B3B-4ABC-978F-4D80A0DD0D9E}" dt="2023-06-13T20:20:50.685" v="53" actId="478"/>
          <ac:spMkLst>
            <pc:docMk/>
            <pc:sldMk cId="715664858" sldId="264"/>
            <ac:spMk id="108" creationId="{00000000-0000-0000-0000-000000000000}"/>
          </ac:spMkLst>
        </pc:spChg>
        <pc:graphicFrameChg chg="del modGraphic">
          <ac:chgData name="MUHAMMAD RIZKY ANUGRAH" userId="a03762c2-d410-4f5d-882e-a2eb0437aee7" providerId="ADAL" clId="{F090710C-9B3B-4ABC-978F-4D80A0DD0D9E}" dt="2023-06-13T20:20:58.108" v="55" actId="478"/>
          <ac:graphicFrameMkLst>
            <pc:docMk/>
            <pc:sldMk cId="715664858" sldId="264"/>
            <ac:graphicFrameMk id="109" creationId="{00000000-0000-0000-0000-000000000000}"/>
          </ac:graphicFrameMkLst>
        </pc:graphicFrameChg>
        <pc:picChg chg="add mod">
          <ac:chgData name="MUHAMMAD RIZKY ANUGRAH" userId="a03762c2-d410-4f5d-882e-a2eb0437aee7" providerId="ADAL" clId="{F090710C-9B3B-4ABC-978F-4D80A0DD0D9E}" dt="2023-06-13T20:21:02.185" v="57" actId="1076"/>
          <ac:picMkLst>
            <pc:docMk/>
            <pc:sldMk cId="715664858" sldId="264"/>
            <ac:picMk id="3" creationId="{B11F0103-10C2-BF33-64DE-103D15E808F9}"/>
          </ac:picMkLst>
        </pc:picChg>
        <pc:picChg chg="add mod">
          <ac:chgData name="MUHAMMAD RIZKY ANUGRAH" userId="a03762c2-d410-4f5d-882e-a2eb0437aee7" providerId="ADAL" clId="{F090710C-9B3B-4ABC-978F-4D80A0DD0D9E}" dt="2023-06-13T20:21:19.740" v="59" actId="1076"/>
          <ac:picMkLst>
            <pc:docMk/>
            <pc:sldMk cId="715664858" sldId="264"/>
            <ac:picMk id="5" creationId="{531CEE1E-2CDE-3C61-F247-1B881F2836DE}"/>
          </ac:picMkLst>
        </pc:picChg>
      </pc:sldChg>
      <pc:sldChg chg="addSp delSp modSp add mod">
        <pc:chgData name="MUHAMMAD RIZKY ANUGRAH" userId="a03762c2-d410-4f5d-882e-a2eb0437aee7" providerId="ADAL" clId="{F090710C-9B3B-4ABC-978F-4D80A0DD0D9E}" dt="2023-06-13T20:36:52.429" v="67" actId="1076"/>
        <pc:sldMkLst>
          <pc:docMk/>
          <pc:sldMk cId="1110796154" sldId="265"/>
        </pc:sldMkLst>
        <pc:picChg chg="del">
          <ac:chgData name="MUHAMMAD RIZKY ANUGRAH" userId="a03762c2-d410-4f5d-882e-a2eb0437aee7" providerId="ADAL" clId="{F090710C-9B3B-4ABC-978F-4D80A0DD0D9E}" dt="2023-06-13T20:36:18.381" v="61" actId="478"/>
          <ac:picMkLst>
            <pc:docMk/>
            <pc:sldMk cId="1110796154" sldId="265"/>
            <ac:picMk id="3" creationId="{B11F0103-10C2-BF33-64DE-103D15E808F9}"/>
          </ac:picMkLst>
        </pc:picChg>
        <pc:picChg chg="add mod">
          <ac:chgData name="MUHAMMAD RIZKY ANUGRAH" userId="a03762c2-d410-4f5d-882e-a2eb0437aee7" providerId="ADAL" clId="{F090710C-9B3B-4ABC-978F-4D80A0DD0D9E}" dt="2023-06-13T20:36:28.050" v="63" actId="1076"/>
          <ac:picMkLst>
            <pc:docMk/>
            <pc:sldMk cId="1110796154" sldId="265"/>
            <ac:picMk id="4" creationId="{3C6A3728-5F65-7762-5BF2-23D41B28AFBD}"/>
          </ac:picMkLst>
        </pc:picChg>
        <pc:picChg chg="del mod">
          <ac:chgData name="MUHAMMAD RIZKY ANUGRAH" userId="a03762c2-d410-4f5d-882e-a2eb0437aee7" providerId="ADAL" clId="{F090710C-9B3B-4ABC-978F-4D80A0DD0D9E}" dt="2023-06-13T20:36:30.498" v="65" actId="478"/>
          <ac:picMkLst>
            <pc:docMk/>
            <pc:sldMk cId="1110796154" sldId="265"/>
            <ac:picMk id="5" creationId="{531CEE1E-2CDE-3C61-F247-1B881F2836DE}"/>
          </ac:picMkLst>
        </pc:picChg>
        <pc:picChg chg="add mod">
          <ac:chgData name="MUHAMMAD RIZKY ANUGRAH" userId="a03762c2-d410-4f5d-882e-a2eb0437aee7" providerId="ADAL" clId="{F090710C-9B3B-4ABC-978F-4D80A0DD0D9E}" dt="2023-06-13T20:36:52.429" v="67" actId="1076"/>
          <ac:picMkLst>
            <pc:docMk/>
            <pc:sldMk cId="1110796154" sldId="265"/>
            <ac:picMk id="7" creationId="{4A017466-3E9D-FB62-2DBE-74E0E6638B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994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569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41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a19f643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ca19f643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A2A7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8850" y="186749"/>
            <a:ext cx="1053300" cy="46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l="44385" r="23207" b="4798"/>
          <a:stretch/>
        </p:blipFill>
        <p:spPr>
          <a:xfrm>
            <a:off x="0" y="0"/>
            <a:ext cx="26228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2902325" y="406300"/>
            <a:ext cx="31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Analyst</a:t>
            </a:r>
            <a:endParaRPr sz="24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971724" y="3509885"/>
            <a:ext cx="3414207" cy="30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Oleh: </a:t>
            </a: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Muhammad Rizky Anugrah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917050" y="1275900"/>
            <a:ext cx="6005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" sz="5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Practice SQL for Data Analysis Part 2</a:t>
            </a:r>
            <a:endParaRPr sz="50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2971725" y="4074671"/>
            <a:ext cx="1053300" cy="0"/>
          </a:xfrm>
          <a:prstGeom prst="straightConnector1">
            <a:avLst/>
          </a:prstGeom>
          <a:noFill/>
          <a:ln w="476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"/>
          <p:cNvSpPr/>
          <p:nvPr/>
        </p:nvSpPr>
        <p:spPr>
          <a:xfrm>
            <a:off x="2971725" y="4345442"/>
            <a:ext cx="3808149" cy="586519"/>
          </a:xfrm>
          <a:custGeom>
            <a:avLst/>
            <a:gdLst/>
            <a:ahLst/>
            <a:cxnLst/>
            <a:rect l="l" t="t" r="r" b="b"/>
            <a:pathLst>
              <a:path w="2347087" h="361491" extrusionOk="0">
                <a:moveTo>
                  <a:pt x="30498" y="0"/>
                </a:moveTo>
                <a:lnTo>
                  <a:pt x="2316590" y="0"/>
                </a:lnTo>
                <a:cubicBezTo>
                  <a:pt x="2324678" y="0"/>
                  <a:pt x="2332435" y="3213"/>
                  <a:pt x="2338155" y="8933"/>
                </a:cubicBezTo>
                <a:cubicBezTo>
                  <a:pt x="2343874" y="14652"/>
                  <a:pt x="2347087" y="22409"/>
                  <a:pt x="2347087" y="30498"/>
                </a:cubicBezTo>
                <a:lnTo>
                  <a:pt x="2347087" y="330993"/>
                </a:lnTo>
                <a:cubicBezTo>
                  <a:pt x="2347087" y="339082"/>
                  <a:pt x="2343874" y="346839"/>
                  <a:pt x="2338155" y="352558"/>
                </a:cubicBezTo>
                <a:cubicBezTo>
                  <a:pt x="2332435" y="358278"/>
                  <a:pt x="2324678" y="361491"/>
                  <a:pt x="2316590" y="361491"/>
                </a:cubicBezTo>
                <a:lnTo>
                  <a:pt x="30498" y="361491"/>
                </a:lnTo>
                <a:cubicBezTo>
                  <a:pt x="22409" y="361491"/>
                  <a:pt x="14652" y="358278"/>
                  <a:pt x="8933" y="352558"/>
                </a:cubicBezTo>
                <a:cubicBezTo>
                  <a:pt x="3213" y="346839"/>
                  <a:pt x="0" y="339082"/>
                  <a:pt x="0" y="330993"/>
                </a:cubicBezTo>
                <a:lnTo>
                  <a:pt x="0" y="30498"/>
                </a:lnTo>
                <a:cubicBezTo>
                  <a:pt x="0" y="22409"/>
                  <a:pt x="3213" y="14652"/>
                  <a:pt x="8933" y="8933"/>
                </a:cubicBezTo>
                <a:cubicBezTo>
                  <a:pt x="14652" y="3213"/>
                  <a:pt x="22409" y="0"/>
                  <a:pt x="30498" y="0"/>
                </a:cubicBez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128550" y="4423125"/>
            <a:ext cx="357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JOIN THE BEST UPSKILLING COMMUNITY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ME at</a:t>
            </a:r>
            <a:r>
              <a:rPr lang="en" sz="15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myskill.id/bootcamp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826125" y="76200"/>
            <a:ext cx="311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FULLSTACK INTENSIVE BOOTCAMP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6950475" y="4500100"/>
            <a:ext cx="2140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 PORTOFOLIO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436550" y="903175"/>
            <a:ext cx="79737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endParaRPr lang="en-ID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SQL JOIN: SQL JOIN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menggabungkan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dua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tabel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berdasarkan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hubungan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kolom-kolom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mereka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JOIN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ketika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kita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perlu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mengambil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terkait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tabel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berbeda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beberapa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jenis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JOIN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umum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seperti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INNER JOIN, LEFT JOIN, RIGHT JOIN, FULL JOIN, dan CROSS JOIN.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JOIN,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kita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menggabungkan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baris-baris data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sesuai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berdasarkan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cocok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kolom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terhubung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tabel-tabel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tersebut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l"/>
            <a:endParaRPr lang="en-ID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Subquery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klausa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FROM: Subquery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klausa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FROM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menyertakan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hasil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kueri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terpisah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tabel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sementara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kueri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Subquery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klausa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FROM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sumber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kueri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Biasanya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subquery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ketika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kita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perlu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mengambil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tabel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turunan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melakukan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operasi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penggalian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sebelum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kueri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dieksekusi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0" name="Google Shape;70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74" name="Google Shape;74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"/>
          <p:cNvSpPr txBox="1"/>
          <p:nvPr/>
        </p:nvSpPr>
        <p:spPr>
          <a:xfrm>
            <a:off x="-17452" y="525732"/>
            <a:ext cx="9144000" cy="427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Subquery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klausa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WHERE: Subquery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klausa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WHERE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menyertakan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kueri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terpisah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kondisi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pernyataan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WHERE. Subquery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menghasilkan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satu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beberapa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baris data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kondisi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klausa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WHERE. Subquery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klausa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WHERE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ketika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kita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perlu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memfilter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berdasarkan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hasil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kueri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terpisah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l"/>
            <a:endParaRPr lang="en-ID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Bekerja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timestamp: Timestamp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jenis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SQL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merepresentasikan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tanggal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waktu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presisi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hingga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detik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Ketika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bekerja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timestamp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SQL,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kita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melakukan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berbagai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operasi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seperti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algn="l"/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Memasukkan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timestamp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tabel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Kita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pernyataan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INSERT INTO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memasukkan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timestamp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kolom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tipe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timestamp.</a:t>
            </a:r>
          </a:p>
          <a:p>
            <a:pPr algn="l"/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Memformat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timestamp: Kita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fungsi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FORMAT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CONVERT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mengubah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format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tampilan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timestamp.</a:t>
            </a:r>
          </a:p>
          <a:p>
            <a:pPr algn="l"/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Membandingkan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timestamp: Kita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operator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perbandingan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seperti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&lt;, &gt;, &lt;=, &gt;=, =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membandingkan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dua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timestamp.</a:t>
            </a:r>
          </a:p>
          <a:p>
            <a:pPr algn="l"/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Menjalankan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operasi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aritmatika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timestamp: Kita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fungsi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DATE_ADD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DATE_SUB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menambah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mengurangi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waktu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timestamp.</a:t>
            </a:r>
          </a:p>
          <a:p>
            <a:pPr algn="l"/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Mengubah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zona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waktu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Kita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fungsi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CONVERT_TZ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mengubah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zona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waktu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timestamp.</a:t>
            </a:r>
          </a:p>
          <a:p>
            <a:pPr algn="l"/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fitur-fitur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kita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mudah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bekerja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timestamp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SQL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melakukan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operasi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diperlukan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tergantung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kebutuhan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aplikasi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analisis</a:t>
            </a:r>
            <a:r>
              <a:rPr lang="en-ID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209324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2" name="Google Shape;92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96" name="Google Shape;96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560125" y="1139750"/>
            <a:ext cx="84165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[tokopaedi] Buat daftar konsumen dengan rata-rata spending per transsaksi di atas rata-rata seluruh konsumen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[dvdrental] Buat tabel berisi riwayat transaksi rental dengan kolom sebagai berikut</a:t>
            </a:r>
            <a:endParaRPr sz="1700" dirty="0"/>
          </a:p>
        </p:txBody>
      </p:sp>
      <p:graphicFrame>
        <p:nvGraphicFramePr>
          <p:cNvPr id="109" name="Google Shape;109;p3"/>
          <p:cNvGraphicFramePr/>
          <p:nvPr/>
        </p:nvGraphicFramePr>
        <p:xfrm>
          <a:off x="952500" y="2381250"/>
          <a:ext cx="7457625" cy="434225"/>
        </p:xfrm>
        <a:graphic>
          <a:graphicData uri="http://schemas.openxmlformats.org/drawingml/2006/table">
            <a:tbl>
              <a:tblPr>
                <a:noFill/>
                <a:tableStyleId>{24119C3E-1310-4378-A2B0-50685C93B910}</a:tableStyleId>
              </a:tblPr>
              <a:tblGrid>
                <a:gridCol w="149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rental_id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rental_date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return_date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film_title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customer_name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2" name="Google Shape;92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96" name="Google Shape;96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F0103-10C2-BF33-64DE-103D15E80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269" y="1061914"/>
            <a:ext cx="6439458" cy="1112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1CEE1E-2CDE-3C61-F247-1B881F283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850" y="2298845"/>
            <a:ext cx="4092295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6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2" name="Google Shape;92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96" name="Google Shape;96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A3728-5F65-7762-5BF2-23D41B28A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5696"/>
            <a:ext cx="9144000" cy="1459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017466-3E9D-FB62-2DBE-74E0E6638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79" y="2493171"/>
            <a:ext cx="7841660" cy="20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9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a19f643bd_0_0"/>
          <p:cNvSpPr txBox="1"/>
          <p:nvPr/>
        </p:nvSpPr>
        <p:spPr>
          <a:xfrm>
            <a:off x="332350" y="299525"/>
            <a:ext cx="8520600" cy="13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5200" b="1" i="0" u="none" strike="noStrike" cap="non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Follow me!</a:t>
            </a:r>
            <a:endParaRPr sz="5200" b="0" i="0" u="none" strike="noStrike" cap="none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1ca19f643bd_0_0"/>
          <p:cNvSpPr txBox="1"/>
          <p:nvPr/>
        </p:nvSpPr>
        <p:spPr>
          <a:xfrm>
            <a:off x="398525" y="1685150"/>
            <a:ext cx="4962000" cy="17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D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Instagram : @Rizky_Anugrah179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D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Twitter : @Muhamma29711980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D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LinkedIn : muhammad-rizky-anugrah-730b06239</a:t>
            </a:r>
          </a:p>
        </p:txBody>
      </p:sp>
      <p:pic>
        <p:nvPicPr>
          <p:cNvPr id="115" name="Google Shape;115;g1ca19f643b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2925" y="830550"/>
            <a:ext cx="3482400" cy="3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ca19f643bd_0_0"/>
          <p:cNvSpPr txBox="1"/>
          <p:nvPr/>
        </p:nvSpPr>
        <p:spPr>
          <a:xfrm>
            <a:off x="454075" y="3800825"/>
            <a:ext cx="52677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Bootcamp Data Analysis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by @myskill.id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Microsoft Office PowerPoint</Application>
  <PresentationFormat>On-screen Show 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Roboto Medium</vt:lpstr>
      <vt:lpstr>Roboto</vt:lpstr>
      <vt:lpstr>Caveat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MUHAMMAD RIZKY ANUGRAH</cp:lastModifiedBy>
  <cp:revision>1</cp:revision>
  <dcterms:modified xsi:type="dcterms:W3CDTF">2023-06-13T20:36:58Z</dcterms:modified>
</cp:coreProperties>
</file>