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59" r:id="rId5"/>
    <p:sldId id="262" r:id="rId6"/>
    <p:sldId id="263" r:id="rId7"/>
    <p:sldId id="260" r:id="rId8"/>
  </p:sldIdLst>
  <p:sldSz cx="9144000" cy="5143500" type="screen16x9"/>
  <p:notesSz cx="6858000" cy="9144000"/>
  <p:embeddedFontLst>
    <p:embeddedFont>
      <p:font typeface="Caveat" panose="020B0604020202020204" charset="0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Medium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johDaVbpJ4ZjdhxmF+0TJ1DYD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D4C796-A1D4-4CB8-B97F-805B84A2F91D}" v="6" dt="2023-06-13T02:18:13.6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RIZKY ANUGRAH" userId="a03762c2-d410-4f5d-882e-a2eb0437aee7" providerId="ADAL" clId="{91D4C796-A1D4-4CB8-B97F-805B84A2F91D}"/>
    <pc:docChg chg="undo custSel addSld delSld modSld">
      <pc:chgData name="MUHAMMAD RIZKY ANUGRAH" userId="a03762c2-d410-4f5d-882e-a2eb0437aee7" providerId="ADAL" clId="{91D4C796-A1D4-4CB8-B97F-805B84A2F91D}" dt="2023-06-13T02:18:35.720" v="145" actId="14100"/>
      <pc:docMkLst>
        <pc:docMk/>
      </pc:docMkLst>
      <pc:sldChg chg="del">
        <pc:chgData name="MUHAMMAD RIZKY ANUGRAH" userId="a03762c2-d410-4f5d-882e-a2eb0437aee7" providerId="ADAL" clId="{91D4C796-A1D4-4CB8-B97F-805B84A2F91D}" dt="2023-06-12T00:08:19.459" v="0" actId="47"/>
        <pc:sldMkLst>
          <pc:docMk/>
          <pc:sldMk cId="0" sldId="256"/>
        </pc:sldMkLst>
      </pc:sldChg>
      <pc:sldChg chg="addSp delSp modSp mod">
        <pc:chgData name="MUHAMMAD RIZKY ANUGRAH" userId="a03762c2-d410-4f5d-882e-a2eb0437aee7" providerId="ADAL" clId="{91D4C796-A1D4-4CB8-B97F-805B84A2F91D}" dt="2023-06-13T02:18:35.720" v="145" actId="14100"/>
        <pc:sldMkLst>
          <pc:docMk/>
          <pc:sldMk cId="0" sldId="257"/>
        </pc:sldMkLst>
        <pc:spChg chg="add del mod">
          <ac:chgData name="MUHAMMAD RIZKY ANUGRAH" userId="a03762c2-d410-4f5d-882e-a2eb0437aee7" providerId="ADAL" clId="{91D4C796-A1D4-4CB8-B97F-805B84A2F91D}" dt="2023-06-13T02:18:19.089" v="117" actId="478"/>
          <ac:spMkLst>
            <pc:docMk/>
            <pc:sldMk cId="0" sldId="257"/>
            <ac:spMk id="2" creationId="{2FF5D369-1811-F351-D200-543F0D08F6CE}"/>
          </ac:spMkLst>
        </pc:spChg>
        <pc:spChg chg="mod">
          <ac:chgData name="MUHAMMAD RIZKY ANUGRAH" userId="a03762c2-d410-4f5d-882e-a2eb0437aee7" providerId="ADAL" clId="{91D4C796-A1D4-4CB8-B97F-805B84A2F91D}" dt="2023-06-13T02:18:35.720" v="145" actId="14100"/>
          <ac:spMkLst>
            <pc:docMk/>
            <pc:sldMk cId="0" sldId="257"/>
            <ac:spMk id="65" creationId="{00000000-0000-0000-0000-000000000000}"/>
          </ac:spMkLst>
        </pc:spChg>
      </pc:sldChg>
      <pc:sldChg chg="modSp mod">
        <pc:chgData name="MUHAMMAD RIZKY ANUGRAH" userId="a03762c2-d410-4f5d-882e-a2eb0437aee7" providerId="ADAL" clId="{91D4C796-A1D4-4CB8-B97F-805B84A2F91D}" dt="2023-06-12T01:22:26.621" v="12" actId="404"/>
        <pc:sldMkLst>
          <pc:docMk/>
          <pc:sldMk cId="0" sldId="258"/>
        </pc:sldMkLst>
        <pc:spChg chg="mod">
          <ac:chgData name="MUHAMMAD RIZKY ANUGRAH" userId="a03762c2-d410-4f5d-882e-a2eb0437aee7" providerId="ADAL" clId="{91D4C796-A1D4-4CB8-B97F-805B84A2F91D}" dt="2023-06-12T01:22:26.621" v="12" actId="404"/>
          <ac:spMkLst>
            <pc:docMk/>
            <pc:sldMk cId="0" sldId="258"/>
            <ac:spMk id="93" creationId="{00000000-0000-0000-0000-000000000000}"/>
          </ac:spMkLst>
        </pc:spChg>
      </pc:sldChg>
      <pc:sldChg chg="modSp mod">
        <pc:chgData name="MUHAMMAD RIZKY ANUGRAH" userId="a03762c2-d410-4f5d-882e-a2eb0437aee7" providerId="ADAL" clId="{91D4C796-A1D4-4CB8-B97F-805B84A2F91D}" dt="2023-06-12T03:51:26.755" v="115"/>
        <pc:sldMkLst>
          <pc:docMk/>
          <pc:sldMk cId="0" sldId="260"/>
        </pc:sldMkLst>
        <pc:spChg chg="mod">
          <ac:chgData name="MUHAMMAD RIZKY ANUGRAH" userId="a03762c2-d410-4f5d-882e-a2eb0437aee7" providerId="ADAL" clId="{91D4C796-A1D4-4CB8-B97F-805B84A2F91D}" dt="2023-06-12T03:51:26.755" v="115"/>
          <ac:spMkLst>
            <pc:docMk/>
            <pc:sldMk cId="0" sldId="260"/>
            <ac:spMk id="121" creationId="{00000000-0000-0000-0000-000000000000}"/>
          </ac:spMkLst>
        </pc:spChg>
      </pc:sldChg>
      <pc:sldChg chg="delSp modSp add mod">
        <pc:chgData name="MUHAMMAD RIZKY ANUGRAH" userId="a03762c2-d410-4f5d-882e-a2eb0437aee7" providerId="ADAL" clId="{91D4C796-A1D4-4CB8-B97F-805B84A2F91D}" dt="2023-06-12T01:24:22.850" v="30" actId="14100"/>
        <pc:sldMkLst>
          <pc:docMk/>
          <pc:sldMk cId="1469507475" sldId="261"/>
        </pc:sldMkLst>
        <pc:spChg chg="del">
          <ac:chgData name="MUHAMMAD RIZKY ANUGRAH" userId="a03762c2-d410-4f5d-882e-a2eb0437aee7" providerId="ADAL" clId="{91D4C796-A1D4-4CB8-B97F-805B84A2F91D}" dt="2023-06-12T01:24:08.381" v="28" actId="478"/>
          <ac:spMkLst>
            <pc:docMk/>
            <pc:sldMk cId="1469507475" sldId="261"/>
            <ac:spMk id="92" creationId="{00000000-0000-0000-0000-000000000000}"/>
          </ac:spMkLst>
        </pc:spChg>
        <pc:spChg chg="mod">
          <ac:chgData name="MUHAMMAD RIZKY ANUGRAH" userId="a03762c2-d410-4f5d-882e-a2eb0437aee7" providerId="ADAL" clId="{91D4C796-A1D4-4CB8-B97F-805B84A2F91D}" dt="2023-06-12T01:24:22.850" v="30" actId="14100"/>
          <ac:spMkLst>
            <pc:docMk/>
            <pc:sldMk cId="1469507475" sldId="261"/>
            <ac:spMk id="93" creationId="{00000000-0000-0000-0000-000000000000}"/>
          </ac:spMkLst>
        </pc:spChg>
      </pc:sldChg>
      <pc:sldChg chg="modSp add mod">
        <pc:chgData name="MUHAMMAD RIZKY ANUGRAH" userId="a03762c2-d410-4f5d-882e-a2eb0437aee7" providerId="ADAL" clId="{91D4C796-A1D4-4CB8-B97F-805B84A2F91D}" dt="2023-06-12T03:42:56.092" v="49" actId="20577"/>
        <pc:sldMkLst>
          <pc:docMk/>
          <pc:sldMk cId="660558278" sldId="262"/>
        </pc:sldMkLst>
        <pc:spChg chg="mod">
          <ac:chgData name="MUHAMMAD RIZKY ANUGRAH" userId="a03762c2-d410-4f5d-882e-a2eb0437aee7" providerId="ADAL" clId="{91D4C796-A1D4-4CB8-B97F-805B84A2F91D}" dt="2023-06-12T03:42:56.092" v="49" actId="20577"/>
          <ac:spMkLst>
            <pc:docMk/>
            <pc:sldMk cId="660558278" sldId="262"/>
            <ac:spMk id="93" creationId="{00000000-0000-0000-0000-000000000000}"/>
          </ac:spMkLst>
        </pc:spChg>
      </pc:sldChg>
      <pc:sldChg chg="add del">
        <pc:chgData name="MUHAMMAD RIZKY ANUGRAH" userId="a03762c2-d410-4f5d-882e-a2eb0437aee7" providerId="ADAL" clId="{91D4C796-A1D4-4CB8-B97F-805B84A2F91D}" dt="2023-06-12T03:43:17.231" v="51"/>
        <pc:sldMkLst>
          <pc:docMk/>
          <pc:sldMk cId="513826367" sldId="263"/>
        </pc:sldMkLst>
      </pc:sldChg>
      <pc:sldChg chg="modSp add mod">
        <pc:chgData name="MUHAMMAD RIZKY ANUGRAH" userId="a03762c2-d410-4f5d-882e-a2eb0437aee7" providerId="ADAL" clId="{91D4C796-A1D4-4CB8-B97F-805B84A2F91D}" dt="2023-06-12T03:43:55.842" v="60" actId="20577"/>
        <pc:sldMkLst>
          <pc:docMk/>
          <pc:sldMk cId="2574220409" sldId="263"/>
        </pc:sldMkLst>
        <pc:spChg chg="mod">
          <ac:chgData name="MUHAMMAD RIZKY ANUGRAH" userId="a03762c2-d410-4f5d-882e-a2eb0437aee7" providerId="ADAL" clId="{91D4C796-A1D4-4CB8-B97F-805B84A2F91D}" dt="2023-06-12T03:43:55.842" v="60" actId="20577"/>
          <ac:spMkLst>
            <pc:docMk/>
            <pc:sldMk cId="2574220409" sldId="263"/>
            <ac:spMk id="93" creationId="{00000000-0000-0000-0000-000000000000}"/>
          </ac:spMkLst>
        </pc:spChg>
      </pc:sldChg>
      <pc:sldMasterChg chg="delSldLayout">
        <pc:chgData name="MUHAMMAD RIZKY ANUGRAH" userId="a03762c2-d410-4f5d-882e-a2eb0437aee7" providerId="ADAL" clId="{91D4C796-A1D4-4CB8-B97F-805B84A2F91D}" dt="2023-06-12T00:08:19.459" v="0" actId="47"/>
        <pc:sldMasterMkLst>
          <pc:docMk/>
          <pc:sldMasterMk cId="0" sldId="2147483648"/>
        </pc:sldMasterMkLst>
        <pc:sldLayoutChg chg="del">
          <pc:chgData name="MUHAMMAD RIZKY ANUGRAH" userId="a03762c2-d410-4f5d-882e-a2eb0437aee7" providerId="ADAL" clId="{91D4C796-A1D4-4CB8-B97F-805B84A2F91D}" dt="2023-06-12T00:08:19.459" v="0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6508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96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89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ca19fc88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1ca19fc88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68850" y="186749"/>
            <a:ext cx="1053300" cy="462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"/>
          <p:cNvPicPr preferRelativeResize="0"/>
          <p:nvPr/>
        </p:nvPicPr>
        <p:blipFill rotWithShape="1">
          <a:blip r:embed="rId4">
            <a:alphaModFix/>
          </a:blip>
          <a:srcRect l="44385" r="23207" b="4798"/>
          <a:stretch/>
        </p:blipFill>
        <p:spPr>
          <a:xfrm>
            <a:off x="0" y="0"/>
            <a:ext cx="26228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2902325" y="406300"/>
            <a:ext cx="318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</a:t>
            </a:r>
            <a:endParaRPr sz="2400" b="1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2971724" y="3509885"/>
            <a:ext cx="3614929" cy="304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Oleh: </a:t>
            </a:r>
            <a:r>
              <a:rPr lang="en" sz="18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Muhammad Rizky Anugrah</a:t>
            </a:r>
            <a:endParaRPr sz="18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2917050" y="1275900"/>
            <a:ext cx="6005100" cy="17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6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What is </a:t>
            </a:r>
            <a:endParaRPr sz="6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</a:pPr>
            <a:r>
              <a:rPr lang="en" sz="62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Analyst?</a:t>
            </a:r>
            <a:endParaRPr sz="62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" name="Google Shape;67;p1"/>
          <p:cNvCxnSpPr/>
          <p:nvPr/>
        </p:nvCxnSpPr>
        <p:spPr>
          <a:xfrm>
            <a:off x="2971725" y="4074671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1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en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FULLSTACK INTENSIVE BOOTCAMP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PORTOFOLIO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36550" y="903175"/>
            <a:ext cx="7973700" cy="315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Analytics: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ID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Analytics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proses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pengumpulan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pengolahan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interpretasi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visualisasi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mendapatkan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wawasan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pemahaman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berarti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Tujuan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utama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Analytics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mengidentifikasi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pola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tren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informasi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digunakan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pengambilan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keputusan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baik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pemecahan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masalah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pemahaman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mendalam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suatu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fenomena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situasi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ID" b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 Analytics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melibatkan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penerapan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berbagai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teknik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algoritma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statistik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matematika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metode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komputasi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mengolah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menganalisis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data. Hal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memungkinkan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organisasi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individu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menggali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wawasan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berharga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mereka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termasuk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penemuan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pola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tersembunyi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prediksi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masa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depan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pengidentifikasian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masalah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peluang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baru</a:t>
            </a:r>
            <a:r>
              <a:rPr lang="en-ID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5147" y="37225"/>
            <a:ext cx="9033706" cy="506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Langkah-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langkah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Analytics: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Proses Data Analytics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melibatkan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serangkaian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langkah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sistematis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mengolah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Berikut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adalah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beberapa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langkah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umum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Analytics: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Identifikasi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tujuan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Menentukan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tujuan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ingin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dicapai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Tujuan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berkisar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menjawab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pertanyaan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bisnis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memecahkan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masalah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tertentu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hingga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mengidentifikasi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peluang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baru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Pengumpulan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Mengumpulkan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relevan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diperlukan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Data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berasal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berbagai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sumber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termasuk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basis data internal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organisasi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data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eksternal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survei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sensor,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lainnya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Pembersihan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(Data Cleaning):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pembersihan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preprocessing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data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menghilangkan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kesalahan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hilang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relevan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Langkah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melibatkan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pengecekan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integritas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transformasi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data,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pengisian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nilai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hilang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Eksplorasi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(Data Exploration):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Melakukan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eksplorasi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memahami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struktur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karakteristik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melibatkan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visualisasi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penggalian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wawasan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awal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deskriptif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Pemodelan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(Data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Modeling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Menerapkan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metode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menghasilkan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model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algoritma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relevan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mencakup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statistik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pemodelan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matematika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penggunaan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algoritma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machine learning.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Interpretasi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dimodelkan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mendapatkan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wawasan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berarti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melibatkan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interpretasi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identifikasi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tren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pengujian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hipotesis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pembuatan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kesimpulan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Komunikasi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Mengkomunikasikan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hasil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secara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efektif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pemangku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kepentingan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relevan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melibatkan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laporan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tertulis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presentasi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visual,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visualisasi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mudah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dipahami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Pengambilan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keputusan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wawasan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diperoleh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mengambil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keputusan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baik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mengoptimalkan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strategi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bisnis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atau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mengidentifikasi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tindakan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perlu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Langkah-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langkah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Analytics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berbeda-beda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tergantung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pada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sifat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proyek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jenis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data,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tujuan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Namun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secara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umum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langkah-langkah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memberikan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kerangka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kerja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sistematis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mengolah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menganalisis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tujuan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mendapatkan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pemahaman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baik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950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99" name="Google Shape;99;p3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" name="Google Shape;102;p3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103" name="Google Shape;103;p3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" name="Google Shape;112;p3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3"/>
          <p:cNvSpPr txBox="1"/>
          <p:nvPr/>
        </p:nvSpPr>
        <p:spPr>
          <a:xfrm>
            <a:off x="359325" y="164275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15 MINS: LET’S DO THIS!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3"/>
          <p:cNvSpPr txBox="1"/>
          <p:nvPr/>
        </p:nvSpPr>
        <p:spPr>
          <a:xfrm>
            <a:off x="359325" y="1363500"/>
            <a:ext cx="89772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Develop your analysis framework that contained:</a:t>
            </a: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Problem Setting</a:t>
            </a: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Ideal Condition</a:t>
            </a: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Existing Condition</a:t>
            </a: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lphaLcPeriod"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Gap</a:t>
            </a: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Problem Breakdown (to prioritize your problem solving process)</a:t>
            </a: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Problem Tree (to review all the possibility that able to become a root cause) </a:t>
            </a:r>
            <a:r>
              <a:rPr lang="en" sz="15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" sz="1000" b="0" i="1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at least 3 point/ hypotheses for problem tree</a:t>
            </a:r>
            <a:endParaRPr sz="1000" b="0" i="1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5147" y="37225"/>
            <a:ext cx="9033706" cy="2520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Kerangka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ID" sz="1200" b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Penetapan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Masalah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Ideal: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Menciptakan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pengalaman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personal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bagi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penerima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manfaat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kegiatan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Kondisi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Saat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Pendekatan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penggalangan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dana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secara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tradisional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Kesenjangan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adanya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pengalaman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personal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memadai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bagi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penerima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manfaat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-ID" sz="1200" b="0" u="none" strike="noStrike" cap="none" dirty="0">
              <a:solidFill>
                <a:schemeClr val="tx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Pembongkaran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Masalah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memprioritaskan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proses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pemecahan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masalah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):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Kurangnya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informasi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preferensi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kebutuhan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serta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penerima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manfaat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adanya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sistem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pelacakan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pemantauan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efisien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penggalangan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dana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distribusi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Kurangnya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transparansi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komunikasi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efektif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antara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penerima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manfaat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yayasan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200" b="0" u="none" strike="noStrike" cap="none" dirty="0" err="1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amal</a:t>
            </a:r>
            <a:r>
              <a:rPr lang="en-ID" sz="1200" b="0" u="none" strike="noStrike" cap="none" dirty="0">
                <a:solidFill>
                  <a:schemeClr val="tx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055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"/>
          <p:cNvGrpSpPr/>
          <p:nvPr/>
        </p:nvGrpSpPr>
        <p:grpSpPr>
          <a:xfrm>
            <a:off x="3854590" y="4740700"/>
            <a:ext cx="1434817" cy="389011"/>
            <a:chOff x="3248325" y="4588800"/>
            <a:chExt cx="2045939" cy="554700"/>
          </a:xfrm>
        </p:grpSpPr>
        <p:sp>
          <p:nvSpPr>
            <p:cNvPr id="77" name="Google Shape;77;p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0" name="Google Shape;80;p2"/>
          <p:cNvGrpSpPr/>
          <p:nvPr/>
        </p:nvGrpSpPr>
        <p:grpSpPr>
          <a:xfrm>
            <a:off x="8325085" y="65157"/>
            <a:ext cx="763768" cy="752531"/>
            <a:chOff x="695950" y="3458000"/>
            <a:chExt cx="966550" cy="952450"/>
          </a:xfrm>
        </p:grpSpPr>
        <p:sp>
          <p:nvSpPr>
            <p:cNvPr id="81" name="Google Shape;81;p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" name="Google Shape;90;p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" sz="1100" b="1" i="0" u="none" strike="noStrike" kern="0" cap="none" spc="0" normalizeH="0" baseline="0" noProof="0">
                <a:ln>
                  <a:noFill/>
                </a:ln>
                <a:solidFill>
                  <a:srgbClr val="18919B"/>
                </a:solidFill>
                <a:effectLst/>
                <a:uLnTx/>
                <a:uFillTx/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kumimoji="0" sz="1100" b="1" i="0" u="none" strike="noStrike" kern="0" cap="none" spc="0" normalizeH="0" baseline="0" noProof="0">
              <a:ln>
                <a:noFill/>
              </a:ln>
              <a:solidFill>
                <a:srgbClr val="18919B"/>
              </a:solidFill>
              <a:effectLst/>
              <a:uLnTx/>
              <a:uFillTx/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5147" y="37225"/>
            <a:ext cx="9033706" cy="421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Pohon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Masalah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meninjau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semua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kemungkinan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menjadi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akar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penyebab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) - minimal 3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poin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hypotesis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pohon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masalah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a.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Kurangnya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pemahaman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preferensi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Kurangnya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kurangnya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wawasan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preferensi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mereka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Kurangnya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personalisasi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komunikasi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adanya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penyesuaian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strategi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penggalangan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dana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berdasarkan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preferensi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endParaRPr kumimoji="0" lang="en-ID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b.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adanya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sistem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pelacakan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pemantauan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efisien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adanya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sistem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pengelolaan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data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penerima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manfaat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terintegrasi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Kesulitan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memantau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melacak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keberhasilan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kampanye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penggalangan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dana.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adanya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metode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memantau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efektivitas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distribusi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amal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endParaRPr kumimoji="0" lang="en-ID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c.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Kurangnya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transparansi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komunikasi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Kurangnya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informasi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diberikan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kepada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tentang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penggunaan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dana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telah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disumbangkan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adanya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saluran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komunikasi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jelas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antara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penerima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manfaat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Tidak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adanya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mekanisme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umpan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balik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dari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penerima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manfaat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membantu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memperbaiki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program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amal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tabLst/>
              <a:defRPr/>
            </a:pP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Dengan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menggunakan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kerangka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analisis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ini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, Haji Endo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dapat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mengidentifikasi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masalah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perlu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dipecahkan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mengutamakan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solusi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tepat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, dan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mengembangkan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strategi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sesuai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menciptakan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pengalaman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personal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bagi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donatur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dan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penerima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manfaat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dalam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kegiatan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amal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yang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dilakukan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oleh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yayasan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kumimoji="0" lang="en-ID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tersebut</a:t>
            </a:r>
            <a:r>
              <a:rPr kumimoji="0" lang="en-ID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4220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ca19fc88bc_0_0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en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1ca19fc88bc_0_0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 @Rizky_Anugrah179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 @Muhamma29711980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 </a:t>
            </a:r>
            <a:r>
              <a:rPr lang="en-ID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muhammad-rizky-anugrah-730b06239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1ca19fc88bc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1ca19fc88bc_0_0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Bootcamp Data Analysis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On-screen Show (16:9)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Roboto Medium</vt:lpstr>
      <vt:lpstr>Caveat</vt:lpstr>
      <vt:lpstr>Roboto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MUHAMMAD RIZKY ANUGRAH</cp:lastModifiedBy>
  <cp:revision>1</cp:revision>
  <dcterms:modified xsi:type="dcterms:W3CDTF">2023-06-13T02:18:38Z</dcterms:modified>
</cp:coreProperties>
</file>