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61" r:id="rId6"/>
    <p:sldId id="263" r:id="rId7"/>
    <p:sldId id="264" r:id="rId8"/>
    <p:sldId id="259" r:id="rId9"/>
  </p:sldIdLst>
  <p:sldSz cx="9144000" cy="5143500" type="screen16x9"/>
  <p:notesSz cx="6858000" cy="9144000"/>
  <p:embeddedFontLst>
    <p:embeddedFont>
      <p:font typeface="Caveat" panose="020B0604020202020204" charset="0"/>
      <p:regular r:id="rId11"/>
      <p:bold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Roboto Medium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iflqvrb3VY1V7YaFeqkmjK3j5C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A0C20C-3452-45B3-BD2A-61F12AEDA466}" v="10" dt="2023-06-12T05:05:52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RIZKY ANUGRAH" userId="a03762c2-d410-4f5d-882e-a2eb0437aee7" providerId="ADAL" clId="{14A0C20C-3452-45B3-BD2A-61F12AEDA466}"/>
    <pc:docChg chg="undo custSel addSld delSld modSld">
      <pc:chgData name="MUHAMMAD RIZKY ANUGRAH" userId="a03762c2-d410-4f5d-882e-a2eb0437aee7" providerId="ADAL" clId="{14A0C20C-3452-45B3-BD2A-61F12AEDA466}" dt="2023-06-13T02:19:00.676" v="87" actId="14100"/>
      <pc:docMkLst>
        <pc:docMk/>
      </pc:docMkLst>
      <pc:sldChg chg="modSp mod">
        <pc:chgData name="MUHAMMAD RIZKY ANUGRAH" userId="a03762c2-d410-4f5d-882e-a2eb0437aee7" providerId="ADAL" clId="{14A0C20C-3452-45B3-BD2A-61F12AEDA466}" dt="2023-06-13T02:19:00.676" v="87" actId="14100"/>
        <pc:sldMkLst>
          <pc:docMk/>
          <pc:sldMk cId="0" sldId="256"/>
        </pc:sldMkLst>
        <pc:spChg chg="mod">
          <ac:chgData name="MUHAMMAD RIZKY ANUGRAH" userId="a03762c2-d410-4f5d-882e-a2eb0437aee7" providerId="ADAL" clId="{14A0C20C-3452-45B3-BD2A-61F12AEDA466}" dt="2023-06-13T02:19:00.676" v="87" actId="14100"/>
          <ac:spMkLst>
            <pc:docMk/>
            <pc:sldMk cId="0" sldId="256"/>
            <ac:spMk id="58" creationId="{00000000-0000-0000-0000-000000000000}"/>
          </ac:spMkLst>
        </pc:spChg>
      </pc:sldChg>
      <pc:sldChg chg="modSp mod">
        <pc:chgData name="MUHAMMAD RIZKY ANUGRAH" userId="a03762c2-d410-4f5d-882e-a2eb0437aee7" providerId="ADAL" clId="{14A0C20C-3452-45B3-BD2A-61F12AEDA466}" dt="2023-06-12T05:08:32.988" v="58" actId="2711"/>
        <pc:sldMkLst>
          <pc:docMk/>
          <pc:sldMk cId="0" sldId="257"/>
        </pc:sldMkLst>
        <pc:spChg chg="mod">
          <ac:chgData name="MUHAMMAD RIZKY ANUGRAH" userId="a03762c2-d410-4f5d-882e-a2eb0437aee7" providerId="ADAL" clId="{14A0C20C-3452-45B3-BD2A-61F12AEDA466}" dt="2023-06-12T05:08:32.988" v="58" actId="2711"/>
          <ac:spMkLst>
            <pc:docMk/>
            <pc:sldMk cId="0" sldId="257"/>
            <ac:spMk id="86" creationId="{00000000-0000-0000-0000-000000000000}"/>
          </ac:spMkLst>
        </pc:spChg>
      </pc:sldChg>
      <pc:sldChg chg="addSp modSp mod">
        <pc:chgData name="MUHAMMAD RIZKY ANUGRAH" userId="a03762c2-d410-4f5d-882e-a2eb0437aee7" providerId="ADAL" clId="{14A0C20C-3452-45B3-BD2A-61F12AEDA466}" dt="2023-06-12T05:01:04.305" v="30" actId="14100"/>
        <pc:sldMkLst>
          <pc:docMk/>
          <pc:sldMk cId="0" sldId="258"/>
        </pc:sldMkLst>
        <pc:picChg chg="add mod">
          <ac:chgData name="MUHAMMAD RIZKY ANUGRAH" userId="a03762c2-d410-4f5d-882e-a2eb0437aee7" providerId="ADAL" clId="{14A0C20C-3452-45B3-BD2A-61F12AEDA466}" dt="2023-06-12T05:01:04.305" v="30" actId="14100"/>
          <ac:picMkLst>
            <pc:docMk/>
            <pc:sldMk cId="0" sldId="258"/>
            <ac:picMk id="3" creationId="{897C4FCE-EE84-7146-A7BE-E8971EFCDF4E}"/>
          </ac:picMkLst>
        </pc:picChg>
      </pc:sldChg>
      <pc:sldChg chg="modSp mod">
        <pc:chgData name="MUHAMMAD RIZKY ANUGRAH" userId="a03762c2-d410-4f5d-882e-a2eb0437aee7" providerId="ADAL" clId="{14A0C20C-3452-45B3-BD2A-61F12AEDA466}" dt="2023-06-12T05:08:04.987" v="57"/>
        <pc:sldMkLst>
          <pc:docMk/>
          <pc:sldMk cId="0" sldId="259"/>
        </pc:sldMkLst>
        <pc:spChg chg="mod">
          <ac:chgData name="MUHAMMAD RIZKY ANUGRAH" userId="a03762c2-d410-4f5d-882e-a2eb0437aee7" providerId="ADAL" clId="{14A0C20C-3452-45B3-BD2A-61F12AEDA466}" dt="2023-06-12T05:08:04.987" v="57"/>
          <ac:spMkLst>
            <pc:docMk/>
            <pc:sldMk cId="0" sldId="259"/>
            <ac:spMk id="114" creationId="{00000000-0000-0000-0000-000000000000}"/>
          </ac:spMkLst>
        </pc:spChg>
      </pc:sldChg>
      <pc:sldChg chg="modSp add mod">
        <pc:chgData name="MUHAMMAD RIZKY ANUGRAH" userId="a03762c2-d410-4f5d-882e-a2eb0437aee7" providerId="ADAL" clId="{14A0C20C-3452-45B3-BD2A-61F12AEDA466}" dt="2023-06-12T05:08:39.094" v="59" actId="2711"/>
        <pc:sldMkLst>
          <pc:docMk/>
          <pc:sldMk cId="1892479462" sldId="260"/>
        </pc:sldMkLst>
        <pc:spChg chg="mod">
          <ac:chgData name="MUHAMMAD RIZKY ANUGRAH" userId="a03762c2-d410-4f5d-882e-a2eb0437aee7" providerId="ADAL" clId="{14A0C20C-3452-45B3-BD2A-61F12AEDA466}" dt="2023-06-12T05:08:39.094" v="59" actId="2711"/>
          <ac:spMkLst>
            <pc:docMk/>
            <pc:sldMk cId="1892479462" sldId="260"/>
            <ac:spMk id="86" creationId="{00000000-0000-0000-0000-000000000000}"/>
          </ac:spMkLst>
        </pc:spChg>
      </pc:sldChg>
      <pc:sldChg chg="add del">
        <pc:chgData name="MUHAMMAD RIZKY ANUGRAH" userId="a03762c2-d410-4f5d-882e-a2eb0437aee7" providerId="ADAL" clId="{14A0C20C-3452-45B3-BD2A-61F12AEDA466}" dt="2023-06-12T04:25:24.804" v="20"/>
        <pc:sldMkLst>
          <pc:docMk/>
          <pc:sldMk cId="3435196220" sldId="260"/>
        </pc:sldMkLst>
      </pc:sldChg>
      <pc:sldChg chg="addSp delSp modSp add mod">
        <pc:chgData name="MUHAMMAD RIZKY ANUGRAH" userId="a03762c2-d410-4f5d-882e-a2eb0437aee7" providerId="ADAL" clId="{14A0C20C-3452-45B3-BD2A-61F12AEDA466}" dt="2023-06-12T05:02:16.541" v="37" actId="14100"/>
        <pc:sldMkLst>
          <pc:docMk/>
          <pc:sldMk cId="1392134046" sldId="261"/>
        </pc:sldMkLst>
        <pc:spChg chg="del">
          <ac:chgData name="MUHAMMAD RIZKY ANUGRAH" userId="a03762c2-d410-4f5d-882e-a2eb0437aee7" providerId="ADAL" clId="{14A0C20C-3452-45B3-BD2A-61F12AEDA466}" dt="2023-06-12T05:01:19.252" v="33" actId="478"/>
          <ac:spMkLst>
            <pc:docMk/>
            <pc:sldMk cId="1392134046" sldId="261"/>
            <ac:spMk id="108" creationId="{00000000-0000-0000-0000-000000000000}"/>
          </ac:spMkLst>
        </pc:spChg>
        <pc:picChg chg="del">
          <ac:chgData name="MUHAMMAD RIZKY ANUGRAH" userId="a03762c2-d410-4f5d-882e-a2eb0437aee7" providerId="ADAL" clId="{14A0C20C-3452-45B3-BD2A-61F12AEDA466}" dt="2023-06-12T05:01:15.346" v="32" actId="478"/>
          <ac:picMkLst>
            <pc:docMk/>
            <pc:sldMk cId="1392134046" sldId="261"/>
            <ac:picMk id="3" creationId="{897C4FCE-EE84-7146-A7BE-E8971EFCDF4E}"/>
          </ac:picMkLst>
        </pc:picChg>
        <pc:picChg chg="add mod">
          <ac:chgData name="MUHAMMAD RIZKY ANUGRAH" userId="a03762c2-d410-4f5d-882e-a2eb0437aee7" providerId="ADAL" clId="{14A0C20C-3452-45B3-BD2A-61F12AEDA466}" dt="2023-06-12T05:02:16.541" v="37" actId="14100"/>
          <ac:picMkLst>
            <pc:docMk/>
            <pc:sldMk cId="1392134046" sldId="261"/>
            <ac:picMk id="4" creationId="{EC9821F1-6B77-BA68-7259-E465703CEC19}"/>
          </ac:picMkLst>
        </pc:picChg>
      </pc:sldChg>
      <pc:sldChg chg="add del">
        <pc:chgData name="MUHAMMAD RIZKY ANUGRAH" userId="a03762c2-d410-4f5d-882e-a2eb0437aee7" providerId="ADAL" clId="{14A0C20C-3452-45B3-BD2A-61F12AEDA466}" dt="2023-06-12T05:06:06.040" v="50" actId="47"/>
        <pc:sldMkLst>
          <pc:docMk/>
          <pc:sldMk cId="1995670895" sldId="262"/>
        </pc:sldMkLst>
      </pc:sldChg>
      <pc:sldChg chg="addSp delSp modSp add mod">
        <pc:chgData name="MUHAMMAD RIZKY ANUGRAH" userId="a03762c2-d410-4f5d-882e-a2eb0437aee7" providerId="ADAL" clId="{14A0C20C-3452-45B3-BD2A-61F12AEDA466}" dt="2023-06-12T05:03:58.770" v="44" actId="14100"/>
        <pc:sldMkLst>
          <pc:docMk/>
          <pc:sldMk cId="970928923" sldId="263"/>
        </pc:sldMkLst>
        <pc:picChg chg="add mod">
          <ac:chgData name="MUHAMMAD RIZKY ANUGRAH" userId="a03762c2-d410-4f5d-882e-a2eb0437aee7" providerId="ADAL" clId="{14A0C20C-3452-45B3-BD2A-61F12AEDA466}" dt="2023-06-12T05:03:58.770" v="44" actId="14100"/>
          <ac:picMkLst>
            <pc:docMk/>
            <pc:sldMk cId="970928923" sldId="263"/>
            <ac:picMk id="3" creationId="{EAC3FD58-71E9-B50F-1292-26E1154011E2}"/>
          </ac:picMkLst>
        </pc:picChg>
        <pc:picChg chg="del">
          <ac:chgData name="MUHAMMAD RIZKY ANUGRAH" userId="a03762c2-d410-4f5d-882e-a2eb0437aee7" providerId="ADAL" clId="{14A0C20C-3452-45B3-BD2A-61F12AEDA466}" dt="2023-06-12T05:03:47.299" v="40" actId="478"/>
          <ac:picMkLst>
            <pc:docMk/>
            <pc:sldMk cId="970928923" sldId="263"/>
            <ac:picMk id="4" creationId="{EC9821F1-6B77-BA68-7259-E465703CEC19}"/>
          </ac:picMkLst>
        </pc:picChg>
      </pc:sldChg>
      <pc:sldChg chg="add del">
        <pc:chgData name="MUHAMMAD RIZKY ANUGRAH" userId="a03762c2-d410-4f5d-882e-a2eb0437aee7" providerId="ADAL" clId="{14A0C20C-3452-45B3-BD2A-61F12AEDA466}" dt="2023-06-12T05:04:08.801" v="46"/>
        <pc:sldMkLst>
          <pc:docMk/>
          <pc:sldMk cId="644217706" sldId="264"/>
        </pc:sldMkLst>
      </pc:sldChg>
      <pc:sldChg chg="addSp delSp modSp add mod">
        <pc:chgData name="MUHAMMAD RIZKY ANUGRAH" userId="a03762c2-d410-4f5d-882e-a2eb0437aee7" providerId="ADAL" clId="{14A0C20C-3452-45B3-BD2A-61F12AEDA466}" dt="2023-06-12T05:06:58.027" v="56" actId="14100"/>
        <pc:sldMkLst>
          <pc:docMk/>
          <pc:sldMk cId="2199070425" sldId="264"/>
        </pc:sldMkLst>
        <pc:picChg chg="del">
          <ac:chgData name="MUHAMMAD RIZKY ANUGRAH" userId="a03762c2-d410-4f5d-882e-a2eb0437aee7" providerId="ADAL" clId="{14A0C20C-3452-45B3-BD2A-61F12AEDA466}" dt="2023-06-12T05:06:12.050" v="51" actId="478"/>
          <ac:picMkLst>
            <pc:docMk/>
            <pc:sldMk cId="2199070425" sldId="264"/>
            <ac:picMk id="3" creationId="{EAC3FD58-71E9-B50F-1292-26E1154011E2}"/>
          </ac:picMkLst>
        </pc:picChg>
        <pc:picChg chg="add mod">
          <ac:chgData name="MUHAMMAD RIZKY ANUGRAH" userId="a03762c2-d410-4f5d-882e-a2eb0437aee7" providerId="ADAL" clId="{14A0C20C-3452-45B3-BD2A-61F12AEDA466}" dt="2023-06-12T05:06:58.027" v="56" actId="14100"/>
          <ac:picMkLst>
            <pc:docMk/>
            <pc:sldMk cId="2199070425" sldId="264"/>
            <ac:picMk id="4" creationId="{FD077D95-7444-7863-2109-2768976DA63B}"/>
          </ac:picMkLst>
        </pc:picChg>
      </pc:sldChg>
      <pc:sldChg chg="add del">
        <pc:chgData name="MUHAMMAD RIZKY ANUGRAH" userId="a03762c2-d410-4f5d-882e-a2eb0437aee7" providerId="ADAL" clId="{14A0C20C-3452-45B3-BD2A-61F12AEDA466}" dt="2023-06-12T05:05:51.347" v="48" actId="47"/>
        <pc:sldMkLst>
          <pc:docMk/>
          <pc:sldMk cId="4055609141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663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879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397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7403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a19f643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1ca19f643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docs.google.com/spreadsheets/d/1rU4L4DTFjbjjgih3bUuN09fuhaEbR_efyrj6iJO0EoE/edit#gid=60772986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A2A7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8850" y="186749"/>
            <a:ext cx="1053300" cy="462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 l="44385" r="23207" b="4798"/>
          <a:stretch/>
        </p:blipFill>
        <p:spPr>
          <a:xfrm>
            <a:off x="0" y="0"/>
            <a:ext cx="262284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2902325" y="406300"/>
            <a:ext cx="318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Analyst</a:t>
            </a:r>
            <a:endParaRPr sz="24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2971724" y="3509885"/>
            <a:ext cx="3421641" cy="30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Oleh: </a:t>
            </a:r>
            <a:r>
              <a:rPr lang="en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Muhammad Rizky Anugrah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2917050" y="1275900"/>
            <a:ext cx="6005100" cy="1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" sz="6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Let’s Learn Basic Statistic</a:t>
            </a:r>
            <a:endParaRPr sz="62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" name="Google Shape;60;p1"/>
          <p:cNvCxnSpPr/>
          <p:nvPr/>
        </p:nvCxnSpPr>
        <p:spPr>
          <a:xfrm>
            <a:off x="2971725" y="4074671"/>
            <a:ext cx="1053300" cy="0"/>
          </a:xfrm>
          <a:prstGeom prst="straightConnector1">
            <a:avLst/>
          </a:prstGeom>
          <a:noFill/>
          <a:ln w="476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1"/>
          <p:cNvSpPr/>
          <p:nvPr/>
        </p:nvSpPr>
        <p:spPr>
          <a:xfrm>
            <a:off x="2971725" y="4345442"/>
            <a:ext cx="3808149" cy="586519"/>
          </a:xfrm>
          <a:custGeom>
            <a:avLst/>
            <a:gdLst/>
            <a:ahLst/>
            <a:cxnLst/>
            <a:rect l="l" t="t" r="r" b="b"/>
            <a:pathLst>
              <a:path w="2347087" h="361491" extrusionOk="0">
                <a:moveTo>
                  <a:pt x="30498" y="0"/>
                </a:moveTo>
                <a:lnTo>
                  <a:pt x="2316590" y="0"/>
                </a:lnTo>
                <a:cubicBezTo>
                  <a:pt x="2324678" y="0"/>
                  <a:pt x="2332435" y="3213"/>
                  <a:pt x="2338155" y="8933"/>
                </a:cubicBezTo>
                <a:cubicBezTo>
                  <a:pt x="2343874" y="14652"/>
                  <a:pt x="2347087" y="22409"/>
                  <a:pt x="2347087" y="30498"/>
                </a:cubicBezTo>
                <a:lnTo>
                  <a:pt x="2347087" y="330993"/>
                </a:lnTo>
                <a:cubicBezTo>
                  <a:pt x="2347087" y="339082"/>
                  <a:pt x="2343874" y="346839"/>
                  <a:pt x="2338155" y="352558"/>
                </a:cubicBezTo>
                <a:cubicBezTo>
                  <a:pt x="2332435" y="358278"/>
                  <a:pt x="2324678" y="361491"/>
                  <a:pt x="2316590" y="361491"/>
                </a:cubicBezTo>
                <a:lnTo>
                  <a:pt x="30498" y="361491"/>
                </a:lnTo>
                <a:cubicBezTo>
                  <a:pt x="22409" y="361491"/>
                  <a:pt x="14652" y="358278"/>
                  <a:pt x="8933" y="352558"/>
                </a:cubicBezTo>
                <a:cubicBezTo>
                  <a:pt x="3213" y="346839"/>
                  <a:pt x="0" y="339082"/>
                  <a:pt x="0" y="330993"/>
                </a:cubicBezTo>
                <a:lnTo>
                  <a:pt x="0" y="30498"/>
                </a:lnTo>
                <a:cubicBezTo>
                  <a:pt x="0" y="22409"/>
                  <a:pt x="3213" y="14652"/>
                  <a:pt x="8933" y="8933"/>
                </a:cubicBezTo>
                <a:cubicBezTo>
                  <a:pt x="14652" y="3213"/>
                  <a:pt x="22409" y="0"/>
                  <a:pt x="30498" y="0"/>
                </a:cubicBez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3128550" y="4423125"/>
            <a:ext cx="3571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JOIN THE BEST UPSKILLING COMMUNITY</a:t>
            </a:r>
            <a:endParaRPr sz="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WITH ME at</a:t>
            </a:r>
            <a:r>
              <a:rPr lang="en" sz="15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myskill.id/bootcamp</a:t>
            </a:r>
            <a:endParaRPr sz="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2826125" y="76200"/>
            <a:ext cx="311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FULLSTACK INTENSIVE BOOTCAMP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6950475" y="4500100"/>
            <a:ext cx="21408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MINI PORTOFOLIO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0" name="Google Shape;70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74" name="Google Shape;74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Course Summary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0" y="767585"/>
            <a:ext cx="9144000" cy="4257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Populasi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Sampel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Populasi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lengkap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pelajari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generalisasi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Contohnya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mempelajari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siswa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sekolah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populasi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siswa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sekolah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praktiknya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seringkali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sulit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mungkin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mengumpulkan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populasi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Oleh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sampel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sebagian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populasi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dipilih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mewakili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keseluruhan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populasi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Pengambilan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sampel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representatif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memastikan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diterapkan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luas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populasi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D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Pengantar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Statistika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Data: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Pengantar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Statistika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berkaitan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pengumpulan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penyajian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interpretasi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mengambil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keputusan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bukti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Statistika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merangkum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menggambarkan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menginterpretasikan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numerik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melibatkan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statistika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menggali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wawasan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berharga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data.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pengantar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statistika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menyajikan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informatif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mengidentifikasi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mengambil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didukung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bukti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D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Uji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Hipotesis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Uji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Hipotesis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prosedur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statistik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menguji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kebenaran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klaim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hipotesis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diajukan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populasi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Uji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hipotesis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melibatkan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mengumpulkan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sampel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statistik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apakah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bukti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ditemukan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mendukung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menolak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hipotesis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diajukan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Hal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inferensi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populasi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sampel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miliki</a:t>
            </a:r>
            <a:r>
              <a:rPr lang="en-ID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100" b="0" i="1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0" name="Google Shape;70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74" name="Google Shape;74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1100" b="1" i="0" u="none" strike="noStrike" kern="0" cap="none" spc="0" normalizeH="0" baseline="0" noProof="0">
                <a:ln>
                  <a:noFill/>
                </a:ln>
                <a:solidFill>
                  <a:srgbClr val="18919B"/>
                </a:solidFill>
                <a:effectLst/>
                <a:uLnTx/>
                <a:uFillTx/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kumimoji="0" sz="1100" b="1" i="0" u="none" strike="noStrike" kern="0" cap="none" spc="0" normalizeH="0" baseline="0" noProof="0">
              <a:ln>
                <a:noFill/>
              </a:ln>
              <a:solidFill>
                <a:srgbClr val="18919B"/>
              </a:solidFill>
              <a:effectLst/>
              <a:uLnTx/>
              <a:uFillTx/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>
                <a:ln>
                  <a:noFill/>
                </a:ln>
                <a:solidFill>
                  <a:srgbClr val="18919B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Course Summary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18919B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0" y="1758001"/>
            <a:ext cx="91440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Regresi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, di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sisi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lain,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adalah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metode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statistik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yang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digunakan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untuk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memodelkan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hubungan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antara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satu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atau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lebih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variabel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independen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dengan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variabel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dependen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.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Regresi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linear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adalah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salah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satu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jenis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regresi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yang paling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umum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, yang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melibatkan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membangun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model garis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lurus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yang paling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sesuai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dengan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data yang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ada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. Model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regresi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dapat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digunakan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untuk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memprediksi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nilai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variabel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dependen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berdasarkan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nilai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variabel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independen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yang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diberikan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D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Baik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uji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hipotesis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maupun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regresi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adalah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alat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penting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dalam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analisis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statistika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yang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membantu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kita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dalam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membuat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inferensi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dan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memahami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hubungan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antara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variabel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ID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dalam</a:t>
            </a:r>
            <a:r>
              <a:rPr kumimoji="0" lang="en-ID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dataset.</a:t>
            </a:r>
            <a:endParaRPr kumimoji="0" lang="en-ID" sz="11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92479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3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92" name="Google Shape;92;p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96" name="Google Shape;96;p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3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15 MINS: LET’S DO THIS!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359325" y="1081625"/>
            <a:ext cx="4669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for Introduction to Stats.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https://docs.google.com/spreadsheets/d/1rU4L4DTFjbjjgih3bUuN09fuhaEbR_efyrj6iJO0EoE/edit#gid=607729865</a:t>
            </a:r>
            <a:r>
              <a:rPr lang="en"/>
              <a:t> 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7C4FCE-EE84-7146-A7BE-E8971EFCD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7971" y="817688"/>
            <a:ext cx="3868498" cy="37766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3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92" name="Google Shape;92;p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96" name="Google Shape;96;p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3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15 MINS: LET’S DO THIS!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821F1-6B77-BA68-7259-E465703CE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7" y="1200841"/>
            <a:ext cx="9016626" cy="280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34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3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92" name="Google Shape;92;p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96" name="Google Shape;96;p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3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15 MINS: LET’S DO THIS!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C3FD58-71E9-B50F-1292-26E115401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405" y="1010291"/>
            <a:ext cx="8436820" cy="363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2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3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92" name="Google Shape;92;p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96" name="Google Shape;96;p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3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15 MINS: LET’S DO THIS!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077D95-7444-7863-2109-2768976DA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6" y="1010292"/>
            <a:ext cx="9033707" cy="363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70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ca19f643bd_0_0"/>
          <p:cNvSpPr txBox="1"/>
          <p:nvPr/>
        </p:nvSpPr>
        <p:spPr>
          <a:xfrm>
            <a:off x="332350" y="299525"/>
            <a:ext cx="8520600" cy="13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" sz="5200" b="1" i="0" u="none" strike="noStrike" cap="none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Follow me!</a:t>
            </a:r>
            <a:endParaRPr sz="5200" b="0" i="0" u="none" strike="noStrike" cap="none">
              <a:solidFill>
                <a:srgbClr val="0097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g1ca19f643bd_0_0"/>
          <p:cNvSpPr txBox="1"/>
          <p:nvPr/>
        </p:nvSpPr>
        <p:spPr>
          <a:xfrm>
            <a:off x="398525" y="1685150"/>
            <a:ext cx="4962000" cy="17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D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Instagram : @Rizky_Anugrah179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D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Twitter : @Muhamma29711980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D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LinkedIn : muhammad-rizky-anugrah-730b06239</a:t>
            </a:r>
          </a:p>
        </p:txBody>
      </p:sp>
      <p:pic>
        <p:nvPicPr>
          <p:cNvPr id="115" name="Google Shape;115;g1ca19f643b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2925" y="830550"/>
            <a:ext cx="3482400" cy="3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1ca19f643bd_0_0"/>
          <p:cNvSpPr txBox="1"/>
          <p:nvPr/>
        </p:nvSpPr>
        <p:spPr>
          <a:xfrm>
            <a:off x="454075" y="3800825"/>
            <a:ext cx="5267700" cy="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</a:rPr>
              <a:t>Bootcamp Data Analysis</a:t>
            </a:r>
            <a:endParaRPr sz="2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by @myskill.id</a:t>
            </a:r>
            <a:endParaRPr sz="2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Microsoft Office PowerPoint</Application>
  <PresentationFormat>On-screen Show (16:9)</PresentationFormat>
  <Paragraphs>34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Caveat</vt:lpstr>
      <vt:lpstr>Times New Roman</vt:lpstr>
      <vt:lpstr>Roboto Medium</vt:lpstr>
      <vt:lpstr>Roboto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MUHAMMAD RIZKY ANUGRAH</cp:lastModifiedBy>
  <cp:revision>1</cp:revision>
  <dcterms:modified xsi:type="dcterms:W3CDTF">2023-06-13T02:19:01Z</dcterms:modified>
</cp:coreProperties>
</file>