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</p:sldIdLst>
  <p:sldSz cx="9144000" cy="5143500" type="screen16x9"/>
  <p:notesSz cx="6858000" cy="9144000"/>
  <p:embeddedFontLst>
    <p:embeddedFont>
      <p:font typeface="Caveat" panose="020B0604020202020204" charset="0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Medium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T6v/8ROn6nGLjrCji9v0oNNA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750EF-D75C-4CDF-86B3-0C6BE55BF42A}" v="13" dt="2023-06-12T08:20:39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IZKY ANUGRAH" userId="a03762c2-d410-4f5d-882e-a2eb0437aee7" providerId="ADAL" clId="{E58750EF-D75C-4CDF-86B3-0C6BE55BF42A}"/>
    <pc:docChg chg="undo redo custSel addSld delSld modSld">
      <pc:chgData name="MUHAMMAD RIZKY ANUGRAH" userId="a03762c2-d410-4f5d-882e-a2eb0437aee7" providerId="ADAL" clId="{E58750EF-D75C-4CDF-86B3-0C6BE55BF42A}" dt="2023-06-13T02:19:23.496" v="175" actId="14100"/>
      <pc:docMkLst>
        <pc:docMk/>
      </pc:docMkLst>
      <pc:sldChg chg="modSp mod">
        <pc:chgData name="MUHAMMAD RIZKY ANUGRAH" userId="a03762c2-d410-4f5d-882e-a2eb0437aee7" providerId="ADAL" clId="{E58750EF-D75C-4CDF-86B3-0C6BE55BF42A}" dt="2023-06-13T02:19:23.496" v="175" actId="14100"/>
        <pc:sldMkLst>
          <pc:docMk/>
          <pc:sldMk cId="0" sldId="256"/>
        </pc:sldMkLst>
        <pc:spChg chg="mod">
          <ac:chgData name="MUHAMMAD RIZKY ANUGRAH" userId="a03762c2-d410-4f5d-882e-a2eb0437aee7" providerId="ADAL" clId="{E58750EF-D75C-4CDF-86B3-0C6BE55BF42A}" dt="2023-06-13T02:19:23.496" v="175" actId="14100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MUHAMMAD RIZKY ANUGRAH" userId="a03762c2-d410-4f5d-882e-a2eb0437aee7" providerId="ADAL" clId="{E58750EF-D75C-4CDF-86B3-0C6BE55BF42A}" dt="2023-06-12T05:14:11.599" v="14" actId="1076"/>
        <pc:sldMkLst>
          <pc:docMk/>
          <pc:sldMk cId="0" sldId="257"/>
        </pc:sldMkLst>
        <pc:spChg chg="mod">
          <ac:chgData name="MUHAMMAD RIZKY ANUGRAH" userId="a03762c2-d410-4f5d-882e-a2eb0437aee7" providerId="ADAL" clId="{E58750EF-D75C-4CDF-86B3-0C6BE55BF42A}" dt="2023-06-12T05:14:11.599" v="14" actId="1076"/>
          <ac:spMkLst>
            <pc:docMk/>
            <pc:sldMk cId="0" sldId="257"/>
            <ac:spMk id="86" creationId="{00000000-0000-0000-0000-000000000000}"/>
          </ac:spMkLst>
        </pc:spChg>
      </pc:sldChg>
      <pc:sldChg chg="addSp delSp mod">
        <pc:chgData name="MUHAMMAD RIZKY ANUGRAH" userId="a03762c2-d410-4f5d-882e-a2eb0437aee7" providerId="ADAL" clId="{E58750EF-D75C-4CDF-86B3-0C6BE55BF42A}" dt="2023-06-12T08:19:52.804" v="68" actId="478"/>
        <pc:sldMkLst>
          <pc:docMk/>
          <pc:sldMk cId="0" sldId="258"/>
        </pc:sldMkLst>
        <pc:picChg chg="add del">
          <ac:chgData name="MUHAMMAD RIZKY ANUGRAH" userId="a03762c2-d410-4f5d-882e-a2eb0437aee7" providerId="ADAL" clId="{E58750EF-D75C-4CDF-86B3-0C6BE55BF42A}" dt="2023-06-12T08:19:52.804" v="68" actId="478"/>
          <ac:picMkLst>
            <pc:docMk/>
            <pc:sldMk cId="0" sldId="258"/>
            <ac:picMk id="3" creationId="{43CB6378-8C09-62D9-3B7A-98F1F371C497}"/>
          </ac:picMkLst>
        </pc:picChg>
      </pc:sldChg>
      <pc:sldChg chg="delSp modSp add mod">
        <pc:chgData name="MUHAMMAD RIZKY ANUGRAH" userId="a03762c2-d410-4f5d-882e-a2eb0437aee7" providerId="ADAL" clId="{E58750EF-D75C-4CDF-86B3-0C6BE55BF42A}" dt="2023-06-12T08:19:52.653" v="65" actId="20577"/>
        <pc:sldMkLst>
          <pc:docMk/>
          <pc:sldMk cId="725532906" sldId="259"/>
        </pc:sldMkLst>
        <pc:spChg chg="del">
          <ac:chgData name="MUHAMMAD RIZKY ANUGRAH" userId="a03762c2-d410-4f5d-882e-a2eb0437aee7" providerId="ADAL" clId="{E58750EF-D75C-4CDF-86B3-0C6BE55BF42A}" dt="2023-06-12T05:14:28.464" v="16" actId="478"/>
          <ac:spMkLst>
            <pc:docMk/>
            <pc:sldMk cId="725532906" sldId="259"/>
            <ac:spMk id="85" creationId="{00000000-0000-0000-0000-000000000000}"/>
          </ac:spMkLst>
        </pc:spChg>
        <pc:spChg chg="mod">
          <ac:chgData name="MUHAMMAD RIZKY ANUGRAH" userId="a03762c2-d410-4f5d-882e-a2eb0437aee7" providerId="ADAL" clId="{E58750EF-D75C-4CDF-86B3-0C6BE55BF42A}" dt="2023-06-12T08:19:52.653" v="65" actId="20577"/>
          <ac:spMkLst>
            <pc:docMk/>
            <pc:sldMk cId="725532906" sldId="259"/>
            <ac:spMk id="86" creationId="{00000000-0000-0000-0000-000000000000}"/>
          </ac:spMkLst>
        </pc:spChg>
      </pc:sldChg>
      <pc:sldChg chg="addSp delSp modSp add del mod">
        <pc:chgData name="MUHAMMAD RIZKY ANUGRAH" userId="a03762c2-d410-4f5d-882e-a2eb0437aee7" providerId="ADAL" clId="{E58750EF-D75C-4CDF-86B3-0C6BE55BF42A}" dt="2023-06-12T08:19:52.924" v="72" actId="1076"/>
        <pc:sldMkLst>
          <pc:docMk/>
          <pc:sldMk cId="998393702" sldId="260"/>
        </pc:sldMkLst>
        <pc:spChg chg="add del">
          <ac:chgData name="MUHAMMAD RIZKY ANUGRAH" userId="a03762c2-d410-4f5d-882e-a2eb0437aee7" providerId="ADAL" clId="{E58750EF-D75C-4CDF-86B3-0C6BE55BF42A}" dt="2023-06-12T08:19:52.854" v="70" actId="478"/>
          <ac:spMkLst>
            <pc:docMk/>
            <pc:sldMk cId="998393702" sldId="260"/>
            <ac:spMk id="108" creationId="{00000000-0000-0000-0000-000000000000}"/>
          </ac:spMkLst>
        </pc:spChg>
        <pc:spChg chg="add del">
          <ac:chgData name="MUHAMMAD RIZKY ANUGRAH" userId="a03762c2-d410-4f5d-882e-a2eb0437aee7" providerId="ADAL" clId="{E58750EF-D75C-4CDF-86B3-0C6BE55BF42A}" dt="2023-06-12T08:19:52.884" v="71" actId="478"/>
          <ac:spMkLst>
            <pc:docMk/>
            <pc:sldMk cId="998393702" sldId="260"/>
            <ac:spMk id="109" creationId="{00000000-0000-0000-0000-000000000000}"/>
          </ac:spMkLst>
        </pc:spChg>
        <pc:picChg chg="mod">
          <ac:chgData name="MUHAMMAD RIZKY ANUGRAH" userId="a03762c2-d410-4f5d-882e-a2eb0437aee7" providerId="ADAL" clId="{E58750EF-D75C-4CDF-86B3-0C6BE55BF42A}" dt="2023-06-12T08:19:52.924" v="72" actId="1076"/>
          <ac:picMkLst>
            <pc:docMk/>
            <pc:sldMk cId="998393702" sldId="260"/>
            <ac:picMk id="3" creationId="{43CB6378-8C09-62D9-3B7A-98F1F371C497}"/>
          </ac:picMkLst>
        </pc:picChg>
      </pc:sldChg>
      <pc:sldChg chg="addSp delSp modSp add del mod">
        <pc:chgData name="MUHAMMAD RIZKY ANUGRAH" userId="a03762c2-d410-4f5d-882e-a2eb0437aee7" providerId="ADAL" clId="{E58750EF-D75C-4CDF-86B3-0C6BE55BF42A}" dt="2023-06-12T08:19:53.319" v="83" actId="1076"/>
        <pc:sldMkLst>
          <pc:docMk/>
          <pc:sldMk cId="1448941847" sldId="261"/>
        </pc:sldMkLst>
        <pc:spChg chg="add del mod">
          <ac:chgData name="MUHAMMAD RIZKY ANUGRAH" userId="a03762c2-d410-4f5d-882e-a2eb0437aee7" providerId="ADAL" clId="{E58750EF-D75C-4CDF-86B3-0C6BE55BF42A}" dt="2023-06-12T08:19:53.319" v="83" actId="1076"/>
          <ac:spMkLst>
            <pc:docMk/>
            <pc:sldMk cId="1448941847" sldId="261"/>
            <ac:spMk id="2" creationId="{86062940-1D31-13EF-42AB-8D4732DF70B0}"/>
          </ac:spMkLst>
        </pc:spChg>
        <pc:spChg chg="add del">
          <ac:chgData name="MUHAMMAD RIZKY ANUGRAH" userId="a03762c2-d410-4f5d-882e-a2eb0437aee7" providerId="ADAL" clId="{E58750EF-D75C-4CDF-86B3-0C6BE55BF42A}" dt="2023-06-12T08:19:53.299" v="82" actId="478"/>
          <ac:spMkLst>
            <pc:docMk/>
            <pc:sldMk cId="1448941847" sldId="261"/>
            <ac:spMk id="107" creationId="{00000000-0000-0000-0000-000000000000}"/>
          </ac:spMkLst>
        </pc:spChg>
        <pc:picChg chg="add del">
          <ac:chgData name="MUHAMMAD RIZKY ANUGRAH" userId="a03762c2-d410-4f5d-882e-a2eb0437aee7" providerId="ADAL" clId="{E58750EF-D75C-4CDF-86B3-0C6BE55BF42A}" dt="2023-06-12T08:19:52.990" v="74" actId="478"/>
          <ac:picMkLst>
            <pc:docMk/>
            <pc:sldMk cId="1448941847" sldId="261"/>
            <ac:picMk id="3" creationId="{43CB6378-8C09-62D9-3B7A-98F1F371C497}"/>
          </ac:picMkLst>
        </pc:picChg>
      </pc:sldChg>
      <pc:sldChg chg="add">
        <pc:chgData name="MUHAMMAD RIZKY ANUGRAH" userId="a03762c2-d410-4f5d-882e-a2eb0437aee7" providerId="ADAL" clId="{E58750EF-D75C-4CDF-86B3-0C6BE55BF42A}" dt="2023-06-12T08:20:25.657" v="84"/>
        <pc:sldMkLst>
          <pc:docMk/>
          <pc:sldMk cId="0" sldId="262"/>
        </pc:sldMkLst>
      </pc:sldChg>
      <pc:sldChg chg="addSp delSp modSp add mod">
        <pc:chgData name="MUHAMMAD RIZKY ANUGRAH" userId="a03762c2-d410-4f5d-882e-a2eb0437aee7" providerId="ADAL" clId="{E58750EF-D75C-4CDF-86B3-0C6BE55BF42A}" dt="2023-06-12T08:47:22.073" v="142" actId="1076"/>
        <pc:sldMkLst>
          <pc:docMk/>
          <pc:sldMk cId="121639685" sldId="263"/>
        </pc:sldMkLst>
        <pc:picChg chg="del">
          <ac:chgData name="MUHAMMAD RIZKY ANUGRAH" userId="a03762c2-d410-4f5d-882e-a2eb0437aee7" providerId="ADAL" clId="{E58750EF-D75C-4CDF-86B3-0C6BE55BF42A}" dt="2023-06-12T08:47:17.734" v="140" actId="478"/>
          <ac:picMkLst>
            <pc:docMk/>
            <pc:sldMk cId="121639685" sldId="263"/>
            <ac:picMk id="3" creationId="{43CB6378-8C09-62D9-3B7A-98F1F371C497}"/>
          </ac:picMkLst>
        </pc:picChg>
        <pc:picChg chg="add mod">
          <ac:chgData name="MUHAMMAD RIZKY ANUGRAH" userId="a03762c2-d410-4f5d-882e-a2eb0437aee7" providerId="ADAL" clId="{E58750EF-D75C-4CDF-86B3-0C6BE55BF42A}" dt="2023-06-12T08:47:22.073" v="142" actId="1076"/>
          <ac:picMkLst>
            <pc:docMk/>
            <pc:sldMk cId="121639685" sldId="263"/>
            <ac:picMk id="4" creationId="{F2CE7FB6-0AF5-7329-A15A-FE877FE59776}"/>
          </ac:picMkLst>
        </pc:picChg>
      </pc:sldChg>
      <pc:sldChg chg="modSp add mod">
        <pc:chgData name="MUHAMMAD RIZKY ANUGRAH" userId="a03762c2-d410-4f5d-882e-a2eb0437aee7" providerId="ADAL" clId="{E58750EF-D75C-4CDF-86B3-0C6BE55BF42A}" dt="2023-06-12T08:46:53.622" v="139" actId="1076"/>
        <pc:sldMkLst>
          <pc:docMk/>
          <pc:sldMk cId="2766581112" sldId="264"/>
        </pc:sldMkLst>
        <pc:spChg chg="mod">
          <ac:chgData name="MUHAMMAD RIZKY ANUGRAH" userId="a03762c2-d410-4f5d-882e-a2eb0437aee7" providerId="ADAL" clId="{E58750EF-D75C-4CDF-86B3-0C6BE55BF42A}" dt="2023-06-12T08:46:53.622" v="139" actId="1076"/>
          <ac:spMkLst>
            <pc:docMk/>
            <pc:sldMk cId="2766581112" sldId="264"/>
            <ac:spMk id="2" creationId="{86062940-1D31-13EF-42AB-8D4732DF70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80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598bbed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d598bbed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598bbed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d598bbed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8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598bbed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d598bbed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03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598bbed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d598bbed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598bbed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d598bbed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67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a19f64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ca19f64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LOptdp-M4ph6ikfQqOayuAIQ3_oJDpb50mFuM9L7WKo/edit#gid=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85"/>
            <a:ext cx="3659534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Muhammad Rizky Anugrah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21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to Measure Business Performance</a:t>
            </a:r>
            <a:endParaRPr sz="5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81777" y="746484"/>
            <a:ext cx="9007076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Metrics? Metrics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merujuk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Metrics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rasio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proses. Metrics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pemantauan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fakta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pembandingan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KPI vs OKR: KPI (Key Performance Indicator) dan OKR (Objectives and Key Results)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KPI dan OKR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KPI (Key Performance Indicator): KPI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 (Objectives and Key Results): OKR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pendek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OKR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Key Results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terukur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OKR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siklus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kuartalan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81777" y="746484"/>
            <a:ext cx="900707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KPI: KPI (Key Performance Indicator)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pemantauan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kritis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terukur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berkelanjutan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pertumbuhan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pangsa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pasar,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kepuasan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lain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OKR: OKR (Objectives and Key Results)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OKR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Key Results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terukur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OKR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keterlibatan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transparansi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Key Results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terukur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ambisius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OKR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inovatif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53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d598bbed3c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d598bbed3c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d598bbed3c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d598bbed3c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d598bbed3c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d598bbed3c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d598bbed3c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d598bbed3c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d598bbed3c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d598bbed3c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d598bbed3c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d598bbed3c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d598bbed3c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d598bbed3c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d598bbed3c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d598bbed3c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d598bbed3c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1d598bbed3c_1_0"/>
          <p:cNvSpPr txBox="1"/>
          <p:nvPr/>
        </p:nvSpPr>
        <p:spPr>
          <a:xfrm>
            <a:off x="416700" y="2156100"/>
            <a:ext cx="7684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for I and II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https://docs.google.com/spreadsheets/d/1LOptdp-M4ph6ikfQqOayuAIQ3_oJDpb50mFuM9L7WKo/edit#gid=0</a:t>
            </a:r>
            <a:r>
              <a:rPr lang="en"/>
              <a:t> </a:t>
            </a:r>
            <a:endParaRPr/>
          </a:p>
        </p:txBody>
      </p:sp>
      <p:sp>
        <p:nvSpPr>
          <p:cNvPr id="109" name="Google Shape;109;g1d598bbed3c_1_0"/>
          <p:cNvSpPr txBox="1"/>
          <p:nvPr/>
        </p:nvSpPr>
        <p:spPr>
          <a:xfrm>
            <a:off x="359325" y="903175"/>
            <a:ext cx="7742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1 - Product Evaluation through Product Market Fit</a:t>
            </a:r>
            <a:endParaRPr sz="17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2 - Measure and Evaluate Last Year KPI Performance</a:t>
            </a:r>
            <a:endParaRPr sz="17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3 - Develop your own OKR</a:t>
            </a:r>
            <a:endParaRPr sz="17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d598bbed3c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d598bbed3c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d598bbed3c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d598bbed3c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d598bbed3c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d598bbed3c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d598bbed3c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d598bbed3c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d598bbed3c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d598bbed3c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d598bbed3c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d598bbed3c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d598bbed3c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d598bbed3c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d598bbed3c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d598bbed3c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d598bbed3c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B6378-8C09-62D9-3B7A-98F1F371C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9457"/>
            <a:ext cx="9144000" cy="20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d598bbed3c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d598bbed3c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d598bbed3c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d598bbed3c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d598bbed3c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d598bbed3c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d598bbed3c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d598bbed3c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d598bbed3c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d598bbed3c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d598bbed3c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d598bbed3c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d598bbed3c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d598bbed3c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d598bbed3c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d598bbed3c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86062940-1D31-13EF-42AB-8D4732DF70B0}"/>
              </a:ext>
            </a:extLst>
          </p:cNvPr>
          <p:cNvSpPr txBox="1"/>
          <p:nvPr/>
        </p:nvSpPr>
        <p:spPr>
          <a:xfrm>
            <a:off x="0" y="385160"/>
            <a:ext cx="9007076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Go-Vehicle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fluktuasi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M0,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100%,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penurunan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bulan-bulan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Rata-rata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diamati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78%.</a:t>
            </a:r>
          </a:p>
          <a:p>
            <a:pPr algn="just"/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keberlanjutan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Go-Vehicle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berkelanjutan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memadai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mencerminkan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faktor-faktor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keberlanjutan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menyarankan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 Manager (PM) dan stakeholder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keberlanjutan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Go-Vehicle.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lain:</a:t>
            </a:r>
          </a:p>
          <a:p>
            <a:pPr marL="742950" lvl="1" indent="-285750" algn="just">
              <a:buFont typeface="+mj-lt"/>
              <a:buAutoNum type="arabicPeriod" startAt="2"/>
            </a:pP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pemantauan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terperinci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faktor-faktor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sabuk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pengaman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pemeliharaan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pengemudi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+mj-lt"/>
              <a:buAutoNum type="arabicPeriod" startAt="2"/>
            </a:pP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kekhawatiran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hadapi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keberlanjutan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+mj-lt"/>
              <a:buAutoNum type="arabicPeriod" startAt="2"/>
            </a:pP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faktor-faktor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fluktuasi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+mj-lt"/>
              <a:buAutoNum type="arabicPeriod" startAt="2"/>
            </a:pP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kerjasama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pengemudi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kesadaran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keberlanjutan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PM dan stakeholder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wawasan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keberlanjutan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Go-Vehicle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meningkatkannya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94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d598bbed3c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d598bbed3c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d598bbed3c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d598bbed3c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d598bbed3c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d598bbed3c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d598bbed3c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d598bbed3c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d598bbed3c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d598bbed3c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d598bbed3c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d598bbed3c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d598bbed3c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d598bbed3c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d598bbed3c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d598bbed3c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d598bbed3c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E7FB6-0AF5-7329-A15A-FE877FE5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8" y="924804"/>
            <a:ext cx="898475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d598bbed3c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d598bbed3c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d598bbed3c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d598bbed3c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d598bbed3c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d598bbed3c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d598bbed3c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d598bbed3c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d598bbed3c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d598bbed3c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d598bbed3c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d598bbed3c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d598bbed3c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d598bbed3c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d598bbed3c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d598bbed3c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86062940-1D31-13EF-42AB-8D4732DF70B0}"/>
              </a:ext>
            </a:extLst>
          </p:cNvPr>
          <p:cNvSpPr txBox="1"/>
          <p:nvPr/>
        </p:nvSpPr>
        <p:spPr>
          <a:xfrm>
            <a:off x="0" y="123242"/>
            <a:ext cx="915195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total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KPI (Key Performance Indicator)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0.554444444.</a:t>
            </a:r>
          </a:p>
          <a:p>
            <a:pPr algn="just"/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KPI. 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masing-masing KPI,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55%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dicatat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kecukupan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KPI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ditingkatkan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target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total sales: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strategi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budget OPEX: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anggaran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new store opened: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toko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pasar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Rata-rata CSAT (Customer Satisfaction Score):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kepuasan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training: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produktivitas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metrik-metrik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KPI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58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a19f643bd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ca19f643bd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@Rizky_Anugrah179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@Muhamma29711980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muhammad-rizky-anugrah-730b06239</a:t>
            </a:r>
          </a:p>
        </p:txBody>
      </p:sp>
      <p:pic>
        <p:nvPicPr>
          <p:cNvPr id="115" name="Google Shape;115;g1ca19f643b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ca19f643bd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Medium</vt:lpstr>
      <vt:lpstr>Times New Roman</vt:lpstr>
      <vt:lpstr>Roboto</vt:lpstr>
      <vt:lpstr>Caveat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RIZKY ANUGRAH</cp:lastModifiedBy>
  <cp:revision>1</cp:revision>
  <dcterms:modified xsi:type="dcterms:W3CDTF">2023-06-13T02:19:25Z</dcterms:modified>
</cp:coreProperties>
</file>