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4" r:id="rId6"/>
    <p:sldId id="262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v0mfw2b7lIbylxRdyEAbQIAMJ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6FF4D-A9FE-4B5B-AA0E-960CE195E4B1}" v="7" dt="2023-06-13T00:32:0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1A46FF4D-A9FE-4B5B-AA0E-960CE195E4B1}"/>
    <pc:docChg chg="custSel addSld delSld modSld">
      <pc:chgData name="MUHAMMAD RIZKY ANUGRAH" userId="a03762c2-d410-4f5d-882e-a2eb0437aee7" providerId="ADAL" clId="{1A46FF4D-A9FE-4B5B-AA0E-960CE195E4B1}" dt="2023-06-13T02:19:49.146" v="64" actId="14100"/>
      <pc:docMkLst>
        <pc:docMk/>
      </pc:docMkLst>
      <pc:sldChg chg="modSp mod">
        <pc:chgData name="MUHAMMAD RIZKY ANUGRAH" userId="a03762c2-d410-4f5d-882e-a2eb0437aee7" providerId="ADAL" clId="{1A46FF4D-A9FE-4B5B-AA0E-960CE195E4B1}" dt="2023-06-13T02:19:49.146" v="64" actId="14100"/>
        <pc:sldMkLst>
          <pc:docMk/>
          <pc:sldMk cId="0" sldId="256"/>
        </pc:sldMkLst>
        <pc:spChg chg="mod">
          <ac:chgData name="MUHAMMAD RIZKY ANUGRAH" userId="a03762c2-d410-4f5d-882e-a2eb0437aee7" providerId="ADAL" clId="{1A46FF4D-A9FE-4B5B-AA0E-960CE195E4B1}" dt="2023-06-13T02:19:49.146" v="64" actId="14100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MUHAMMAD RIZKY ANUGRAH" userId="a03762c2-d410-4f5d-882e-a2eb0437aee7" providerId="ADAL" clId="{1A46FF4D-A9FE-4B5B-AA0E-960CE195E4B1}" dt="2023-06-13T00:22:46.107" v="22" actId="21"/>
        <pc:sldMkLst>
          <pc:docMk/>
          <pc:sldMk cId="0" sldId="257"/>
        </pc:sldMkLst>
        <pc:spChg chg="mod">
          <ac:chgData name="MUHAMMAD RIZKY ANUGRAH" userId="a03762c2-d410-4f5d-882e-a2eb0437aee7" providerId="ADAL" clId="{1A46FF4D-A9FE-4B5B-AA0E-960CE195E4B1}" dt="2023-06-13T00:22:46.107" v="22" actId="21"/>
          <ac:spMkLst>
            <pc:docMk/>
            <pc:sldMk cId="0" sldId="257"/>
            <ac:spMk id="86" creationId="{00000000-0000-0000-0000-000000000000}"/>
          </ac:spMkLst>
        </pc:spChg>
      </pc:sldChg>
      <pc:sldChg chg="addSp modSp mod">
        <pc:chgData name="MUHAMMAD RIZKY ANUGRAH" userId="a03762c2-d410-4f5d-882e-a2eb0437aee7" providerId="ADAL" clId="{1A46FF4D-A9FE-4B5B-AA0E-960CE195E4B1}" dt="2023-06-13T00:31:56.508" v="32" actId="14100"/>
        <pc:sldMkLst>
          <pc:docMk/>
          <pc:sldMk cId="0" sldId="258"/>
        </pc:sldMkLst>
        <pc:picChg chg="add mod">
          <ac:chgData name="MUHAMMAD RIZKY ANUGRAH" userId="a03762c2-d410-4f5d-882e-a2eb0437aee7" providerId="ADAL" clId="{1A46FF4D-A9FE-4B5B-AA0E-960CE195E4B1}" dt="2023-06-13T00:31:56.508" v="32" actId="14100"/>
          <ac:picMkLst>
            <pc:docMk/>
            <pc:sldMk cId="0" sldId="258"/>
            <ac:picMk id="3" creationId="{DB511480-9868-89D5-F55E-31F08E7EA430}"/>
          </ac:picMkLst>
        </pc:picChg>
      </pc:sldChg>
      <pc:sldChg chg="del">
        <pc:chgData name="MUHAMMAD RIZKY ANUGRAH" userId="a03762c2-d410-4f5d-882e-a2eb0437aee7" providerId="ADAL" clId="{1A46FF4D-A9FE-4B5B-AA0E-960CE195E4B1}" dt="2023-06-13T00:15:25.045" v="5" actId="47"/>
        <pc:sldMkLst>
          <pc:docMk/>
          <pc:sldMk cId="0" sldId="259"/>
        </pc:sldMkLst>
      </pc:sldChg>
      <pc:sldChg chg="add del setBg modNotes">
        <pc:chgData name="MUHAMMAD RIZKY ANUGRAH" userId="a03762c2-d410-4f5d-882e-a2eb0437aee7" providerId="ADAL" clId="{1A46FF4D-A9FE-4B5B-AA0E-960CE195E4B1}" dt="2023-06-13T00:15:06.637" v="3"/>
        <pc:sldMkLst>
          <pc:docMk/>
          <pc:sldMk cId="0" sldId="260"/>
        </pc:sldMkLst>
      </pc:sldChg>
      <pc:sldChg chg="add">
        <pc:chgData name="MUHAMMAD RIZKY ANUGRAH" userId="a03762c2-d410-4f5d-882e-a2eb0437aee7" providerId="ADAL" clId="{1A46FF4D-A9FE-4B5B-AA0E-960CE195E4B1}" dt="2023-06-13T00:15:22.653" v="4"/>
        <pc:sldMkLst>
          <pc:docMk/>
          <pc:sldMk cId="0" sldId="262"/>
        </pc:sldMkLst>
      </pc:sldChg>
      <pc:sldChg chg="modSp add mod">
        <pc:chgData name="MUHAMMAD RIZKY ANUGRAH" userId="a03762c2-d410-4f5d-882e-a2eb0437aee7" providerId="ADAL" clId="{1A46FF4D-A9FE-4B5B-AA0E-960CE195E4B1}" dt="2023-06-13T00:23:26.572" v="29" actId="20577"/>
        <pc:sldMkLst>
          <pc:docMk/>
          <pc:sldMk cId="1936116727" sldId="263"/>
        </pc:sldMkLst>
        <pc:spChg chg="mod">
          <ac:chgData name="MUHAMMAD RIZKY ANUGRAH" userId="a03762c2-d410-4f5d-882e-a2eb0437aee7" providerId="ADAL" clId="{1A46FF4D-A9FE-4B5B-AA0E-960CE195E4B1}" dt="2023-06-13T00:23:26.572" v="29" actId="20577"/>
          <ac:spMkLst>
            <pc:docMk/>
            <pc:sldMk cId="1936116727" sldId="263"/>
            <ac:spMk id="86" creationId="{00000000-0000-0000-0000-000000000000}"/>
          </ac:spMkLst>
        </pc:spChg>
      </pc:sldChg>
      <pc:sldChg chg="addSp delSp modSp add mod">
        <pc:chgData name="MUHAMMAD RIZKY ANUGRAH" userId="a03762c2-d410-4f5d-882e-a2eb0437aee7" providerId="ADAL" clId="{1A46FF4D-A9FE-4B5B-AA0E-960CE195E4B1}" dt="2023-06-13T00:42:33.741" v="36" actId="1076"/>
        <pc:sldMkLst>
          <pc:docMk/>
          <pc:sldMk cId="4257499339" sldId="264"/>
        </pc:sldMkLst>
        <pc:picChg chg="del">
          <ac:chgData name="MUHAMMAD RIZKY ANUGRAH" userId="a03762c2-d410-4f5d-882e-a2eb0437aee7" providerId="ADAL" clId="{1A46FF4D-A9FE-4B5B-AA0E-960CE195E4B1}" dt="2023-06-13T00:42:29.218" v="34" actId="478"/>
          <ac:picMkLst>
            <pc:docMk/>
            <pc:sldMk cId="4257499339" sldId="264"/>
            <ac:picMk id="3" creationId="{DB511480-9868-89D5-F55E-31F08E7EA430}"/>
          </ac:picMkLst>
        </pc:picChg>
        <pc:picChg chg="add mod">
          <ac:chgData name="MUHAMMAD RIZKY ANUGRAH" userId="a03762c2-d410-4f5d-882e-a2eb0437aee7" providerId="ADAL" clId="{1A46FF4D-A9FE-4B5B-AA0E-960CE195E4B1}" dt="2023-06-13T00:42:33.741" v="36" actId="1076"/>
          <ac:picMkLst>
            <pc:docMk/>
            <pc:sldMk cId="4257499339" sldId="264"/>
            <ac:picMk id="4" creationId="{371FFF78-0AE9-BACB-F494-C1354A8B33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40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a19f64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GBH9klv-hz08dGZe47FvJugnoB2qzZyg/edit?usp=share_link&amp;ouid=112379620597080904752&amp;rtpof=true&amp;sd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ocs.google.com/spreadsheets/d/1GBH9klv-hz08dGZe47FvJugnoB2qzZyg/edit?usp=share_link&amp;ouid=112379620597080904752&amp;rtpof=true&amp;sd=tru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3354734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Rizky Anugrah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Formatting &amp; Cleansing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0" y="903175"/>
            <a:ext cx="9144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Ekstraksi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Ekstraksi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merujuk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pengambilan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data, situs web, file,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mengidentifikasi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mengekstraknya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menyimpannya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mudah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diproses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Ekstraksi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memungkinkan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mengumpulkan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menggabungkan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lanjut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Pemformatan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Pemformatan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pengorganisasian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strukturisasi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terstandarisasi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disajikan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interpretasi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penyimpanan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tugas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mengubah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tipe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membersihkan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hilang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kembali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menerapkan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aturan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pemformatan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diformat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pelaporan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efisien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0" y="903175"/>
            <a:ext cx="91440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Penanganan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Penanganan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mengidentifikasi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mengelola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instansi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serupa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 data.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muncul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alasan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kesalahan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penginputan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gangguan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penggabungan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mengidentifikasi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menangani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menyebabkan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ketidakakuratan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distorsi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Teknik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penanganan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meliputi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deduplikasi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penghapusan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penggabungan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membangun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aturan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pemeriksaan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mencegah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pembuatan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masa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memeriksa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integritas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aturan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batasan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ditentukan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memenuhi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kriteria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bertujuan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mengidentifikasi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kesalahan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anomali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inkonsistensi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memengaruhi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keandalannya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Teknik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meliputi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pemeriksaan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kompatibilitas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tipe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rentang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batas,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pemeriksaan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aturan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memvalidasi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kualitas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keandalan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keseluruhan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pengambilan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keputusan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11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f626b0cc23_1_0"/>
          <p:cNvSpPr txBox="1"/>
          <p:nvPr/>
        </p:nvSpPr>
        <p:spPr>
          <a:xfrm>
            <a:off x="436550" y="903175"/>
            <a:ext cx="797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Masukan jawaban kamu ke slide ini. Data tugas bisa kamu akses di </a:t>
            </a:r>
            <a:r>
              <a:rPr lang="en" sz="1700" i="1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LINKDATA</a:t>
            </a:r>
            <a:endParaRPr sz="17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11480-9868-89D5-F55E-31F08E7E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50" y="1343958"/>
            <a:ext cx="8222693" cy="3305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f626b0cc23_1_0"/>
          <p:cNvSpPr txBox="1"/>
          <p:nvPr/>
        </p:nvSpPr>
        <p:spPr>
          <a:xfrm>
            <a:off x="436550" y="903175"/>
            <a:ext cx="797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Masukan jawaban kamu ke slide ini. Data tugas bisa kamu akses di </a:t>
            </a:r>
            <a:r>
              <a:rPr lang="en" sz="1700" i="1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LINKDATA</a:t>
            </a:r>
            <a:endParaRPr sz="17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FFF78-0AE9-BACB-F494-C1354A8B3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16658"/>
            <a:ext cx="9144000" cy="31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9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a19f643bd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a19f643bd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@Rizky_Anugrah179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@Muhamma29711980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muhammad-rizky-anugrah-730b06239</a:t>
            </a:r>
          </a:p>
        </p:txBody>
      </p:sp>
      <p:pic>
        <p:nvPicPr>
          <p:cNvPr id="115" name="Google Shape;115;g1ca19f643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a19f643bd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Medium</vt:lpstr>
      <vt:lpstr>Arial</vt:lpstr>
      <vt:lpstr>Roboto</vt:lpstr>
      <vt:lpstr>Caveat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RIZKY ANUGRAH</cp:lastModifiedBy>
  <cp:revision>1</cp:revision>
  <dcterms:modified xsi:type="dcterms:W3CDTF">2023-06-13T02:19:49Z</dcterms:modified>
</cp:coreProperties>
</file>