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0"/>
  </p:notesMasterIdLst>
  <p:sldIdLst>
    <p:sldId id="257" r:id="rId3"/>
    <p:sldId id="266" r:id="rId4"/>
    <p:sldId id="263" r:id="rId5"/>
    <p:sldId id="256" r:id="rId6"/>
    <p:sldId id="264" r:id="rId7"/>
    <p:sldId id="265" r:id="rId8"/>
    <p:sldId id="262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04D06-BD8A-49F2-BF5B-E5EAC0C942F0}" v="12" dt="2023-06-13T01:21:10.8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IZKY ANUGRAH" userId="a03762c2-d410-4f5d-882e-a2eb0437aee7" providerId="ADAL" clId="{D3004D06-BD8A-49F2-BF5B-E5EAC0C942F0}"/>
    <pc:docChg chg="undo custSel addSld delSld modSld sldOrd">
      <pc:chgData name="MUHAMMAD RIZKY ANUGRAH" userId="a03762c2-d410-4f5d-882e-a2eb0437aee7" providerId="ADAL" clId="{D3004D06-BD8A-49F2-BF5B-E5EAC0C942F0}" dt="2023-06-13T02:35:13.047" v="163" actId="20577"/>
      <pc:docMkLst>
        <pc:docMk/>
      </pc:docMkLst>
      <pc:sldChg chg="addSp delSp mod">
        <pc:chgData name="MUHAMMAD RIZKY ANUGRAH" userId="a03762c2-d410-4f5d-882e-a2eb0437aee7" providerId="ADAL" clId="{D3004D06-BD8A-49F2-BF5B-E5EAC0C942F0}" dt="2023-06-13T01:16:51.470" v="96" actId="22"/>
        <pc:sldMkLst>
          <pc:docMk/>
          <pc:sldMk cId="0" sldId="256"/>
        </pc:sldMkLst>
        <pc:picChg chg="add del">
          <ac:chgData name="MUHAMMAD RIZKY ANUGRAH" userId="a03762c2-d410-4f5d-882e-a2eb0437aee7" providerId="ADAL" clId="{D3004D06-BD8A-49F2-BF5B-E5EAC0C942F0}" dt="2023-06-13T01:16:51.470" v="96" actId="22"/>
          <ac:picMkLst>
            <pc:docMk/>
            <pc:sldMk cId="0" sldId="256"/>
            <ac:picMk id="5" creationId="{F0883EF9-3ACB-36B7-91C1-B954C7BA593B}"/>
          </ac:picMkLst>
        </pc:picChg>
      </pc:sldChg>
      <pc:sldChg chg="modSp add del mod ord setBg modNotes">
        <pc:chgData name="MUHAMMAD RIZKY ANUGRAH" userId="a03762c2-d410-4f5d-882e-a2eb0437aee7" providerId="ADAL" clId="{D3004D06-BD8A-49F2-BF5B-E5EAC0C942F0}" dt="2023-06-13T02:35:13.047" v="163" actId="20577"/>
        <pc:sldMkLst>
          <pc:docMk/>
          <pc:sldMk cId="0" sldId="257"/>
        </pc:sldMkLst>
        <pc:spChg chg="mod">
          <ac:chgData name="MUHAMMAD RIZKY ANUGRAH" userId="a03762c2-d410-4f5d-882e-a2eb0437aee7" providerId="ADAL" clId="{D3004D06-BD8A-49F2-BF5B-E5EAC0C942F0}" dt="2023-06-13T02:20:41.866" v="162" actId="14100"/>
          <ac:spMkLst>
            <pc:docMk/>
            <pc:sldMk cId="0" sldId="257"/>
            <ac:spMk id="58" creationId="{00000000-0000-0000-0000-000000000000}"/>
          </ac:spMkLst>
        </pc:spChg>
        <pc:spChg chg="mod">
          <ac:chgData name="MUHAMMAD RIZKY ANUGRAH" userId="a03762c2-d410-4f5d-882e-a2eb0437aee7" providerId="ADAL" clId="{D3004D06-BD8A-49F2-BF5B-E5EAC0C942F0}" dt="2023-06-13T02:35:13.047" v="163" actId="20577"/>
          <ac:spMkLst>
            <pc:docMk/>
            <pc:sldMk cId="0" sldId="257"/>
            <ac:spMk id="59" creationId="{00000000-0000-0000-0000-000000000000}"/>
          </ac:spMkLst>
        </pc:spChg>
      </pc:sldChg>
      <pc:sldChg chg="add del">
        <pc:chgData name="MUHAMMAD RIZKY ANUGRAH" userId="a03762c2-d410-4f5d-882e-a2eb0437aee7" providerId="ADAL" clId="{D3004D06-BD8A-49F2-BF5B-E5EAC0C942F0}" dt="2023-06-13T00:15:41.206" v="41"/>
        <pc:sldMkLst>
          <pc:docMk/>
          <pc:sldMk cId="0" sldId="262"/>
        </pc:sldMkLst>
      </pc:sldChg>
      <pc:sldChg chg="addSp delSp modSp add mod ord">
        <pc:chgData name="MUHAMMAD RIZKY ANUGRAH" userId="a03762c2-d410-4f5d-882e-a2eb0437aee7" providerId="ADAL" clId="{D3004D06-BD8A-49F2-BF5B-E5EAC0C942F0}" dt="2023-06-13T00:58:50.285" v="94"/>
        <pc:sldMkLst>
          <pc:docMk/>
          <pc:sldMk cId="418596960" sldId="263"/>
        </pc:sldMkLst>
        <pc:spChg chg="add mod">
          <ac:chgData name="MUHAMMAD RIZKY ANUGRAH" userId="a03762c2-d410-4f5d-882e-a2eb0437aee7" providerId="ADAL" clId="{D3004D06-BD8A-49F2-BF5B-E5EAC0C942F0}" dt="2023-06-13T00:58:39.714" v="92" actId="1076"/>
          <ac:spMkLst>
            <pc:docMk/>
            <pc:sldMk cId="418596960" sldId="263"/>
            <ac:spMk id="3" creationId="{5989FA9A-E7C8-43DD-A5EA-D8CB050EFE56}"/>
          </ac:spMkLst>
        </pc:spChg>
        <pc:spChg chg="del">
          <ac:chgData name="MUHAMMAD RIZKY ANUGRAH" userId="a03762c2-d410-4f5d-882e-a2eb0437aee7" providerId="ADAL" clId="{D3004D06-BD8A-49F2-BF5B-E5EAC0C942F0}" dt="2023-06-13T00:16:55.173" v="43" actId="478"/>
          <ac:spMkLst>
            <pc:docMk/>
            <pc:sldMk cId="418596960" sldId="263"/>
            <ac:spMk id="113" creationId="{00000000-0000-0000-0000-000000000000}"/>
          </ac:spMkLst>
        </pc:spChg>
        <pc:spChg chg="del">
          <ac:chgData name="MUHAMMAD RIZKY ANUGRAH" userId="a03762c2-d410-4f5d-882e-a2eb0437aee7" providerId="ADAL" clId="{D3004D06-BD8A-49F2-BF5B-E5EAC0C942F0}" dt="2023-06-13T00:16:58.562" v="44" actId="478"/>
          <ac:spMkLst>
            <pc:docMk/>
            <pc:sldMk cId="418596960" sldId="263"/>
            <ac:spMk id="114" creationId="{00000000-0000-0000-0000-000000000000}"/>
          </ac:spMkLst>
        </pc:spChg>
        <pc:spChg chg="del">
          <ac:chgData name="MUHAMMAD RIZKY ANUGRAH" userId="a03762c2-d410-4f5d-882e-a2eb0437aee7" providerId="ADAL" clId="{D3004D06-BD8A-49F2-BF5B-E5EAC0C942F0}" dt="2023-06-13T00:17:01.543" v="45" actId="478"/>
          <ac:spMkLst>
            <pc:docMk/>
            <pc:sldMk cId="418596960" sldId="263"/>
            <ac:spMk id="116" creationId="{00000000-0000-0000-0000-000000000000}"/>
          </ac:spMkLst>
        </pc:spChg>
        <pc:picChg chg="del">
          <ac:chgData name="MUHAMMAD RIZKY ANUGRAH" userId="a03762c2-d410-4f5d-882e-a2eb0437aee7" providerId="ADAL" clId="{D3004D06-BD8A-49F2-BF5B-E5EAC0C942F0}" dt="2023-06-13T00:17:03.573" v="46" actId="478"/>
          <ac:picMkLst>
            <pc:docMk/>
            <pc:sldMk cId="418596960" sldId="263"/>
            <ac:picMk id="115" creationId="{00000000-0000-0000-0000-000000000000}"/>
          </ac:picMkLst>
        </pc:picChg>
      </pc:sldChg>
      <pc:sldChg chg="addSp delSp modSp add mod">
        <pc:chgData name="MUHAMMAD RIZKY ANUGRAH" userId="a03762c2-d410-4f5d-882e-a2eb0437aee7" providerId="ADAL" clId="{D3004D06-BD8A-49F2-BF5B-E5EAC0C942F0}" dt="2023-06-13T01:20:00.897" v="105" actId="1076"/>
        <pc:sldMkLst>
          <pc:docMk/>
          <pc:sldMk cId="310268759" sldId="264"/>
        </pc:sldMkLst>
        <pc:spChg chg="del">
          <ac:chgData name="MUHAMMAD RIZKY ANUGRAH" userId="a03762c2-d410-4f5d-882e-a2eb0437aee7" providerId="ADAL" clId="{D3004D06-BD8A-49F2-BF5B-E5EAC0C942F0}" dt="2023-06-13T01:17:08.729" v="99" actId="478"/>
          <ac:spMkLst>
            <pc:docMk/>
            <pc:sldMk cId="310268759" sldId="264"/>
            <ac:spMk id="2" creationId="{00000000-0000-0000-0000-000000000000}"/>
          </ac:spMkLst>
        </pc:spChg>
        <pc:graphicFrameChg chg="del">
          <ac:chgData name="MUHAMMAD RIZKY ANUGRAH" userId="a03762c2-d410-4f5d-882e-a2eb0437aee7" providerId="ADAL" clId="{D3004D06-BD8A-49F2-BF5B-E5EAC0C942F0}" dt="2023-06-13T01:17:05.438" v="98" actId="478"/>
          <ac:graphicFrameMkLst>
            <pc:docMk/>
            <pc:sldMk cId="310268759" sldId="264"/>
            <ac:graphicFrameMk id="3" creationId="{00000000-0000-0000-0000-000000000000}"/>
          </ac:graphicFrameMkLst>
        </pc:graphicFrameChg>
        <pc:picChg chg="add mod">
          <ac:chgData name="MUHAMMAD RIZKY ANUGRAH" userId="a03762c2-d410-4f5d-882e-a2eb0437aee7" providerId="ADAL" clId="{D3004D06-BD8A-49F2-BF5B-E5EAC0C942F0}" dt="2023-06-13T01:20:00.897" v="105" actId="1076"/>
          <ac:picMkLst>
            <pc:docMk/>
            <pc:sldMk cId="310268759" sldId="264"/>
            <ac:picMk id="5" creationId="{AEF1DD90-9EF4-1407-0611-6A6B1C7A10E4}"/>
          </ac:picMkLst>
        </pc:picChg>
        <pc:picChg chg="add mod">
          <ac:chgData name="MUHAMMAD RIZKY ANUGRAH" userId="a03762c2-d410-4f5d-882e-a2eb0437aee7" providerId="ADAL" clId="{D3004D06-BD8A-49F2-BF5B-E5EAC0C942F0}" dt="2023-06-13T01:19:55.974" v="104" actId="1076"/>
          <ac:picMkLst>
            <pc:docMk/>
            <pc:sldMk cId="310268759" sldId="264"/>
            <ac:picMk id="7" creationId="{E4B598DD-B2DB-8F14-9B61-1AA7CB055E0B}"/>
          </ac:picMkLst>
        </pc:picChg>
      </pc:sldChg>
      <pc:sldChg chg="addSp delSp modSp add mod">
        <pc:chgData name="MUHAMMAD RIZKY ANUGRAH" userId="a03762c2-d410-4f5d-882e-a2eb0437aee7" providerId="ADAL" clId="{D3004D06-BD8A-49F2-BF5B-E5EAC0C942F0}" dt="2023-06-13T01:20:42.917" v="110" actId="14100"/>
        <pc:sldMkLst>
          <pc:docMk/>
          <pc:sldMk cId="2583382110" sldId="265"/>
        </pc:sldMkLst>
        <pc:picChg chg="add mod">
          <ac:chgData name="MUHAMMAD RIZKY ANUGRAH" userId="a03762c2-d410-4f5d-882e-a2eb0437aee7" providerId="ADAL" clId="{D3004D06-BD8A-49F2-BF5B-E5EAC0C942F0}" dt="2023-06-13T01:20:42.917" v="110" actId="14100"/>
          <ac:picMkLst>
            <pc:docMk/>
            <pc:sldMk cId="2583382110" sldId="265"/>
            <ac:picMk id="3" creationId="{72539D05-E61E-D83E-1C44-D6221B136A9A}"/>
          </ac:picMkLst>
        </pc:picChg>
        <pc:picChg chg="del">
          <ac:chgData name="MUHAMMAD RIZKY ANUGRAH" userId="a03762c2-d410-4f5d-882e-a2eb0437aee7" providerId="ADAL" clId="{D3004D06-BD8A-49F2-BF5B-E5EAC0C942F0}" dt="2023-06-13T01:20:07.244" v="107" actId="478"/>
          <ac:picMkLst>
            <pc:docMk/>
            <pc:sldMk cId="2583382110" sldId="265"/>
            <ac:picMk id="5" creationId="{AEF1DD90-9EF4-1407-0611-6A6B1C7A10E4}"/>
          </ac:picMkLst>
        </pc:picChg>
        <pc:picChg chg="del">
          <ac:chgData name="MUHAMMAD RIZKY ANUGRAH" userId="a03762c2-d410-4f5d-882e-a2eb0437aee7" providerId="ADAL" clId="{D3004D06-BD8A-49F2-BF5B-E5EAC0C942F0}" dt="2023-06-13T01:20:09.122" v="108" actId="478"/>
          <ac:picMkLst>
            <pc:docMk/>
            <pc:sldMk cId="2583382110" sldId="265"/>
            <ac:picMk id="7" creationId="{E4B598DD-B2DB-8F14-9B61-1AA7CB055E0B}"/>
          </ac:picMkLst>
        </pc:picChg>
      </pc:sldChg>
      <pc:sldChg chg="delSp modSp add mod">
        <pc:chgData name="MUHAMMAD RIZKY ANUGRAH" userId="a03762c2-d410-4f5d-882e-a2eb0437aee7" providerId="ADAL" clId="{D3004D06-BD8A-49F2-BF5B-E5EAC0C942F0}" dt="2023-06-13T02:20:20.754" v="128" actId="478"/>
        <pc:sldMkLst>
          <pc:docMk/>
          <pc:sldMk cId="41298349" sldId="266"/>
        </pc:sldMkLst>
        <pc:spChg chg="del">
          <ac:chgData name="MUHAMMAD RIZKY ANUGRAH" userId="a03762c2-d410-4f5d-882e-a2eb0437aee7" providerId="ADAL" clId="{D3004D06-BD8A-49F2-BF5B-E5EAC0C942F0}" dt="2023-06-13T02:20:20.754" v="128" actId="478"/>
          <ac:spMkLst>
            <pc:docMk/>
            <pc:sldMk cId="41298349" sldId="266"/>
            <ac:spMk id="58" creationId="{00000000-0000-0000-0000-000000000000}"/>
          </ac:spMkLst>
        </pc:spChg>
        <pc:spChg chg="mod">
          <ac:chgData name="MUHAMMAD RIZKY ANUGRAH" userId="a03762c2-d410-4f5d-882e-a2eb0437aee7" providerId="ADAL" clId="{D3004D06-BD8A-49F2-BF5B-E5EAC0C942F0}" dt="2023-06-13T01:21:17.605" v="127" actId="20577"/>
          <ac:spMkLst>
            <pc:docMk/>
            <pc:sldMk cId="41298349" sldId="266"/>
            <ac:spMk id="59" creationId="{00000000-0000-0000-0000-000000000000}"/>
          </ac:spMkLst>
        </pc:spChg>
      </pc:sldChg>
      <pc:sldChg chg="add del setBg">
        <pc:chgData name="MUHAMMAD RIZKY ANUGRAH" userId="a03762c2-d410-4f5d-882e-a2eb0437aee7" providerId="ADAL" clId="{D3004D06-BD8A-49F2-BF5B-E5EAC0C942F0}" dt="2023-06-13T01:21:10.637" v="112"/>
        <pc:sldMkLst>
          <pc:docMk/>
          <pc:sldMk cId="344513920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F6F32-BCAA-4135-8F8E-428F03F9018D}" type="datetimeFigureOut">
              <a:rPr lang="en-ID" smtClean="0"/>
              <a:t>13/06/2023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96AAF-6A06-4E2C-896A-97260DB3BD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91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548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19f64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a19f64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32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19f64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a19f64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510" cy="111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510" cy="6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88620" lvl="0" indent="-29146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77240" lvl="1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65860" lvl="2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54480" lvl="3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943100" lvl="4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331720" lvl="5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20340" lvl="6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08960" lvl="7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97580" lvl="8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078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510" cy="111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15" cy="6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88620" lvl="0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90"/>
            </a:lvl1pPr>
            <a:lvl2pPr marL="777240" lvl="1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20"/>
            </a:lvl2pPr>
            <a:lvl3pPr marL="1165860" lvl="2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20"/>
            </a:lvl3pPr>
            <a:lvl4pPr marL="1554480" lvl="3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20"/>
            </a:lvl4pPr>
            <a:lvl5pPr marL="1943100" lvl="4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20"/>
            </a:lvl5pPr>
            <a:lvl6pPr marL="2331720" lvl="5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20"/>
            </a:lvl6pPr>
            <a:lvl7pPr marL="2720340" lvl="6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20"/>
            </a:lvl7pPr>
            <a:lvl8pPr marL="3108960" lvl="7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20"/>
            </a:lvl8pPr>
            <a:lvl9pPr marL="3497580" lvl="8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2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15" cy="6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88620" lvl="0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90"/>
            </a:lvl1pPr>
            <a:lvl2pPr marL="777240" lvl="1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20"/>
            </a:lvl2pPr>
            <a:lvl3pPr marL="1165860" lvl="2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20"/>
            </a:lvl3pPr>
            <a:lvl4pPr marL="1554480" lvl="3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20"/>
            </a:lvl4pPr>
            <a:lvl5pPr marL="1943100" lvl="4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20"/>
            </a:lvl5pPr>
            <a:lvl6pPr marL="2331720" lvl="5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20"/>
            </a:lvl6pPr>
            <a:lvl7pPr marL="2720340" lvl="6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20"/>
            </a:lvl7pPr>
            <a:lvl8pPr marL="3108960" lvl="7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20"/>
            </a:lvl8pPr>
            <a:lvl9pPr marL="3497580" lvl="8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2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403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510" cy="111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429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4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4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4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4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4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4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4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4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88620" lvl="0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20"/>
            </a:lvl1pPr>
            <a:lvl2pPr marL="777240" lvl="1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20"/>
            </a:lvl2pPr>
            <a:lvl3pPr marL="1165860" lvl="2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20"/>
            </a:lvl3pPr>
            <a:lvl4pPr marL="1554480" lvl="3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20"/>
            </a:lvl4pPr>
            <a:lvl5pPr marL="1943100" lvl="4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20"/>
            </a:lvl5pPr>
            <a:lvl6pPr marL="2331720" lvl="5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20"/>
            </a:lvl6pPr>
            <a:lvl7pPr marL="2720340" lvl="6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20"/>
            </a:lvl7pPr>
            <a:lvl8pPr marL="3108960" lvl="7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20"/>
            </a:lvl8pPr>
            <a:lvl9pPr marL="3497580" lvl="8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2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93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30" cy="79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8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8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8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8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8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8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8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8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8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01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7711" tIns="77711" rIns="77711" bIns="7771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9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420" cy="289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7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7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7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7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7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7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7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7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7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420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8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8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8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8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8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8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8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8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85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450" cy="722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388620" lvl="0" indent="-29146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77240" lvl="1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65860" lvl="2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54480" lvl="3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943100" lvl="4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331720" lvl="5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20340" lvl="6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08960" lvl="7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97580" lvl="8" indent="-2698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9279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8980" cy="118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388620" lvl="0" indent="-1943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7577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510" cy="383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510" cy="254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88620" lvl="0" indent="-29146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77240" lvl="1" indent="-2698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65860" lvl="2" indent="-2698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54480" lvl="3" indent="-2698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943100" lvl="4" indent="-2698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331720" lvl="5" indent="-2698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20340" lvl="6" indent="-2698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08960" lvl="7" indent="-2698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97580" lvl="8" indent="-2698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8740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64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510" cy="401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510" cy="15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793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32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510" cy="401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2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510" cy="15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8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24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510" cy="16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6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82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510" cy="111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510" cy="6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395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1382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current/datatype.html)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8523" y="3001950"/>
            <a:ext cx="895305" cy="39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2843213"/>
            <a:ext cx="2229421" cy="43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466976" y="3188568"/>
            <a:ext cx="2705805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777240">
              <a:buClr>
                <a:srgbClr val="000000"/>
              </a:buClr>
              <a:buSzPts val="2400"/>
            </a:pPr>
            <a:r>
              <a:rPr lang="en" sz="2040" b="1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04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525966" y="5826615"/>
            <a:ext cx="3017015" cy="25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777240">
              <a:lnSpc>
                <a:spcPct val="110004"/>
              </a:lnSpc>
              <a:buClr>
                <a:srgbClr val="000000"/>
              </a:buClr>
              <a:buSzPts val="1800"/>
            </a:pPr>
            <a:r>
              <a:rPr lang="en" sz="153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Muhammad Rizky Anugrah</a:t>
            </a:r>
            <a:endParaRPr sz="153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79493" y="3927728"/>
            <a:ext cx="5104335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777240">
              <a:lnSpc>
                <a:spcPct val="90000"/>
              </a:lnSpc>
              <a:buClr>
                <a:srgbClr val="000000"/>
              </a:buClr>
              <a:buSzPts val="6800"/>
            </a:pPr>
            <a:r>
              <a:rPr lang="en" sz="44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SQL (Structured </a:t>
            </a:r>
            <a:r>
              <a:rPr lang="en" sz="4400" b="1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Query Language</a:t>
            </a:r>
            <a:r>
              <a:rPr lang="en" sz="44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1</a:t>
            </a:r>
            <a:endParaRPr sz="4400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525966" y="6306683"/>
            <a:ext cx="895305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525967" y="6536839"/>
            <a:ext cx="3236927" cy="498541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38866" tIns="38866" rIns="38866" bIns="38866" anchor="ctr" anchorCtr="0">
            <a:noAutofit/>
          </a:bodyPr>
          <a:lstStyle/>
          <a:p>
            <a:pPr defTabSz="777240">
              <a:buClr>
                <a:srgbClr val="000000"/>
              </a:buClr>
              <a:buSzPts val="1400"/>
            </a:pPr>
            <a:endParaRPr sz="119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2659268" y="6602869"/>
            <a:ext cx="3035520" cy="37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777240">
              <a:buClr>
                <a:srgbClr val="000000"/>
              </a:buClr>
              <a:buSzPts val="1400"/>
            </a:pPr>
            <a:r>
              <a:rPr lang="en" sz="1190" b="1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595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777240">
              <a:buClr>
                <a:srgbClr val="000000"/>
              </a:buClr>
              <a:buSzPts val="1500"/>
            </a:pPr>
            <a:r>
              <a:rPr lang="en" sz="1275" b="1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275" kern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595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402206" y="2907983"/>
            <a:ext cx="2647920" cy="34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11" tIns="77711" rIns="77711" bIns="77711" anchor="t" anchorCtr="0">
            <a:spAutoFit/>
          </a:bodyPr>
          <a:lstStyle/>
          <a:p>
            <a:pPr defTabSz="777240">
              <a:buClr>
                <a:srgbClr val="000000"/>
              </a:buClr>
              <a:buSzPts val="1400"/>
            </a:pPr>
            <a:r>
              <a:rPr lang="en" sz="119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19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907904" y="6668297"/>
            <a:ext cx="1819680" cy="25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777240">
              <a:lnSpc>
                <a:spcPct val="110004"/>
              </a:lnSpc>
              <a:buClr>
                <a:srgbClr val="000000"/>
              </a:buClr>
              <a:buSzPts val="1800"/>
            </a:pPr>
            <a:r>
              <a:rPr lang="en" sz="153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53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8523" y="3001950"/>
            <a:ext cx="895305" cy="39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2843213"/>
            <a:ext cx="2229421" cy="43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466976" y="3188568"/>
            <a:ext cx="2705805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r>
              <a:rPr kumimoji="0" lang="en" sz="204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kumimoji="0" sz="204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79493" y="3927728"/>
            <a:ext cx="5104335" cy="145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Tx/>
              <a:buNone/>
              <a:tabLst/>
              <a:defRPr/>
            </a:pPr>
            <a:r>
              <a:rPr kumimoji="0" lang="en" sz="527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kumimoji="0" sz="527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525966" y="6306683"/>
            <a:ext cx="895305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525967" y="6536839"/>
            <a:ext cx="3236927" cy="498541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38866" tIns="38866" rIns="38866" bIns="38866" anchor="ctr" anchorCtr="0">
            <a:no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19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2659268" y="6602869"/>
            <a:ext cx="3035520" cy="37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" sz="119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kumimoji="0" sz="59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777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None/>
              <a:tabLst/>
              <a:defRPr/>
            </a:pPr>
            <a:r>
              <a:rPr kumimoji="0" lang="en" sz="127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kumimoji="0" lang="en" sz="127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kumimoji="0" sz="59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402206" y="2907983"/>
            <a:ext cx="2647920" cy="34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11" tIns="77711" rIns="77711" bIns="77711" anchor="t" anchorCtr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" sz="1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kumimoji="0" sz="119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907904" y="6668297"/>
            <a:ext cx="1819680" cy="25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en" sz="153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kumimoji="0" sz="153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9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9FA9A-E7C8-43DD-A5EA-D8CB050EFE56}"/>
              </a:ext>
            </a:extLst>
          </p:cNvPr>
          <p:cNvSpPr txBox="1"/>
          <p:nvPr/>
        </p:nvSpPr>
        <p:spPr>
          <a:xfrm>
            <a:off x="0" y="458718"/>
            <a:ext cx="7772400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Database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kumpulan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yang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terstruktur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disimpan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komputer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pengelolaan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akses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efisien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Database Management System (DBMS)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lunak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mengelola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mengatur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basis data. DBMS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relasional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(RDBMS)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jenis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DBMS yang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relasional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mengatur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melalui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kunci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primer dan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kunci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asing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 (Structured Query Language)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bahasa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pemrograman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khusus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mengelola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mengoperasikan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basis data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relasional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Kita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mempelajari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SQL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itu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bahasa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berinteraksi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basis data.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SQL,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membuat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memperbarui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mengambil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basis data.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Memahami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SQL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memungkinkan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tugas-tugas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membuat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laporan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mengambil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spesifik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basis data, dan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manipulasi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efisien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Jenis-jenis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SQL Commands: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Manipulation Language (DML):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memanipulasi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SELECT, INSERT, UPDATE, dan DELETE.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Definition Language (DDL):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mendefinisikan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struktur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database,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CREATE, ALTER, dan DROP.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Control Language (DCL):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mengatur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akses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izin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database,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GRANT dan REVOKE.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Transaction Control Language (TCL):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mengatur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transaksi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basis data, </a:t>
            </a:r>
            <a:r>
              <a:rPr lang="en-ID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COMMIT dan ROLLBACK.</a:t>
            </a:r>
            <a:endParaRPr lang="en-ID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1400" b="0" i="0" dirty="0" err="1">
                <a:effectLst/>
                <a:latin typeface="Söhne"/>
              </a:rPr>
              <a:t>Contoh</a:t>
            </a:r>
            <a:r>
              <a:rPr lang="en-ID" sz="1400" b="0" i="0" dirty="0">
                <a:effectLst/>
                <a:latin typeface="Söhne"/>
              </a:rPr>
              <a:t> SQL Query: SELECT * FROM customers WHERE age &gt; 30;</a:t>
            </a:r>
          </a:p>
          <a:p>
            <a:pPr algn="just"/>
            <a:r>
              <a:rPr lang="en-ID" sz="1400" b="0" i="0" dirty="0" err="1">
                <a:effectLst/>
                <a:latin typeface="Söhne"/>
              </a:rPr>
              <a:t>Contoh</a:t>
            </a:r>
            <a:r>
              <a:rPr lang="en-ID" sz="1400" b="0" i="0" dirty="0">
                <a:effectLst/>
                <a:latin typeface="Söhne"/>
              </a:rPr>
              <a:t> di </a:t>
            </a:r>
            <a:r>
              <a:rPr lang="en-ID" sz="1400" b="0" i="0" dirty="0" err="1">
                <a:effectLst/>
                <a:latin typeface="Söhne"/>
              </a:rPr>
              <a:t>atas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merupakan</a:t>
            </a:r>
            <a:r>
              <a:rPr lang="en-ID" sz="1400" b="0" i="0" dirty="0">
                <a:effectLst/>
                <a:latin typeface="Söhne"/>
              </a:rPr>
              <a:t> query SQL yang </a:t>
            </a:r>
            <a:r>
              <a:rPr lang="en-ID" sz="1400" b="0" i="0" dirty="0" err="1">
                <a:effectLst/>
                <a:latin typeface="Söhne"/>
              </a:rPr>
              <a:t>menggunakan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perintah</a:t>
            </a:r>
            <a:r>
              <a:rPr lang="en-ID" sz="1400" b="0" i="0" dirty="0">
                <a:effectLst/>
                <a:latin typeface="Söhne"/>
              </a:rPr>
              <a:t> SELECT </a:t>
            </a:r>
            <a:r>
              <a:rPr lang="en-ID" sz="1400" b="0" i="0" dirty="0" err="1">
                <a:effectLst/>
                <a:latin typeface="Söhne"/>
              </a:rPr>
              <a:t>untuk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mengambil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semua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kolom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dari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tabel</a:t>
            </a:r>
            <a:r>
              <a:rPr lang="en-ID" sz="1400" b="0" i="0" dirty="0">
                <a:effectLst/>
                <a:latin typeface="Söhne"/>
              </a:rPr>
              <a:t> "customers" di mana </a:t>
            </a:r>
            <a:r>
              <a:rPr lang="en-ID" sz="1400" b="0" i="0" dirty="0" err="1">
                <a:effectLst/>
                <a:latin typeface="Söhne"/>
              </a:rPr>
              <a:t>nilai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kolom</a:t>
            </a:r>
            <a:r>
              <a:rPr lang="en-ID" sz="1400" b="0" i="0" dirty="0">
                <a:effectLst/>
                <a:latin typeface="Söhne"/>
              </a:rPr>
              <a:t> "age" </a:t>
            </a:r>
            <a:r>
              <a:rPr lang="en-ID" sz="1400" b="0" i="0" dirty="0" err="1">
                <a:effectLst/>
                <a:latin typeface="Söhne"/>
              </a:rPr>
              <a:t>lebih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dari</a:t>
            </a:r>
            <a:r>
              <a:rPr lang="en-ID" sz="1400" b="0" i="0" dirty="0">
                <a:effectLst/>
                <a:latin typeface="Söhne"/>
              </a:rPr>
              <a:t> 30.</a:t>
            </a:r>
          </a:p>
          <a:p>
            <a:pPr algn="just"/>
            <a:r>
              <a:rPr lang="en-ID" sz="1400" b="0" i="0" dirty="0">
                <a:effectLst/>
                <a:latin typeface="Söhne"/>
              </a:rPr>
              <a:t>5.PostgreSQL </a:t>
            </a:r>
            <a:r>
              <a:rPr lang="en-ID" sz="1400" b="0" i="0" dirty="0" err="1">
                <a:effectLst/>
                <a:latin typeface="Söhne"/>
              </a:rPr>
              <a:t>adalah</a:t>
            </a:r>
            <a:r>
              <a:rPr lang="en-ID" sz="1400" b="0" i="0" dirty="0">
                <a:effectLst/>
                <a:latin typeface="Söhne"/>
              </a:rPr>
              <a:t> salah </a:t>
            </a:r>
            <a:r>
              <a:rPr lang="en-ID" sz="1400" b="0" i="0" dirty="0" err="1">
                <a:effectLst/>
                <a:latin typeface="Söhne"/>
              </a:rPr>
              <a:t>satu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sistem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manajemen</a:t>
            </a:r>
            <a:r>
              <a:rPr lang="en-ID" sz="1400" b="0" i="0" dirty="0">
                <a:effectLst/>
                <a:latin typeface="Söhne"/>
              </a:rPr>
              <a:t> basis data </a:t>
            </a:r>
            <a:r>
              <a:rPr lang="en-ID" sz="1400" b="0" i="0" dirty="0" err="1">
                <a:effectLst/>
                <a:latin typeface="Söhne"/>
              </a:rPr>
              <a:t>relasional</a:t>
            </a:r>
            <a:r>
              <a:rPr lang="en-ID" sz="1400" b="0" i="0" dirty="0">
                <a:effectLst/>
                <a:latin typeface="Söhne"/>
              </a:rPr>
              <a:t> open-source yang </a:t>
            </a:r>
            <a:r>
              <a:rPr lang="en-ID" sz="1400" b="0" i="0" dirty="0" err="1">
                <a:effectLst/>
                <a:latin typeface="Söhne"/>
              </a:rPr>
              <a:t>populer</a:t>
            </a:r>
            <a:r>
              <a:rPr lang="en-ID" sz="1400" b="0" i="0" dirty="0">
                <a:effectLst/>
                <a:latin typeface="Söhne"/>
              </a:rPr>
              <a:t>. </a:t>
            </a:r>
            <a:r>
              <a:rPr lang="en-ID" sz="1400" b="0" i="0" dirty="0" err="1">
                <a:effectLst/>
                <a:latin typeface="Söhne"/>
              </a:rPr>
              <a:t>Ia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menyediakan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fitur-fitur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canggih</a:t>
            </a:r>
            <a:r>
              <a:rPr lang="en-ID" sz="1400" b="0" i="0" dirty="0">
                <a:effectLst/>
                <a:latin typeface="Söhne"/>
              </a:rPr>
              <a:t> dan </a:t>
            </a:r>
            <a:r>
              <a:rPr lang="en-ID" sz="1400" b="0" i="0" dirty="0" err="1">
                <a:effectLst/>
                <a:latin typeface="Söhne"/>
              </a:rPr>
              <a:t>keandalan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tinggi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untuk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mengelola</a:t>
            </a:r>
            <a:r>
              <a:rPr lang="en-ID" sz="1400" b="0" i="0" dirty="0">
                <a:effectLst/>
                <a:latin typeface="Söhne"/>
              </a:rPr>
              <a:t> data. PostgreSQL </a:t>
            </a:r>
            <a:r>
              <a:rPr lang="en-ID" sz="1400" b="0" i="0" dirty="0" err="1">
                <a:effectLst/>
                <a:latin typeface="Söhne"/>
              </a:rPr>
              <a:t>mendukung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banyak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fitur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seperti</a:t>
            </a:r>
            <a:r>
              <a:rPr lang="en-ID" sz="1400" b="0" i="0" dirty="0">
                <a:effectLst/>
                <a:latin typeface="Söhne"/>
              </a:rPr>
              <a:t> indexing, </a:t>
            </a:r>
            <a:r>
              <a:rPr lang="en-ID" sz="1400" b="0" i="0" dirty="0" err="1">
                <a:effectLst/>
                <a:latin typeface="Söhne"/>
              </a:rPr>
              <a:t>transaksi</a:t>
            </a:r>
            <a:r>
              <a:rPr lang="en-ID" sz="1400" b="0" i="0" dirty="0">
                <a:effectLst/>
                <a:latin typeface="Söhne"/>
              </a:rPr>
              <a:t>, </a:t>
            </a:r>
            <a:r>
              <a:rPr lang="en-ID" sz="1400" b="0" i="0" dirty="0" err="1">
                <a:effectLst/>
                <a:latin typeface="Söhne"/>
              </a:rPr>
              <a:t>keamanan</a:t>
            </a:r>
            <a:r>
              <a:rPr lang="en-ID" sz="1400" b="0" i="0" dirty="0">
                <a:effectLst/>
                <a:latin typeface="Söhne"/>
              </a:rPr>
              <a:t>, dan </a:t>
            </a:r>
            <a:r>
              <a:rPr lang="en-ID" sz="1400" b="0" i="0" dirty="0" err="1">
                <a:effectLst/>
                <a:latin typeface="Söhne"/>
              </a:rPr>
              <a:t>dukungan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untuk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bahasa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pemrograman</a:t>
            </a:r>
            <a:r>
              <a:rPr lang="en-ID" sz="1400" b="0" i="0" dirty="0">
                <a:effectLst/>
                <a:latin typeface="Söhne"/>
              </a:rPr>
              <a:t> yang </a:t>
            </a:r>
            <a:r>
              <a:rPr lang="en-ID" sz="1400" b="0" i="0" dirty="0" err="1">
                <a:effectLst/>
                <a:latin typeface="Söhne"/>
              </a:rPr>
              <a:t>beragam</a:t>
            </a:r>
            <a:r>
              <a:rPr lang="en-ID" sz="1400" b="0" i="0" dirty="0">
                <a:effectLst/>
                <a:latin typeface="Söhne"/>
              </a:rPr>
              <a:t>.</a:t>
            </a:r>
          </a:p>
          <a:p>
            <a:pPr algn="just"/>
            <a:r>
              <a:rPr lang="en-ID" sz="1400" dirty="0">
                <a:latin typeface="Söhne"/>
              </a:rPr>
              <a:t>6.</a:t>
            </a:r>
            <a:r>
              <a:rPr lang="en-ID" sz="1400" b="0" i="0" dirty="0">
                <a:effectLst/>
                <a:latin typeface="Söhne"/>
              </a:rPr>
              <a:t>Tipe data di PostgreSQL </a:t>
            </a:r>
            <a:r>
              <a:rPr lang="en-ID" sz="1400" b="0" i="0" dirty="0" err="1">
                <a:effectLst/>
                <a:latin typeface="Söhne"/>
              </a:rPr>
              <a:t>mencakup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tipe</a:t>
            </a:r>
            <a:r>
              <a:rPr lang="en-ID" sz="1400" b="0" i="0" dirty="0">
                <a:effectLst/>
                <a:latin typeface="Söhne"/>
              </a:rPr>
              <a:t> data </a:t>
            </a:r>
            <a:r>
              <a:rPr lang="en-ID" sz="1400" b="0" i="0" dirty="0" err="1">
                <a:effectLst/>
                <a:latin typeface="Söhne"/>
              </a:rPr>
              <a:t>umum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seperti</a:t>
            </a:r>
            <a:r>
              <a:rPr lang="en-ID" sz="1400" b="0" i="0" dirty="0">
                <a:effectLst/>
                <a:latin typeface="Söhne"/>
              </a:rPr>
              <a:t> integer, varchar, </a:t>
            </a:r>
            <a:r>
              <a:rPr lang="en-ID" sz="1400" b="0" i="0" dirty="0" err="1">
                <a:effectLst/>
                <a:latin typeface="Söhne"/>
              </a:rPr>
              <a:t>boolean</a:t>
            </a:r>
            <a:r>
              <a:rPr lang="en-ID" sz="1400" b="0" i="0" dirty="0">
                <a:effectLst/>
                <a:latin typeface="Söhne"/>
              </a:rPr>
              <a:t>, dan juga </a:t>
            </a:r>
            <a:r>
              <a:rPr lang="en-ID" sz="1400" b="0" i="0" dirty="0" err="1">
                <a:effectLst/>
                <a:latin typeface="Söhne"/>
              </a:rPr>
              <a:t>tipe</a:t>
            </a:r>
            <a:r>
              <a:rPr lang="en-ID" sz="1400" b="0" i="0" dirty="0">
                <a:effectLst/>
                <a:latin typeface="Söhne"/>
              </a:rPr>
              <a:t> data yang </a:t>
            </a:r>
            <a:r>
              <a:rPr lang="en-ID" sz="1400" b="0" i="0" dirty="0" err="1">
                <a:effectLst/>
                <a:latin typeface="Söhne"/>
              </a:rPr>
              <a:t>lebih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kompleks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seperti</a:t>
            </a:r>
            <a:r>
              <a:rPr lang="en-ID" sz="1400" b="0" i="0" dirty="0">
                <a:effectLst/>
                <a:latin typeface="Söhne"/>
              </a:rPr>
              <a:t> array, JSON, dan UUID. PostgreSQL juga </a:t>
            </a:r>
            <a:r>
              <a:rPr lang="en-ID" sz="1400" b="0" i="0" dirty="0" err="1">
                <a:effectLst/>
                <a:latin typeface="Söhne"/>
              </a:rPr>
              <a:t>mendukung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definisi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tipe</a:t>
            </a:r>
            <a:r>
              <a:rPr lang="en-ID" sz="1400" b="0" i="0" dirty="0">
                <a:effectLst/>
                <a:latin typeface="Söhne"/>
              </a:rPr>
              <a:t> data </a:t>
            </a:r>
            <a:r>
              <a:rPr lang="en-ID" sz="1400" b="0" i="0" dirty="0" err="1">
                <a:effectLst/>
                <a:latin typeface="Söhne"/>
              </a:rPr>
              <a:t>kustom</a:t>
            </a:r>
            <a:r>
              <a:rPr lang="en-ID" sz="1400" b="0" i="0" dirty="0">
                <a:effectLst/>
                <a:latin typeface="Söhne"/>
              </a:rPr>
              <a:t>, yang </a:t>
            </a:r>
            <a:r>
              <a:rPr lang="en-ID" sz="1400" b="0" i="0" dirty="0" err="1">
                <a:effectLst/>
                <a:latin typeface="Söhne"/>
              </a:rPr>
              <a:t>memungkinkan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pengguna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untuk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membuat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tipe</a:t>
            </a:r>
            <a:r>
              <a:rPr lang="en-ID" sz="1400" b="0" i="0" dirty="0">
                <a:effectLst/>
                <a:latin typeface="Söhne"/>
              </a:rPr>
              <a:t> data yang </a:t>
            </a:r>
            <a:r>
              <a:rPr lang="en-ID" sz="1400" b="0" i="0" dirty="0" err="1">
                <a:effectLst/>
                <a:latin typeface="Söhne"/>
              </a:rPr>
              <a:t>sesuai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dengan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kebutuhan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mereka</a:t>
            </a:r>
            <a:r>
              <a:rPr lang="en-ID" sz="1400" b="0" i="0" dirty="0">
                <a:effectLst/>
                <a:latin typeface="Söhne"/>
              </a:rPr>
              <a:t>.</a:t>
            </a:r>
          </a:p>
          <a:p>
            <a:pPr algn="just"/>
            <a:r>
              <a:rPr lang="en-ID" sz="1400" b="0" i="0" dirty="0">
                <a:effectLst/>
                <a:latin typeface="Söhne"/>
              </a:rPr>
              <a:t>7.Untuk </a:t>
            </a:r>
            <a:r>
              <a:rPr lang="en-ID" sz="1400" b="0" i="0" dirty="0" err="1">
                <a:effectLst/>
                <a:latin typeface="Söhne"/>
              </a:rPr>
              <a:t>membuat</a:t>
            </a:r>
            <a:r>
              <a:rPr lang="en-ID" sz="1400" b="0" i="0" dirty="0">
                <a:effectLst/>
                <a:latin typeface="Söhne"/>
              </a:rPr>
              <a:t> database di PostgreSQL, </a:t>
            </a:r>
            <a:r>
              <a:rPr lang="en-ID" sz="1400" b="0" i="0" dirty="0" err="1">
                <a:effectLst/>
                <a:latin typeface="Söhne"/>
              </a:rPr>
              <a:t>kita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dapat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menggunakan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perintah</a:t>
            </a:r>
            <a:r>
              <a:rPr lang="en-ID" sz="1400" b="0" i="0" dirty="0">
                <a:effectLst/>
                <a:latin typeface="Söhne"/>
              </a:rPr>
              <a:t> CREATE DATABASE. </a:t>
            </a:r>
            <a:r>
              <a:rPr lang="en-ID" sz="1400" b="0" i="0" dirty="0" err="1">
                <a:effectLst/>
                <a:latin typeface="Söhne"/>
              </a:rPr>
              <a:t>Contoh</a:t>
            </a:r>
            <a:r>
              <a:rPr lang="en-ID" sz="1400" b="0" i="0" dirty="0">
                <a:effectLst/>
                <a:latin typeface="Söhne"/>
              </a:rPr>
              <a:t>: CREATE DATABASE </a:t>
            </a:r>
            <a:r>
              <a:rPr lang="en-ID" sz="1400" b="0" i="0" dirty="0" err="1">
                <a:effectLst/>
                <a:latin typeface="Söhne"/>
              </a:rPr>
              <a:t>nama_database</a:t>
            </a:r>
            <a:r>
              <a:rPr lang="en-ID" sz="1400" b="0" i="0" dirty="0">
                <a:effectLst/>
                <a:latin typeface="Söhne"/>
              </a:rPr>
              <a:t>; </a:t>
            </a:r>
            <a:r>
              <a:rPr lang="en-ID" sz="1400" b="0" i="0" dirty="0" err="1">
                <a:effectLst/>
                <a:latin typeface="Söhne"/>
              </a:rPr>
              <a:t>Untuk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membuat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tabel</a:t>
            </a:r>
            <a:r>
              <a:rPr lang="en-ID" sz="1400" b="0" i="0" dirty="0">
                <a:effectLst/>
                <a:latin typeface="Söhne"/>
              </a:rPr>
              <a:t> di </a:t>
            </a:r>
            <a:r>
              <a:rPr lang="en-ID" sz="1400" b="0" i="0" dirty="0" err="1">
                <a:effectLst/>
                <a:latin typeface="Söhne"/>
              </a:rPr>
              <a:t>dalam</a:t>
            </a:r>
            <a:r>
              <a:rPr lang="en-ID" sz="1400" b="0" i="0" dirty="0">
                <a:effectLst/>
                <a:latin typeface="Söhne"/>
              </a:rPr>
              <a:t> database, </a:t>
            </a:r>
            <a:r>
              <a:rPr lang="en-ID" sz="1400" b="0" i="0" dirty="0" err="1">
                <a:effectLst/>
                <a:latin typeface="Söhne"/>
              </a:rPr>
              <a:t>kita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dapat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menggunakan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perintah</a:t>
            </a:r>
            <a:r>
              <a:rPr lang="en-ID" sz="1400" b="0" i="0" dirty="0">
                <a:effectLst/>
                <a:latin typeface="Söhne"/>
              </a:rPr>
              <a:t> CREATE TABLE. </a:t>
            </a:r>
            <a:r>
              <a:rPr lang="en-ID" sz="1400" b="0" i="0" dirty="0" err="1">
                <a:effectLst/>
                <a:latin typeface="Söhne"/>
              </a:rPr>
              <a:t>Contoh</a:t>
            </a:r>
            <a:r>
              <a:rPr lang="en-ID" sz="1400" b="0" i="0" dirty="0">
                <a:effectLst/>
                <a:latin typeface="Söhne"/>
              </a:rPr>
              <a:t>: CREATE TABLE </a:t>
            </a:r>
            <a:r>
              <a:rPr lang="en-ID" sz="1400" b="0" i="0" dirty="0" err="1">
                <a:effectLst/>
                <a:latin typeface="Söhne"/>
              </a:rPr>
              <a:t>nama_tabel</a:t>
            </a:r>
            <a:r>
              <a:rPr lang="en-ID" sz="1400" b="0" i="0" dirty="0">
                <a:effectLst/>
                <a:latin typeface="Söhne"/>
              </a:rPr>
              <a:t> (kolom1 tipe_data1, kolom2 tipe_data2, ...);</a:t>
            </a:r>
          </a:p>
          <a:p>
            <a:pPr algn="just"/>
            <a:r>
              <a:rPr lang="en-ID" sz="1400" b="0" i="0" dirty="0">
                <a:effectLst/>
                <a:latin typeface="Söhne"/>
              </a:rPr>
              <a:t>8.Untuk </a:t>
            </a:r>
            <a:r>
              <a:rPr lang="en-ID" sz="1400" b="0" i="0" dirty="0" err="1">
                <a:effectLst/>
                <a:latin typeface="Söhne"/>
              </a:rPr>
              <a:t>memanipulasi</a:t>
            </a:r>
            <a:r>
              <a:rPr lang="en-ID" sz="1400" b="0" i="0" dirty="0">
                <a:effectLst/>
                <a:latin typeface="Söhne"/>
              </a:rPr>
              <a:t> database dan </a:t>
            </a:r>
            <a:r>
              <a:rPr lang="en-ID" sz="1400" b="0" i="0" dirty="0" err="1">
                <a:effectLst/>
                <a:latin typeface="Söhne"/>
              </a:rPr>
              <a:t>tabel</a:t>
            </a:r>
            <a:r>
              <a:rPr lang="en-ID" sz="1400" b="0" i="0" dirty="0">
                <a:effectLst/>
                <a:latin typeface="Söhne"/>
              </a:rPr>
              <a:t>, </a:t>
            </a:r>
            <a:r>
              <a:rPr lang="en-ID" sz="1400" b="0" i="0" dirty="0" err="1">
                <a:effectLst/>
                <a:latin typeface="Söhne"/>
              </a:rPr>
              <a:t>kita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dapat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menggunakan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perintah-perintah</a:t>
            </a:r>
            <a:r>
              <a:rPr lang="en-ID" sz="1400" b="0" i="0" dirty="0">
                <a:effectLst/>
                <a:latin typeface="Söhne"/>
              </a:rPr>
              <a:t> SQL </a:t>
            </a:r>
            <a:r>
              <a:rPr lang="en-ID" sz="1400" b="0" i="0" dirty="0" err="1">
                <a:effectLst/>
                <a:latin typeface="Söhne"/>
              </a:rPr>
              <a:t>seperti</a:t>
            </a:r>
            <a:r>
              <a:rPr lang="en-ID" sz="1400" b="0" i="0" dirty="0">
                <a:effectLst/>
                <a:latin typeface="Söhne"/>
              </a:rPr>
              <a:t> INSERT (</a:t>
            </a:r>
            <a:r>
              <a:rPr lang="en-ID" sz="1400" b="0" i="0" dirty="0" err="1">
                <a:effectLst/>
                <a:latin typeface="Söhne"/>
              </a:rPr>
              <a:t>untuk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menyisipkan</a:t>
            </a:r>
            <a:r>
              <a:rPr lang="en-ID" sz="1400" b="0" i="0" dirty="0">
                <a:effectLst/>
                <a:latin typeface="Söhne"/>
              </a:rPr>
              <a:t> data </a:t>
            </a:r>
            <a:r>
              <a:rPr lang="en-ID" sz="1400" b="0" i="0" dirty="0" err="1">
                <a:effectLst/>
                <a:latin typeface="Söhne"/>
              </a:rPr>
              <a:t>ke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dalam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tabel</a:t>
            </a:r>
            <a:r>
              <a:rPr lang="en-ID" sz="1400" b="0" i="0" dirty="0">
                <a:effectLst/>
                <a:latin typeface="Söhne"/>
              </a:rPr>
              <a:t>), UPDATE (</a:t>
            </a:r>
            <a:r>
              <a:rPr lang="en-ID" sz="1400" b="0" i="0" dirty="0" err="1">
                <a:effectLst/>
                <a:latin typeface="Söhne"/>
              </a:rPr>
              <a:t>untuk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memperbarui</a:t>
            </a:r>
            <a:r>
              <a:rPr lang="en-ID" sz="1400" b="0" i="0" dirty="0">
                <a:effectLst/>
                <a:latin typeface="Söhne"/>
              </a:rPr>
              <a:t> data </a:t>
            </a:r>
            <a:r>
              <a:rPr lang="en-ID" sz="1400" b="0" i="0" dirty="0" err="1">
                <a:effectLst/>
                <a:latin typeface="Söhne"/>
              </a:rPr>
              <a:t>dalam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tabel</a:t>
            </a:r>
            <a:r>
              <a:rPr lang="en-ID" sz="1400" b="0" i="0" dirty="0">
                <a:effectLst/>
                <a:latin typeface="Söhne"/>
              </a:rPr>
              <a:t>), DELETE (</a:t>
            </a:r>
            <a:r>
              <a:rPr lang="en-ID" sz="1400" b="0" i="0" dirty="0" err="1">
                <a:effectLst/>
                <a:latin typeface="Söhne"/>
              </a:rPr>
              <a:t>untuk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menghapus</a:t>
            </a:r>
            <a:r>
              <a:rPr lang="en-ID" sz="1400" b="0" i="0" dirty="0">
                <a:effectLst/>
                <a:latin typeface="Söhne"/>
              </a:rPr>
              <a:t> data </a:t>
            </a:r>
            <a:r>
              <a:rPr lang="en-ID" sz="1400" b="0" i="0" dirty="0" err="1">
                <a:effectLst/>
                <a:latin typeface="Söhne"/>
              </a:rPr>
              <a:t>dalam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tabel</a:t>
            </a:r>
            <a:r>
              <a:rPr lang="en-ID" sz="1400" b="0" i="0" dirty="0">
                <a:effectLst/>
                <a:latin typeface="Söhne"/>
              </a:rPr>
              <a:t>), dan SELECT (</a:t>
            </a:r>
            <a:r>
              <a:rPr lang="en-ID" sz="1400" b="0" i="0" dirty="0" err="1">
                <a:effectLst/>
                <a:latin typeface="Söhne"/>
              </a:rPr>
              <a:t>untuk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mengambil</a:t>
            </a:r>
            <a:r>
              <a:rPr lang="en-ID" sz="1400" b="0" i="0" dirty="0">
                <a:effectLst/>
                <a:latin typeface="Söhne"/>
              </a:rPr>
              <a:t> data </a:t>
            </a:r>
            <a:r>
              <a:rPr lang="en-ID" sz="1400" b="0" i="0" dirty="0" err="1">
                <a:effectLst/>
                <a:latin typeface="Söhne"/>
              </a:rPr>
              <a:t>dari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tabel</a:t>
            </a:r>
            <a:r>
              <a:rPr lang="en-ID" sz="1400" b="0" i="0" dirty="0">
                <a:effectLst/>
                <a:latin typeface="Söhne"/>
              </a:rPr>
              <a:t>).</a:t>
            </a:r>
          </a:p>
          <a:p>
            <a:pPr algn="just"/>
            <a:r>
              <a:rPr lang="en-ID" sz="1400" b="0" i="0" dirty="0">
                <a:effectLst/>
                <a:latin typeface="Söhne"/>
              </a:rPr>
              <a:t>9.Untuk </a:t>
            </a:r>
            <a:r>
              <a:rPr lang="en-ID" sz="1400" b="0" i="0" dirty="0" err="1">
                <a:effectLst/>
                <a:latin typeface="Söhne"/>
              </a:rPr>
              <a:t>membuat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tabel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dari</a:t>
            </a:r>
            <a:r>
              <a:rPr lang="en-ID" sz="1400" b="0" i="0" dirty="0">
                <a:effectLst/>
                <a:latin typeface="Söhne"/>
              </a:rPr>
              <a:t> file </a:t>
            </a:r>
            <a:r>
              <a:rPr lang="en-ID" sz="1400" b="0" i="0" dirty="0" err="1">
                <a:effectLst/>
                <a:latin typeface="Söhne"/>
              </a:rPr>
              <a:t>eksternal</a:t>
            </a:r>
            <a:r>
              <a:rPr lang="en-ID" sz="1400" b="0" i="0" dirty="0">
                <a:effectLst/>
                <a:latin typeface="Söhne"/>
              </a:rPr>
              <a:t> di PostgreSQL, </a:t>
            </a:r>
            <a:r>
              <a:rPr lang="en-ID" sz="1400" b="0" i="0" dirty="0" err="1">
                <a:effectLst/>
                <a:latin typeface="Söhne"/>
              </a:rPr>
              <a:t>kita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dapat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menggunakan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perintah</a:t>
            </a:r>
            <a:r>
              <a:rPr lang="en-ID" sz="1400" b="0" i="0" dirty="0">
                <a:effectLst/>
                <a:latin typeface="Söhne"/>
              </a:rPr>
              <a:t> COPY. </a:t>
            </a:r>
            <a:r>
              <a:rPr lang="en-ID" sz="1400" b="0" i="0" dirty="0" err="1">
                <a:effectLst/>
                <a:latin typeface="Söhne"/>
              </a:rPr>
              <a:t>Contoh</a:t>
            </a:r>
            <a:r>
              <a:rPr lang="en-ID" sz="1400" b="0" i="0" dirty="0">
                <a:effectLst/>
                <a:latin typeface="Söhne"/>
              </a:rPr>
              <a:t>: COPY </a:t>
            </a:r>
            <a:r>
              <a:rPr lang="en-ID" sz="1400" b="0" i="0" dirty="0" err="1">
                <a:effectLst/>
                <a:latin typeface="Söhne"/>
              </a:rPr>
              <a:t>nama_tabel</a:t>
            </a:r>
            <a:r>
              <a:rPr lang="en-ID" sz="1400" b="0" i="0" dirty="0">
                <a:effectLst/>
                <a:latin typeface="Söhne"/>
              </a:rPr>
              <a:t> FROM '</a:t>
            </a:r>
            <a:r>
              <a:rPr lang="en-ID" sz="1400" b="0" i="0" dirty="0" err="1">
                <a:effectLst/>
                <a:latin typeface="Söhne"/>
              </a:rPr>
              <a:t>lokasi_file</a:t>
            </a:r>
            <a:r>
              <a:rPr lang="en-ID" sz="1400" b="0" i="0" dirty="0">
                <a:effectLst/>
                <a:latin typeface="Söhne"/>
              </a:rPr>
              <a:t>' DELIMITER ',' CSV HEADER; </a:t>
            </a:r>
            <a:r>
              <a:rPr lang="en-ID" sz="1400" b="0" i="0" dirty="0" err="1">
                <a:effectLst/>
                <a:latin typeface="Söhne"/>
              </a:rPr>
              <a:t>Perintah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ini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akan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mengimpor</a:t>
            </a:r>
            <a:r>
              <a:rPr lang="en-ID" sz="1400" b="0" i="0" dirty="0">
                <a:effectLst/>
                <a:latin typeface="Söhne"/>
              </a:rPr>
              <a:t> data </a:t>
            </a:r>
            <a:r>
              <a:rPr lang="en-ID" sz="1400" b="0" i="0" dirty="0" err="1">
                <a:effectLst/>
                <a:latin typeface="Söhne"/>
              </a:rPr>
              <a:t>dari</a:t>
            </a:r>
            <a:r>
              <a:rPr lang="en-ID" sz="1400" b="0" i="0" dirty="0">
                <a:effectLst/>
                <a:latin typeface="Söhne"/>
              </a:rPr>
              <a:t> file </a:t>
            </a:r>
            <a:r>
              <a:rPr lang="en-ID" sz="1400" b="0" i="0" dirty="0" err="1">
                <a:effectLst/>
                <a:latin typeface="Söhne"/>
              </a:rPr>
              <a:t>eksternal</a:t>
            </a:r>
            <a:r>
              <a:rPr lang="en-ID" sz="1400" b="0" i="0" dirty="0">
                <a:effectLst/>
                <a:latin typeface="Söhne"/>
              </a:rPr>
              <a:t> yang </a:t>
            </a:r>
            <a:r>
              <a:rPr lang="en-ID" sz="1400" b="0" i="0" dirty="0" err="1">
                <a:effectLst/>
                <a:latin typeface="Söhne"/>
              </a:rPr>
              <a:t>terletak</a:t>
            </a:r>
            <a:r>
              <a:rPr lang="en-ID" sz="1400" b="0" i="0" dirty="0">
                <a:effectLst/>
                <a:latin typeface="Söhne"/>
              </a:rPr>
              <a:t> di '</a:t>
            </a:r>
            <a:r>
              <a:rPr lang="en-ID" sz="1400" b="0" i="0" dirty="0" err="1">
                <a:effectLst/>
                <a:latin typeface="Söhne"/>
              </a:rPr>
              <a:t>lokasi_file</a:t>
            </a:r>
            <a:r>
              <a:rPr lang="en-ID" sz="1400" b="0" i="0" dirty="0">
                <a:effectLst/>
                <a:latin typeface="Söhne"/>
              </a:rPr>
              <a:t>' dan </a:t>
            </a:r>
            <a:r>
              <a:rPr lang="en-ID" sz="1400" b="0" i="0" dirty="0" err="1">
                <a:effectLst/>
                <a:latin typeface="Söhne"/>
              </a:rPr>
              <a:t>mengisinya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ke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dalam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tabel</a:t>
            </a:r>
            <a:r>
              <a:rPr lang="en-ID" sz="1400" b="0" i="0" dirty="0">
                <a:effectLst/>
                <a:latin typeface="Söhne"/>
              </a:rPr>
              <a:t> '</a:t>
            </a:r>
            <a:r>
              <a:rPr lang="en-ID" sz="1400" b="0" i="0" dirty="0" err="1">
                <a:effectLst/>
                <a:latin typeface="Söhne"/>
              </a:rPr>
              <a:t>nama_tabel</a:t>
            </a:r>
            <a:r>
              <a:rPr lang="en-ID" sz="1400" b="0" i="0" dirty="0">
                <a:effectLst/>
                <a:latin typeface="Söhne"/>
              </a:rPr>
              <a:t>' </a:t>
            </a:r>
            <a:r>
              <a:rPr lang="en-ID" sz="1400" b="0" i="0" dirty="0" err="1">
                <a:effectLst/>
                <a:latin typeface="Söhne"/>
              </a:rPr>
              <a:t>dengan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menggunakan</a:t>
            </a:r>
            <a:r>
              <a:rPr lang="en-ID" sz="1400" b="0" i="0" dirty="0">
                <a:effectLst/>
                <a:latin typeface="Söhne"/>
              </a:rPr>
              <a:t> delimiter (</a:t>
            </a:r>
            <a:r>
              <a:rPr lang="en-ID" sz="1400" b="0" i="0" dirty="0" err="1">
                <a:effectLst/>
                <a:latin typeface="Söhne"/>
              </a:rPr>
              <a:t>pemisah</a:t>
            </a:r>
            <a:r>
              <a:rPr lang="en-ID" sz="1400" b="0" i="0" dirty="0">
                <a:effectLst/>
                <a:latin typeface="Söhne"/>
              </a:rPr>
              <a:t>) ',' dan </a:t>
            </a:r>
            <a:r>
              <a:rPr lang="en-ID" sz="1400" b="0" i="0" dirty="0" err="1">
                <a:effectLst/>
                <a:latin typeface="Söhne"/>
              </a:rPr>
              <a:t>memperlakukan</a:t>
            </a:r>
            <a:r>
              <a:rPr lang="en-ID" sz="1400" b="0" i="0" dirty="0">
                <a:effectLst/>
                <a:latin typeface="Söhne"/>
              </a:rPr>
              <a:t> baris </a:t>
            </a:r>
            <a:r>
              <a:rPr lang="en-ID" sz="1400" b="0" i="0" dirty="0" err="1">
                <a:effectLst/>
                <a:latin typeface="Söhne"/>
              </a:rPr>
              <a:t>pertama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sebagai</a:t>
            </a:r>
            <a:r>
              <a:rPr lang="en-ID" sz="1400" b="0" i="0" dirty="0">
                <a:effectLst/>
                <a:latin typeface="Söhne"/>
              </a:rPr>
              <a:t> header.</a:t>
            </a:r>
          </a:p>
        </p:txBody>
      </p:sp>
    </p:spTree>
    <p:extLst>
      <p:ext uri="{BB962C8B-B14F-4D97-AF65-F5344CB8AC3E}">
        <p14:creationId xmlns:p14="http://schemas.microsoft.com/office/powerpoint/2010/main" val="41859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800725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Query untuk </a:t>
            </a:r>
            <a:r>
              <a:rPr sz="1400" spc="-5" dirty="0">
                <a:latin typeface="Carlito"/>
                <a:cs typeface="Carlito"/>
              </a:rPr>
              <a:t>membuat </a:t>
            </a:r>
            <a:r>
              <a:rPr sz="1400" dirty="0">
                <a:latin typeface="Carlito"/>
                <a:cs typeface="Carlito"/>
              </a:rPr>
              <a:t>table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baru: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rlito"/>
              <a:cs typeface="Carlito"/>
            </a:endParaRPr>
          </a:p>
          <a:p>
            <a:pPr marL="469265" marR="3340735" indent="-457200" algn="just">
              <a:lnSpc>
                <a:spcPts val="1630"/>
              </a:lnSpc>
            </a:pPr>
            <a:r>
              <a:rPr sz="1400" spc="-5" dirty="0">
                <a:latin typeface="Arial"/>
                <a:cs typeface="Arial"/>
              </a:rPr>
              <a:t>CREATE TABLE </a:t>
            </a:r>
            <a:r>
              <a:rPr sz="1400" spc="25" dirty="0">
                <a:latin typeface="Arial"/>
                <a:cs typeface="Arial"/>
              </a:rPr>
              <a:t>nama_tabel(  </a:t>
            </a:r>
            <a:r>
              <a:rPr sz="1400" spc="30" dirty="0">
                <a:latin typeface="Arial"/>
                <a:cs typeface="Arial"/>
              </a:rPr>
              <a:t>nama_kolom </a:t>
            </a:r>
            <a:r>
              <a:rPr sz="1400" spc="25" dirty="0">
                <a:latin typeface="Arial"/>
                <a:cs typeface="Arial"/>
              </a:rPr>
              <a:t>tipe_data,  </a:t>
            </a:r>
            <a:r>
              <a:rPr sz="1400" spc="30" dirty="0">
                <a:latin typeface="Arial"/>
                <a:cs typeface="Arial"/>
              </a:rPr>
              <a:t>nama_kolom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tipe_data,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570"/>
              </a:lnSpc>
            </a:pPr>
            <a:r>
              <a:rPr sz="1400" spc="-64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spc="29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rlito"/>
                <a:cs typeface="Carlito"/>
              </a:rPr>
              <a:t>Tugas: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sz="1400" dirty="0">
                <a:latin typeface="Carlito"/>
                <a:cs typeface="Carlito"/>
              </a:rPr>
              <a:t>Buatlah </a:t>
            </a:r>
            <a:r>
              <a:rPr sz="1400" spc="-5" dirty="0">
                <a:latin typeface="Carlito"/>
                <a:cs typeface="Carlito"/>
              </a:rPr>
              <a:t>tabel baru bernama </a:t>
            </a:r>
            <a:r>
              <a:rPr sz="1400" spc="-5" dirty="0">
                <a:latin typeface="Arial"/>
                <a:cs typeface="Arial"/>
              </a:rPr>
              <a:t>tokopaedi </a:t>
            </a:r>
            <a:r>
              <a:rPr sz="1400" spc="-5" dirty="0">
                <a:latin typeface="Carlito"/>
                <a:cs typeface="Carlito"/>
              </a:rPr>
              <a:t>dengan </a:t>
            </a:r>
            <a:r>
              <a:rPr sz="1400" dirty="0">
                <a:latin typeface="Carlito"/>
                <a:cs typeface="Carlito"/>
              </a:rPr>
              <a:t>kolom </a:t>
            </a:r>
            <a:r>
              <a:rPr sz="1400" spc="-5" dirty="0">
                <a:latin typeface="Carlito"/>
                <a:cs typeface="Carlito"/>
              </a:rPr>
              <a:t>sebagai </a:t>
            </a:r>
            <a:r>
              <a:rPr sz="1400" dirty="0">
                <a:latin typeface="Carlito"/>
                <a:cs typeface="Carlito"/>
              </a:rPr>
              <a:t>berikut. </a:t>
            </a:r>
            <a:r>
              <a:rPr sz="1400" spc="-5" dirty="0">
                <a:latin typeface="Carlito"/>
                <a:cs typeface="Carlito"/>
              </a:rPr>
              <a:t>Pilih tipe  </a:t>
            </a:r>
            <a:r>
              <a:rPr sz="1400" dirty="0">
                <a:latin typeface="Carlito"/>
                <a:cs typeface="Carlito"/>
              </a:rPr>
              <a:t>data </a:t>
            </a:r>
            <a:r>
              <a:rPr sz="1400" spc="-5" dirty="0">
                <a:latin typeface="Carlito"/>
                <a:cs typeface="Carlito"/>
              </a:rPr>
              <a:t>yang </a:t>
            </a:r>
            <a:r>
              <a:rPr sz="1400" dirty="0">
                <a:latin typeface="Carlito"/>
                <a:cs typeface="Carlito"/>
              </a:rPr>
              <a:t>paling </a:t>
            </a:r>
            <a:r>
              <a:rPr sz="1400" spc="-5" dirty="0">
                <a:latin typeface="Carlito"/>
                <a:cs typeface="Carlito"/>
              </a:rPr>
              <a:t>sesuai </a:t>
            </a:r>
            <a:r>
              <a:rPr sz="1400" dirty="0">
                <a:latin typeface="Carlito"/>
                <a:cs typeface="Carlito"/>
              </a:rPr>
              <a:t>berdasarkan </a:t>
            </a:r>
            <a:r>
              <a:rPr sz="1400" spc="-5" dirty="0">
                <a:latin typeface="Carlito"/>
                <a:cs typeface="Carlito"/>
              </a:rPr>
              <a:t>keterangan </a:t>
            </a:r>
            <a:r>
              <a:rPr sz="1400" dirty="0">
                <a:latin typeface="Carlito"/>
                <a:cs typeface="Carlito"/>
              </a:rPr>
              <a:t>yang </a:t>
            </a:r>
            <a:r>
              <a:rPr sz="1400" spc="-5" dirty="0">
                <a:latin typeface="Carlito"/>
                <a:cs typeface="Carlito"/>
              </a:rPr>
              <a:t>diberikan (referensi:  </a:t>
            </a:r>
            <a:r>
              <a:rPr sz="1400" spc="-5" dirty="0">
                <a:latin typeface="Carlito"/>
                <a:cs typeface="Carlito"/>
                <a:hlinkClick r:id="rId2"/>
              </a:rPr>
              <a:t>https://www.postgresql.org/docs/current/datatype.html)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3897502"/>
          <a:ext cx="5938520" cy="4912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52"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kolom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Keterangan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row_id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Bilangan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bulat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order_id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Rangkaian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angka dan</a:t>
                      </a:r>
                      <a:r>
                        <a:rPr sz="14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huruf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L="7302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order_date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1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Tanggal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pemesanan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ship_date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Tanggal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pengiriman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ship_mode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Mode penguriman</a:t>
                      </a:r>
                      <a:r>
                        <a:rPr sz="14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(Ekspress/Reguler)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805"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customer_id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Rangkaian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angka dan</a:t>
                      </a:r>
                      <a:r>
                        <a:rPr sz="14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huruf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customer_name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konsumen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segment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Segmen konsumen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(Kantor/Rumah)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country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negara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L="7302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city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kota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state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provinsi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postal_code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Kode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pos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region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wilayah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product_id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Rangkaian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angka dan</a:t>
                      </a:r>
                      <a:r>
                        <a:rPr sz="14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huruf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category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Kategori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produk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subcategory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Subkategori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produk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L="73025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product_name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produk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sales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Nilai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penjualan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dalam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dollar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quantity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Kuantitas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barang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discount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Jumlah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diskon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452">
                <a:tc>
                  <a:txBody>
                    <a:bodyPr/>
                    <a:lstStyle/>
                    <a:p>
                      <a:pPr marL="7302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profit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Total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keuntungan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1DD90-9EF4-1407-0611-6A6B1C7A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75" y="1066800"/>
            <a:ext cx="3116850" cy="4458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598DD-B2DB-8F14-9B61-1AA7CB05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0"/>
            <a:ext cx="7772400" cy="17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39D05-E61E-D83E-1C44-D6221B13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8940"/>
            <a:ext cx="7772400" cy="34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8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a19f643bd_0_0"/>
          <p:cNvSpPr txBox="1"/>
          <p:nvPr/>
        </p:nvSpPr>
        <p:spPr>
          <a:xfrm>
            <a:off x="282498" y="3097809"/>
            <a:ext cx="7242510" cy="111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11" tIns="77711" rIns="77711" bIns="77711" anchor="b" anchorCtr="0">
            <a:normAutofit/>
          </a:bodyPr>
          <a:lstStyle/>
          <a:p>
            <a:pPr defTabSz="777240">
              <a:buClr>
                <a:srgbClr val="000000"/>
              </a:buClr>
              <a:buSzPts val="5200"/>
            </a:pPr>
            <a:r>
              <a:rPr lang="en" sz="4420" b="1" ker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4420" kern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a19f643bd_0_0"/>
          <p:cNvSpPr txBox="1"/>
          <p:nvPr/>
        </p:nvSpPr>
        <p:spPr>
          <a:xfrm>
            <a:off x="338746" y="4275590"/>
            <a:ext cx="4217700" cy="147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11" tIns="77711" rIns="77711" bIns="77711" anchor="t" anchorCtr="0">
            <a:normAutofit/>
          </a:bodyPr>
          <a:lstStyle/>
          <a:p>
            <a:pPr defTabSz="77724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ID" sz="17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@Rizky_Anugrah179</a:t>
            </a:r>
          </a:p>
          <a:p>
            <a:pPr defTabSz="77724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ID" sz="17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@Muhamma29711980</a:t>
            </a:r>
          </a:p>
          <a:p>
            <a:pPr defTabSz="77724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ID" sz="17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muhammad-rizky-anugrah-730b06239</a:t>
            </a:r>
          </a:p>
        </p:txBody>
      </p:sp>
      <p:pic>
        <p:nvPicPr>
          <p:cNvPr id="115" name="Google Shape;115;g1ca19f643b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5986" y="3549180"/>
            <a:ext cx="2960040" cy="29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a19f643bd_0_0"/>
          <p:cNvSpPr txBox="1"/>
          <p:nvPr/>
        </p:nvSpPr>
        <p:spPr>
          <a:xfrm>
            <a:off x="385964" y="6073914"/>
            <a:ext cx="4477545" cy="78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11" tIns="77711" rIns="77711" bIns="77711" anchor="t" anchorCtr="0">
            <a:normAutofit/>
          </a:bodyPr>
          <a:lstStyle/>
          <a:p>
            <a:pPr defTabSz="777240">
              <a:buClr>
                <a:srgbClr val="000000"/>
              </a:buClr>
              <a:buSzPts val="1100"/>
            </a:pPr>
            <a:r>
              <a:rPr lang="en" sz="17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Bootcamp Data Analysis</a:t>
            </a:r>
            <a:endParaRPr sz="1700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777240">
              <a:buClr>
                <a:srgbClr val="000000"/>
              </a:buClr>
              <a:buSzPts val="2000"/>
            </a:pPr>
            <a:r>
              <a:rPr lang="en" sz="1700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1700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802</Words>
  <Application>Microsoft Office PowerPoint</Application>
  <PresentationFormat>Custom</PresentationFormat>
  <Paragraphs>86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Carlito</vt:lpstr>
      <vt:lpstr>Roboto</vt:lpstr>
      <vt:lpstr>Roboto Medium</vt:lpstr>
      <vt:lpstr>Söhne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Document1</dc:title>
  <dc:creator>Muhammad Rizky Anugrah</dc:creator>
  <cp:lastModifiedBy>MUHAMMAD RIZKY ANUGRAH</cp:lastModifiedBy>
  <cp:revision>1</cp:revision>
  <dcterms:created xsi:type="dcterms:W3CDTF">2023-06-13T00:02:51Z</dcterms:created>
  <dcterms:modified xsi:type="dcterms:W3CDTF">2023-06-13T02:35:14Z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2023-06-13T00:00:00Z</vt:filetime>
  </property>
</Properties>
</file>