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0" r:id="rId4"/>
    <p:sldId id="258" r:id="rId5"/>
    <p:sldId id="261" r:id="rId6"/>
    <p:sldId id="265" r:id="rId7"/>
    <p:sldId id="266" r:id="rId8"/>
    <p:sldId id="267" r:id="rId9"/>
    <p:sldId id="268" r:id="rId10"/>
    <p:sldId id="269" r:id="rId11"/>
    <p:sldId id="264" r:id="rId12"/>
  </p:sldIdLst>
  <p:sldSz cx="9144000" cy="5143500" type="screen16x9"/>
  <p:notesSz cx="6858000" cy="9144000"/>
  <p:embeddedFontLst>
    <p:embeddedFont>
      <p:font typeface="Caveat" panose="020B0604020202020204" charset="0"/>
      <p:regular r:id="rId14"/>
      <p:bold r:id="rId15"/>
    </p:embeddedFont>
    <p:embeddedFont>
      <p:font typeface="Roboto" panose="02000000000000000000" pitchFamily="2" charset="0"/>
      <p:regular r:id="rId16"/>
      <p:bold r:id="rId17"/>
      <p:italic r:id="rId18"/>
      <p:boldItalic r:id="rId19"/>
    </p:embeddedFont>
    <p:embeddedFont>
      <p:font typeface="Roboto Medium"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JnDUPn3v4Mm1zdciPetihloZ4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746D9-166E-4155-AB97-69A7FE9834F8}" v="13" dt="2023-06-13T03:31:00.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RIZKY ANUGRAH" userId="a03762c2-d410-4f5d-882e-a2eb0437aee7" providerId="ADAL" clId="{CE2746D9-166E-4155-AB97-69A7FE9834F8}"/>
    <pc:docChg chg="undo custSel addSld delSld modSld">
      <pc:chgData name="MUHAMMAD RIZKY ANUGRAH" userId="a03762c2-d410-4f5d-882e-a2eb0437aee7" providerId="ADAL" clId="{CE2746D9-166E-4155-AB97-69A7FE9834F8}" dt="2023-06-13T03:31:30.319" v="98" actId="22"/>
      <pc:docMkLst>
        <pc:docMk/>
      </pc:docMkLst>
      <pc:sldChg chg="modSp mod">
        <pc:chgData name="MUHAMMAD RIZKY ANUGRAH" userId="a03762c2-d410-4f5d-882e-a2eb0437aee7" providerId="ADAL" clId="{CE2746D9-166E-4155-AB97-69A7FE9834F8}" dt="2023-06-13T02:21:13.424" v="63" actId="14100"/>
        <pc:sldMkLst>
          <pc:docMk/>
          <pc:sldMk cId="0" sldId="256"/>
        </pc:sldMkLst>
        <pc:spChg chg="mod">
          <ac:chgData name="MUHAMMAD RIZKY ANUGRAH" userId="a03762c2-d410-4f5d-882e-a2eb0437aee7" providerId="ADAL" clId="{CE2746D9-166E-4155-AB97-69A7FE9834F8}" dt="2023-06-13T02:21:13.424" v="63" actId="14100"/>
          <ac:spMkLst>
            <pc:docMk/>
            <pc:sldMk cId="0" sldId="256"/>
            <ac:spMk id="58" creationId="{00000000-0000-0000-0000-000000000000}"/>
          </ac:spMkLst>
        </pc:spChg>
      </pc:sldChg>
      <pc:sldChg chg="modSp mod">
        <pc:chgData name="MUHAMMAD RIZKY ANUGRAH" userId="a03762c2-d410-4f5d-882e-a2eb0437aee7" providerId="ADAL" clId="{CE2746D9-166E-4155-AB97-69A7FE9834F8}" dt="2023-06-13T01:45:08.083" v="10" actId="21"/>
        <pc:sldMkLst>
          <pc:docMk/>
          <pc:sldMk cId="0" sldId="257"/>
        </pc:sldMkLst>
        <pc:spChg chg="mod">
          <ac:chgData name="MUHAMMAD RIZKY ANUGRAH" userId="a03762c2-d410-4f5d-882e-a2eb0437aee7" providerId="ADAL" clId="{CE2746D9-166E-4155-AB97-69A7FE9834F8}" dt="2023-06-13T01:45:08.083" v="10" actId="21"/>
          <ac:spMkLst>
            <pc:docMk/>
            <pc:sldMk cId="0" sldId="257"/>
            <ac:spMk id="86" creationId="{00000000-0000-0000-0000-000000000000}"/>
          </ac:spMkLst>
        </pc:spChg>
      </pc:sldChg>
      <pc:sldChg chg="addSp delSp del mod">
        <pc:chgData name="MUHAMMAD RIZKY ANUGRAH" userId="a03762c2-d410-4f5d-882e-a2eb0437aee7" providerId="ADAL" clId="{CE2746D9-166E-4155-AB97-69A7FE9834F8}" dt="2023-06-13T03:08:08.830" v="65" actId="47"/>
        <pc:sldMkLst>
          <pc:docMk/>
          <pc:sldMk cId="0" sldId="259"/>
        </pc:sldMkLst>
        <pc:picChg chg="add del">
          <ac:chgData name="MUHAMMAD RIZKY ANUGRAH" userId="a03762c2-d410-4f5d-882e-a2eb0437aee7" providerId="ADAL" clId="{CE2746D9-166E-4155-AB97-69A7FE9834F8}" dt="2023-06-13T02:11:16.461" v="29" actId="21"/>
          <ac:picMkLst>
            <pc:docMk/>
            <pc:sldMk cId="0" sldId="259"/>
            <ac:picMk id="3" creationId="{81826D1A-A700-3D9E-7B26-0E68C13E72AB}"/>
          </ac:picMkLst>
        </pc:picChg>
        <pc:picChg chg="add del">
          <ac:chgData name="MUHAMMAD RIZKY ANUGRAH" userId="a03762c2-d410-4f5d-882e-a2eb0437aee7" providerId="ADAL" clId="{CE2746D9-166E-4155-AB97-69A7FE9834F8}" dt="2023-06-13T02:11:53.298" v="33" actId="21"/>
          <ac:picMkLst>
            <pc:docMk/>
            <pc:sldMk cId="0" sldId="259"/>
            <ac:picMk id="5" creationId="{1FE40B46-DA2B-2B36-DC4F-063D5526B7AE}"/>
          </ac:picMkLst>
        </pc:picChg>
      </pc:sldChg>
      <pc:sldChg chg="modSp add mod">
        <pc:chgData name="MUHAMMAD RIZKY ANUGRAH" userId="a03762c2-d410-4f5d-882e-a2eb0437aee7" providerId="ADAL" clId="{CE2746D9-166E-4155-AB97-69A7FE9834F8}" dt="2023-06-13T01:45:45.494" v="15" actId="1076"/>
        <pc:sldMkLst>
          <pc:docMk/>
          <pc:sldMk cId="210225731" sldId="260"/>
        </pc:sldMkLst>
        <pc:spChg chg="mod">
          <ac:chgData name="MUHAMMAD RIZKY ANUGRAH" userId="a03762c2-d410-4f5d-882e-a2eb0437aee7" providerId="ADAL" clId="{CE2746D9-166E-4155-AB97-69A7FE9834F8}" dt="2023-06-13T01:45:45.494" v="15" actId="1076"/>
          <ac:spMkLst>
            <pc:docMk/>
            <pc:sldMk cId="210225731" sldId="260"/>
            <ac:spMk id="86" creationId="{00000000-0000-0000-0000-000000000000}"/>
          </ac:spMkLst>
        </pc:spChg>
      </pc:sldChg>
      <pc:sldChg chg="addSp delSp modSp add mod">
        <pc:chgData name="MUHAMMAD RIZKY ANUGRAH" userId="a03762c2-d410-4f5d-882e-a2eb0437aee7" providerId="ADAL" clId="{CE2746D9-166E-4155-AB97-69A7FE9834F8}" dt="2023-06-13T03:26:39.099" v="71" actId="22"/>
        <pc:sldMkLst>
          <pc:docMk/>
          <pc:sldMk cId="2542389822" sldId="261"/>
        </pc:sldMkLst>
        <pc:spChg chg="add del">
          <ac:chgData name="MUHAMMAD RIZKY ANUGRAH" userId="a03762c2-d410-4f5d-882e-a2eb0437aee7" providerId="ADAL" clId="{CE2746D9-166E-4155-AB97-69A7FE9834F8}" dt="2023-06-13T02:10:18.377" v="23" actId="478"/>
          <ac:spMkLst>
            <pc:docMk/>
            <pc:sldMk cId="2542389822" sldId="261"/>
            <ac:spMk id="108" creationId="{00000000-0000-0000-0000-000000000000}"/>
          </ac:spMkLst>
        </pc:spChg>
        <pc:picChg chg="add del">
          <ac:chgData name="MUHAMMAD RIZKY ANUGRAH" userId="a03762c2-d410-4f5d-882e-a2eb0437aee7" providerId="ADAL" clId="{CE2746D9-166E-4155-AB97-69A7FE9834F8}" dt="2023-06-13T02:10:06.780" v="20" actId="22"/>
          <ac:picMkLst>
            <pc:docMk/>
            <pc:sldMk cId="2542389822" sldId="261"/>
            <ac:picMk id="3" creationId="{9290373C-7801-86F1-E852-4C64FF2755A9}"/>
          </ac:picMkLst>
        </pc:picChg>
        <pc:picChg chg="add del mod">
          <ac:chgData name="MUHAMMAD RIZKY ANUGRAH" userId="a03762c2-d410-4f5d-882e-a2eb0437aee7" providerId="ADAL" clId="{CE2746D9-166E-4155-AB97-69A7FE9834F8}" dt="2023-06-13T03:26:06.957" v="70" actId="22"/>
          <ac:picMkLst>
            <pc:docMk/>
            <pc:sldMk cId="2542389822" sldId="261"/>
            <ac:picMk id="3" creationId="{B8BE41F4-C46F-0B7F-6BB2-1AF645543811}"/>
          </ac:picMkLst>
        </pc:picChg>
        <pc:picChg chg="add del mod">
          <ac:chgData name="MUHAMMAD RIZKY ANUGRAH" userId="a03762c2-d410-4f5d-882e-a2eb0437aee7" providerId="ADAL" clId="{CE2746D9-166E-4155-AB97-69A7FE9834F8}" dt="2023-06-13T03:25:59.277" v="66" actId="478"/>
          <ac:picMkLst>
            <pc:docMk/>
            <pc:sldMk cId="2542389822" sldId="261"/>
            <ac:picMk id="5" creationId="{E71D76C3-53CE-6BDB-1AA6-6BBF4983BB1E}"/>
          </ac:picMkLst>
        </pc:picChg>
        <pc:picChg chg="add">
          <ac:chgData name="MUHAMMAD RIZKY ANUGRAH" userId="a03762c2-d410-4f5d-882e-a2eb0437aee7" providerId="ADAL" clId="{CE2746D9-166E-4155-AB97-69A7FE9834F8}" dt="2023-06-13T03:26:39.099" v="71" actId="22"/>
          <ac:picMkLst>
            <pc:docMk/>
            <pc:sldMk cId="2542389822" sldId="261"/>
            <ac:picMk id="6" creationId="{B21914F0-A504-503C-FBD2-D87E4EECCF9C}"/>
          </ac:picMkLst>
        </pc:picChg>
      </pc:sldChg>
      <pc:sldChg chg="addSp delSp modSp add del mod">
        <pc:chgData name="MUHAMMAD RIZKY ANUGRAH" userId="a03762c2-d410-4f5d-882e-a2eb0437aee7" providerId="ADAL" clId="{CE2746D9-166E-4155-AB97-69A7FE9834F8}" dt="2023-06-13T03:27:56.935" v="79" actId="47"/>
        <pc:sldMkLst>
          <pc:docMk/>
          <pc:sldMk cId="320108237" sldId="262"/>
        </pc:sldMkLst>
        <pc:picChg chg="add mod">
          <ac:chgData name="MUHAMMAD RIZKY ANUGRAH" userId="a03762c2-d410-4f5d-882e-a2eb0437aee7" providerId="ADAL" clId="{CE2746D9-166E-4155-AB97-69A7FE9834F8}" dt="2023-06-13T02:11:17.722" v="30"/>
          <ac:picMkLst>
            <pc:docMk/>
            <pc:sldMk cId="320108237" sldId="262"/>
            <ac:picMk id="2" creationId="{85AB5D9E-164C-DA6B-D5AD-C232326DC8B5}"/>
          </ac:picMkLst>
        </pc:picChg>
        <pc:picChg chg="del">
          <ac:chgData name="MUHAMMAD RIZKY ANUGRAH" userId="a03762c2-d410-4f5d-882e-a2eb0437aee7" providerId="ADAL" clId="{CE2746D9-166E-4155-AB97-69A7FE9834F8}" dt="2023-06-13T02:11:13.059" v="28" actId="478"/>
          <ac:picMkLst>
            <pc:docMk/>
            <pc:sldMk cId="320108237" sldId="262"/>
            <ac:picMk id="5" creationId="{E71D76C3-53CE-6BDB-1AA6-6BBF4983BB1E}"/>
          </ac:picMkLst>
        </pc:picChg>
      </pc:sldChg>
      <pc:sldChg chg="add del">
        <pc:chgData name="MUHAMMAD RIZKY ANUGRAH" userId="a03762c2-d410-4f5d-882e-a2eb0437aee7" providerId="ADAL" clId="{CE2746D9-166E-4155-AB97-69A7FE9834F8}" dt="2023-06-13T02:10:14.406" v="22" actId="47"/>
        <pc:sldMkLst>
          <pc:docMk/>
          <pc:sldMk cId="4266623502" sldId="262"/>
        </pc:sldMkLst>
      </pc:sldChg>
      <pc:sldChg chg="addSp delSp modSp add del mod">
        <pc:chgData name="MUHAMMAD RIZKY ANUGRAH" userId="a03762c2-d410-4f5d-882e-a2eb0437aee7" providerId="ADAL" clId="{CE2746D9-166E-4155-AB97-69A7FE9834F8}" dt="2023-06-13T03:28:02.296" v="80" actId="47"/>
        <pc:sldMkLst>
          <pc:docMk/>
          <pc:sldMk cId="4266305934" sldId="263"/>
        </pc:sldMkLst>
        <pc:picChg chg="del">
          <ac:chgData name="MUHAMMAD RIZKY ANUGRAH" userId="a03762c2-d410-4f5d-882e-a2eb0437aee7" providerId="ADAL" clId="{CE2746D9-166E-4155-AB97-69A7FE9834F8}" dt="2023-06-13T02:11:55.997" v="34" actId="478"/>
          <ac:picMkLst>
            <pc:docMk/>
            <pc:sldMk cId="4266305934" sldId="263"/>
            <ac:picMk id="2" creationId="{85AB5D9E-164C-DA6B-D5AD-C232326DC8B5}"/>
          </ac:picMkLst>
        </pc:picChg>
        <pc:picChg chg="add mod">
          <ac:chgData name="MUHAMMAD RIZKY ANUGRAH" userId="a03762c2-d410-4f5d-882e-a2eb0437aee7" providerId="ADAL" clId="{CE2746D9-166E-4155-AB97-69A7FE9834F8}" dt="2023-06-13T02:11:56.332" v="35"/>
          <ac:picMkLst>
            <pc:docMk/>
            <pc:sldMk cId="4266305934" sldId="263"/>
            <ac:picMk id="3" creationId="{D9F04407-D21F-3E91-7BB8-DA2880FC5726}"/>
          </ac:picMkLst>
        </pc:picChg>
      </pc:sldChg>
      <pc:sldChg chg="add">
        <pc:chgData name="MUHAMMAD RIZKY ANUGRAH" userId="a03762c2-d410-4f5d-882e-a2eb0437aee7" providerId="ADAL" clId="{CE2746D9-166E-4155-AB97-69A7FE9834F8}" dt="2023-06-13T03:08:06.131" v="64"/>
        <pc:sldMkLst>
          <pc:docMk/>
          <pc:sldMk cId="0" sldId="264"/>
        </pc:sldMkLst>
      </pc:sldChg>
      <pc:sldChg chg="addSp delSp modSp add mod">
        <pc:chgData name="MUHAMMAD RIZKY ANUGRAH" userId="a03762c2-d410-4f5d-882e-a2eb0437aee7" providerId="ADAL" clId="{CE2746D9-166E-4155-AB97-69A7FE9834F8}" dt="2023-06-13T03:27:46.544" v="77" actId="1076"/>
        <pc:sldMkLst>
          <pc:docMk/>
          <pc:sldMk cId="1741562136" sldId="265"/>
        </pc:sldMkLst>
        <pc:picChg chg="add mod">
          <ac:chgData name="MUHAMMAD RIZKY ANUGRAH" userId="a03762c2-d410-4f5d-882e-a2eb0437aee7" providerId="ADAL" clId="{CE2746D9-166E-4155-AB97-69A7FE9834F8}" dt="2023-06-13T03:27:43.704" v="76" actId="1076"/>
          <ac:picMkLst>
            <pc:docMk/>
            <pc:sldMk cId="1741562136" sldId="265"/>
            <ac:picMk id="3" creationId="{25190FF9-794F-A264-34C3-BAED1156B544}"/>
          </ac:picMkLst>
        </pc:picChg>
        <pc:picChg chg="add mod">
          <ac:chgData name="MUHAMMAD RIZKY ANUGRAH" userId="a03762c2-d410-4f5d-882e-a2eb0437aee7" providerId="ADAL" clId="{CE2746D9-166E-4155-AB97-69A7FE9834F8}" dt="2023-06-13T03:27:46.544" v="77" actId="1076"/>
          <ac:picMkLst>
            <pc:docMk/>
            <pc:sldMk cId="1741562136" sldId="265"/>
            <ac:picMk id="5" creationId="{AEFA63A9-AEED-0805-DF42-A14CF4796315}"/>
          </ac:picMkLst>
        </pc:picChg>
        <pc:picChg chg="del">
          <ac:chgData name="MUHAMMAD RIZKY ANUGRAH" userId="a03762c2-d410-4f5d-882e-a2eb0437aee7" providerId="ADAL" clId="{CE2746D9-166E-4155-AB97-69A7FE9834F8}" dt="2023-06-13T03:26:53.623" v="73" actId="478"/>
          <ac:picMkLst>
            <pc:docMk/>
            <pc:sldMk cId="1741562136" sldId="265"/>
            <ac:picMk id="6" creationId="{B21914F0-A504-503C-FBD2-D87E4EECCF9C}"/>
          </ac:picMkLst>
        </pc:picChg>
      </pc:sldChg>
      <pc:sldChg chg="addSp delSp modSp add mod">
        <pc:chgData name="MUHAMMAD RIZKY ANUGRAH" userId="a03762c2-d410-4f5d-882e-a2eb0437aee7" providerId="ADAL" clId="{CE2746D9-166E-4155-AB97-69A7FE9834F8}" dt="2023-06-13T03:29:11.099" v="85" actId="22"/>
        <pc:sldMkLst>
          <pc:docMk/>
          <pc:sldMk cId="1120705133" sldId="266"/>
        </pc:sldMkLst>
        <pc:picChg chg="del">
          <ac:chgData name="MUHAMMAD RIZKY ANUGRAH" userId="a03762c2-d410-4f5d-882e-a2eb0437aee7" providerId="ADAL" clId="{CE2746D9-166E-4155-AB97-69A7FE9834F8}" dt="2023-06-13T03:28:39.654" v="84" actId="478"/>
          <ac:picMkLst>
            <pc:docMk/>
            <pc:sldMk cId="1120705133" sldId="266"/>
            <ac:picMk id="3" creationId="{25190FF9-794F-A264-34C3-BAED1156B544}"/>
          </ac:picMkLst>
        </pc:picChg>
        <pc:picChg chg="add mod">
          <ac:chgData name="MUHAMMAD RIZKY ANUGRAH" userId="a03762c2-d410-4f5d-882e-a2eb0437aee7" providerId="ADAL" clId="{CE2746D9-166E-4155-AB97-69A7FE9834F8}" dt="2023-06-13T03:28:37.443" v="83" actId="1076"/>
          <ac:picMkLst>
            <pc:docMk/>
            <pc:sldMk cId="1120705133" sldId="266"/>
            <ac:picMk id="4" creationId="{924A54DB-7601-EAA7-29B2-2896F1B0AA24}"/>
          </ac:picMkLst>
        </pc:picChg>
        <pc:picChg chg="del">
          <ac:chgData name="MUHAMMAD RIZKY ANUGRAH" userId="a03762c2-d410-4f5d-882e-a2eb0437aee7" providerId="ADAL" clId="{CE2746D9-166E-4155-AB97-69A7FE9834F8}" dt="2023-06-13T03:28:32.378" v="81" actId="478"/>
          <ac:picMkLst>
            <pc:docMk/>
            <pc:sldMk cId="1120705133" sldId="266"/>
            <ac:picMk id="5" creationId="{AEFA63A9-AEED-0805-DF42-A14CF4796315}"/>
          </ac:picMkLst>
        </pc:picChg>
        <pc:picChg chg="add">
          <ac:chgData name="MUHAMMAD RIZKY ANUGRAH" userId="a03762c2-d410-4f5d-882e-a2eb0437aee7" providerId="ADAL" clId="{CE2746D9-166E-4155-AB97-69A7FE9834F8}" dt="2023-06-13T03:29:11.099" v="85" actId="22"/>
          <ac:picMkLst>
            <pc:docMk/>
            <pc:sldMk cId="1120705133" sldId="266"/>
            <ac:picMk id="7" creationId="{1D2FC890-249D-5E09-E5A6-BEB7F2B63C6D}"/>
          </ac:picMkLst>
        </pc:picChg>
      </pc:sldChg>
      <pc:sldChg chg="addSp delSp modSp add mod">
        <pc:chgData name="MUHAMMAD RIZKY ANUGRAH" userId="a03762c2-d410-4f5d-882e-a2eb0437aee7" providerId="ADAL" clId="{CE2746D9-166E-4155-AB97-69A7FE9834F8}" dt="2023-06-13T03:30:22.808" v="91" actId="22"/>
        <pc:sldMkLst>
          <pc:docMk/>
          <pc:sldMk cId="1555828738" sldId="267"/>
        </pc:sldMkLst>
        <pc:picChg chg="add mod">
          <ac:chgData name="MUHAMMAD RIZKY ANUGRAH" userId="a03762c2-d410-4f5d-882e-a2eb0437aee7" providerId="ADAL" clId="{CE2746D9-166E-4155-AB97-69A7FE9834F8}" dt="2023-06-13T03:30:05.700" v="89" actId="1076"/>
          <ac:picMkLst>
            <pc:docMk/>
            <pc:sldMk cId="1555828738" sldId="267"/>
            <ac:picMk id="3" creationId="{E772153A-27E4-478D-6CAA-DBD4FDBFE322}"/>
          </ac:picMkLst>
        </pc:picChg>
        <pc:picChg chg="del">
          <ac:chgData name="MUHAMMAD RIZKY ANUGRAH" userId="a03762c2-d410-4f5d-882e-a2eb0437aee7" providerId="ADAL" clId="{CE2746D9-166E-4155-AB97-69A7FE9834F8}" dt="2023-06-13T03:29:44.724" v="87" actId="478"/>
          <ac:picMkLst>
            <pc:docMk/>
            <pc:sldMk cId="1555828738" sldId="267"/>
            <ac:picMk id="4" creationId="{924A54DB-7601-EAA7-29B2-2896F1B0AA24}"/>
          </ac:picMkLst>
        </pc:picChg>
        <pc:picChg chg="add">
          <ac:chgData name="MUHAMMAD RIZKY ANUGRAH" userId="a03762c2-d410-4f5d-882e-a2eb0437aee7" providerId="ADAL" clId="{CE2746D9-166E-4155-AB97-69A7FE9834F8}" dt="2023-06-13T03:30:22.808" v="91" actId="22"/>
          <ac:picMkLst>
            <pc:docMk/>
            <pc:sldMk cId="1555828738" sldId="267"/>
            <ac:picMk id="6" creationId="{4F11FA39-5FFC-8800-7DE9-8132878A28C9}"/>
          </ac:picMkLst>
        </pc:picChg>
        <pc:picChg chg="del">
          <ac:chgData name="MUHAMMAD RIZKY ANUGRAH" userId="a03762c2-d410-4f5d-882e-a2eb0437aee7" providerId="ADAL" clId="{CE2746D9-166E-4155-AB97-69A7FE9834F8}" dt="2023-06-13T03:30:07.549" v="90" actId="478"/>
          <ac:picMkLst>
            <pc:docMk/>
            <pc:sldMk cId="1555828738" sldId="267"/>
            <ac:picMk id="7" creationId="{1D2FC890-249D-5E09-E5A6-BEB7F2B63C6D}"/>
          </ac:picMkLst>
        </pc:picChg>
      </pc:sldChg>
      <pc:sldChg chg="addSp delSp add mod">
        <pc:chgData name="MUHAMMAD RIZKY ANUGRAH" userId="a03762c2-d410-4f5d-882e-a2eb0437aee7" providerId="ADAL" clId="{CE2746D9-166E-4155-AB97-69A7FE9834F8}" dt="2023-06-13T03:30:57.774" v="95" actId="22"/>
        <pc:sldMkLst>
          <pc:docMk/>
          <pc:sldMk cId="2645425101" sldId="268"/>
        </pc:sldMkLst>
        <pc:picChg chg="del">
          <ac:chgData name="MUHAMMAD RIZKY ANUGRAH" userId="a03762c2-d410-4f5d-882e-a2eb0437aee7" providerId="ADAL" clId="{CE2746D9-166E-4155-AB97-69A7FE9834F8}" dt="2023-06-13T03:30:33.287" v="93" actId="478"/>
          <ac:picMkLst>
            <pc:docMk/>
            <pc:sldMk cId="2645425101" sldId="268"/>
            <ac:picMk id="3" creationId="{E772153A-27E4-478D-6CAA-DBD4FDBFE322}"/>
          </ac:picMkLst>
        </pc:picChg>
        <pc:picChg chg="add">
          <ac:chgData name="MUHAMMAD RIZKY ANUGRAH" userId="a03762c2-d410-4f5d-882e-a2eb0437aee7" providerId="ADAL" clId="{CE2746D9-166E-4155-AB97-69A7FE9834F8}" dt="2023-06-13T03:30:57.774" v="95" actId="22"/>
          <ac:picMkLst>
            <pc:docMk/>
            <pc:sldMk cId="2645425101" sldId="268"/>
            <ac:picMk id="4" creationId="{B70962B7-BF43-D962-82F9-428E629469E1}"/>
          </ac:picMkLst>
        </pc:picChg>
        <pc:picChg chg="del">
          <ac:chgData name="MUHAMMAD RIZKY ANUGRAH" userId="a03762c2-d410-4f5d-882e-a2eb0437aee7" providerId="ADAL" clId="{CE2746D9-166E-4155-AB97-69A7FE9834F8}" dt="2023-06-13T03:30:36.475" v="94" actId="478"/>
          <ac:picMkLst>
            <pc:docMk/>
            <pc:sldMk cId="2645425101" sldId="268"/>
            <ac:picMk id="6" creationId="{4F11FA39-5FFC-8800-7DE9-8132878A28C9}"/>
          </ac:picMkLst>
        </pc:picChg>
      </pc:sldChg>
      <pc:sldChg chg="addSp delSp add mod">
        <pc:chgData name="MUHAMMAD RIZKY ANUGRAH" userId="a03762c2-d410-4f5d-882e-a2eb0437aee7" providerId="ADAL" clId="{CE2746D9-166E-4155-AB97-69A7FE9834F8}" dt="2023-06-13T03:31:30.319" v="98" actId="22"/>
        <pc:sldMkLst>
          <pc:docMk/>
          <pc:sldMk cId="2568628762" sldId="269"/>
        </pc:sldMkLst>
        <pc:picChg chg="add">
          <ac:chgData name="MUHAMMAD RIZKY ANUGRAH" userId="a03762c2-d410-4f5d-882e-a2eb0437aee7" providerId="ADAL" clId="{CE2746D9-166E-4155-AB97-69A7FE9834F8}" dt="2023-06-13T03:31:30.319" v="98" actId="22"/>
          <ac:picMkLst>
            <pc:docMk/>
            <pc:sldMk cId="2568628762" sldId="269"/>
            <ac:picMk id="3" creationId="{9A7995EF-6161-314F-027F-7E111E27325B}"/>
          </ac:picMkLst>
        </pc:picChg>
        <pc:picChg chg="del">
          <ac:chgData name="MUHAMMAD RIZKY ANUGRAH" userId="a03762c2-d410-4f5d-882e-a2eb0437aee7" providerId="ADAL" clId="{CE2746D9-166E-4155-AB97-69A7FE9834F8}" dt="2023-06-13T03:31:30.029" v="97" actId="478"/>
          <ac:picMkLst>
            <pc:docMk/>
            <pc:sldMk cId="2568628762" sldId="269"/>
            <ac:picMk id="4" creationId="{B70962B7-BF43-D962-82F9-428E629469E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1602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a19f64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ca19f643b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824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150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4123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659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120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485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A2A7"/>
        </a:solidFill>
        <a:effectLst/>
      </p:bgPr>
    </p:bg>
    <p:spTree>
      <p:nvGrpSpPr>
        <p:cNvPr id="1" name="Shape 54"/>
        <p:cNvGrpSpPr/>
        <p:nvPr/>
      </p:nvGrpSpPr>
      <p:grpSpPr>
        <a:xfrm>
          <a:off x="0" y="0"/>
          <a:ext cx="0" cy="0"/>
          <a:chOff x="0" y="0"/>
          <a:chExt cx="0" cy="0"/>
        </a:xfrm>
      </p:grpSpPr>
      <p:pic>
        <p:nvPicPr>
          <p:cNvPr id="55" name="Google Shape;55;p1"/>
          <p:cNvPicPr preferRelativeResize="0"/>
          <p:nvPr/>
        </p:nvPicPr>
        <p:blipFill rotWithShape="1">
          <a:blip r:embed="rId3">
            <a:alphaModFix/>
          </a:blip>
          <a:srcRect/>
          <a:stretch/>
        </p:blipFill>
        <p:spPr>
          <a:xfrm>
            <a:off x="7868850" y="186749"/>
            <a:ext cx="1053300" cy="462131"/>
          </a:xfrm>
          <a:prstGeom prst="rect">
            <a:avLst/>
          </a:prstGeom>
          <a:noFill/>
          <a:ln>
            <a:noFill/>
          </a:ln>
        </p:spPr>
      </p:pic>
      <p:pic>
        <p:nvPicPr>
          <p:cNvPr id="56" name="Google Shape;56;p1"/>
          <p:cNvPicPr preferRelativeResize="0"/>
          <p:nvPr/>
        </p:nvPicPr>
        <p:blipFill rotWithShape="1">
          <a:blip r:embed="rId4">
            <a:alphaModFix/>
          </a:blip>
          <a:srcRect l="44385" r="23207" b="4798"/>
          <a:stretch/>
        </p:blipFill>
        <p:spPr>
          <a:xfrm>
            <a:off x="0" y="0"/>
            <a:ext cx="2622848" cy="5143501"/>
          </a:xfrm>
          <a:prstGeom prst="rect">
            <a:avLst/>
          </a:prstGeom>
          <a:noFill/>
          <a:ln>
            <a:noFill/>
          </a:ln>
        </p:spPr>
      </p:pic>
      <p:sp>
        <p:nvSpPr>
          <p:cNvPr id="57" name="Google Shape;57;p1"/>
          <p:cNvSpPr txBox="1"/>
          <p:nvPr/>
        </p:nvSpPr>
        <p:spPr>
          <a:xfrm>
            <a:off x="2902325" y="406300"/>
            <a:ext cx="3183300" cy="369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Roboto"/>
                <a:ea typeface="Roboto"/>
                <a:cs typeface="Roboto"/>
                <a:sym typeface="Roboto"/>
              </a:rPr>
              <a:t>Data Analyst</a:t>
            </a:r>
            <a:endParaRPr sz="2400" b="1" i="0" u="none" strike="noStrike" cap="none">
              <a:solidFill>
                <a:srgbClr val="000000"/>
              </a:solidFill>
              <a:latin typeface="Roboto"/>
              <a:ea typeface="Roboto"/>
              <a:cs typeface="Roboto"/>
              <a:sym typeface="Roboto"/>
            </a:endParaRPr>
          </a:p>
        </p:txBody>
      </p:sp>
      <p:sp>
        <p:nvSpPr>
          <p:cNvPr id="58" name="Google Shape;58;p1"/>
          <p:cNvSpPr txBox="1"/>
          <p:nvPr/>
        </p:nvSpPr>
        <p:spPr>
          <a:xfrm>
            <a:off x="2971724" y="3509885"/>
            <a:ext cx="3549429" cy="304699"/>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dirty="0">
                <a:solidFill>
                  <a:srgbClr val="FFFFFF"/>
                </a:solidFill>
                <a:latin typeface="Roboto"/>
                <a:ea typeface="Roboto"/>
                <a:cs typeface="Roboto"/>
                <a:sym typeface="Roboto"/>
              </a:rPr>
              <a:t>Oleh: </a:t>
            </a:r>
            <a:r>
              <a:rPr lang="en" sz="1800" dirty="0">
                <a:solidFill>
                  <a:srgbClr val="FFFFFF"/>
                </a:solidFill>
                <a:latin typeface="Roboto"/>
                <a:ea typeface="Roboto"/>
                <a:cs typeface="Roboto"/>
                <a:sym typeface="Roboto"/>
              </a:rPr>
              <a:t>Muhammad Rizky Anugrah</a:t>
            </a:r>
            <a:endParaRPr sz="1800" b="0" i="0" u="none" strike="noStrike" cap="none" dirty="0">
              <a:solidFill>
                <a:srgbClr val="000000"/>
              </a:solidFill>
              <a:latin typeface="Roboto"/>
              <a:ea typeface="Roboto"/>
              <a:cs typeface="Roboto"/>
              <a:sym typeface="Roboto"/>
            </a:endParaRPr>
          </a:p>
        </p:txBody>
      </p:sp>
      <p:sp>
        <p:nvSpPr>
          <p:cNvPr id="59" name="Google Shape;59;p1"/>
          <p:cNvSpPr txBox="1"/>
          <p:nvPr/>
        </p:nvSpPr>
        <p:spPr>
          <a:xfrm>
            <a:off x="2917050" y="1275900"/>
            <a:ext cx="6005100" cy="17178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6800"/>
              <a:buFont typeface="Arial"/>
              <a:buNone/>
            </a:pPr>
            <a:r>
              <a:rPr lang="en" sz="6200" b="1">
                <a:solidFill>
                  <a:srgbClr val="FFFFFF"/>
                </a:solidFill>
                <a:latin typeface="Roboto"/>
                <a:ea typeface="Roboto"/>
                <a:cs typeface="Roboto"/>
                <a:sym typeface="Roboto"/>
              </a:rPr>
              <a:t>Let’s Continue to Learn SQL #2</a:t>
            </a:r>
            <a:endParaRPr sz="6200" b="1" i="0" u="none" strike="noStrike" cap="none">
              <a:solidFill>
                <a:srgbClr val="FFFFFF"/>
              </a:solidFill>
              <a:latin typeface="Roboto"/>
              <a:ea typeface="Roboto"/>
              <a:cs typeface="Roboto"/>
              <a:sym typeface="Roboto"/>
            </a:endParaRPr>
          </a:p>
        </p:txBody>
      </p:sp>
      <p:cxnSp>
        <p:nvCxnSpPr>
          <p:cNvPr id="60" name="Google Shape;60;p1"/>
          <p:cNvCxnSpPr/>
          <p:nvPr/>
        </p:nvCxnSpPr>
        <p:spPr>
          <a:xfrm>
            <a:off x="2971725" y="4074671"/>
            <a:ext cx="1053300" cy="0"/>
          </a:xfrm>
          <a:prstGeom prst="straightConnector1">
            <a:avLst/>
          </a:prstGeom>
          <a:noFill/>
          <a:ln w="47625" cap="rnd" cmpd="sng">
            <a:solidFill>
              <a:srgbClr val="FFFFFF"/>
            </a:solidFill>
            <a:prstDash val="solid"/>
            <a:round/>
            <a:headEnd type="none" w="sm" len="sm"/>
            <a:tailEnd type="none" w="sm" len="sm"/>
          </a:ln>
        </p:spPr>
      </p:cxnSp>
      <p:sp>
        <p:nvSpPr>
          <p:cNvPr id="61" name="Google Shape;61;p1"/>
          <p:cNvSpPr/>
          <p:nvPr/>
        </p:nvSpPr>
        <p:spPr>
          <a:xfrm>
            <a:off x="2971725" y="4345442"/>
            <a:ext cx="3808149" cy="586519"/>
          </a:xfrm>
          <a:custGeom>
            <a:avLst/>
            <a:gdLst/>
            <a:ahLst/>
            <a:cxnLst/>
            <a:rect l="l" t="t" r="r" b="b"/>
            <a:pathLst>
              <a:path w="2347087" h="361491" extrusionOk="0">
                <a:moveTo>
                  <a:pt x="30498" y="0"/>
                </a:moveTo>
                <a:lnTo>
                  <a:pt x="2316590" y="0"/>
                </a:lnTo>
                <a:cubicBezTo>
                  <a:pt x="2324678" y="0"/>
                  <a:pt x="2332435" y="3213"/>
                  <a:pt x="2338155" y="8933"/>
                </a:cubicBezTo>
                <a:cubicBezTo>
                  <a:pt x="2343874" y="14652"/>
                  <a:pt x="2347087" y="22409"/>
                  <a:pt x="2347087" y="30498"/>
                </a:cubicBezTo>
                <a:lnTo>
                  <a:pt x="2347087" y="330993"/>
                </a:lnTo>
                <a:cubicBezTo>
                  <a:pt x="2347087" y="339082"/>
                  <a:pt x="2343874" y="346839"/>
                  <a:pt x="2338155" y="352558"/>
                </a:cubicBezTo>
                <a:cubicBezTo>
                  <a:pt x="2332435" y="358278"/>
                  <a:pt x="2324678" y="361491"/>
                  <a:pt x="2316590" y="361491"/>
                </a:cubicBezTo>
                <a:lnTo>
                  <a:pt x="30498" y="361491"/>
                </a:lnTo>
                <a:cubicBezTo>
                  <a:pt x="22409" y="361491"/>
                  <a:pt x="14652" y="358278"/>
                  <a:pt x="8933" y="352558"/>
                </a:cubicBezTo>
                <a:cubicBezTo>
                  <a:pt x="3213" y="346839"/>
                  <a:pt x="0" y="339082"/>
                  <a:pt x="0" y="330993"/>
                </a:cubicBezTo>
                <a:lnTo>
                  <a:pt x="0" y="30498"/>
                </a:lnTo>
                <a:cubicBezTo>
                  <a:pt x="0" y="22409"/>
                  <a:pt x="3213" y="14652"/>
                  <a:pt x="8933" y="8933"/>
                </a:cubicBezTo>
                <a:cubicBezTo>
                  <a:pt x="14652" y="3213"/>
                  <a:pt x="22409" y="0"/>
                  <a:pt x="30498" y="0"/>
                </a:cubicBezTo>
                <a:close/>
              </a:path>
            </a:pathLst>
          </a:custGeom>
          <a:solidFill>
            <a:srgbClr val="1155CC"/>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txBox="1"/>
          <p:nvPr/>
        </p:nvSpPr>
        <p:spPr>
          <a:xfrm>
            <a:off x="3128550" y="4423125"/>
            <a:ext cx="3571200" cy="446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JOIN THE BEST UPSKILLING COMMUNITY</a:t>
            </a:r>
            <a:endParaRPr sz="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FFFFFF"/>
                </a:solidFill>
                <a:latin typeface="Roboto"/>
                <a:ea typeface="Roboto"/>
                <a:cs typeface="Roboto"/>
                <a:sym typeface="Roboto"/>
              </a:rPr>
              <a:t>WITH ME at</a:t>
            </a:r>
            <a:r>
              <a:rPr lang="en" sz="1500" b="0" i="0" u="none" strike="noStrike" cap="none">
                <a:solidFill>
                  <a:srgbClr val="FFFFFF"/>
                </a:solidFill>
                <a:latin typeface="Roboto Medium"/>
                <a:ea typeface="Roboto Medium"/>
                <a:cs typeface="Roboto Medium"/>
                <a:sym typeface="Roboto Medium"/>
              </a:rPr>
              <a:t> myskill.id/bootcamp</a:t>
            </a:r>
            <a:endParaRPr sz="700" b="0" i="0" u="none" strike="noStrike" cap="none">
              <a:solidFill>
                <a:srgbClr val="000000"/>
              </a:solidFill>
              <a:latin typeface="Roboto"/>
              <a:ea typeface="Roboto"/>
              <a:cs typeface="Roboto"/>
              <a:sym typeface="Roboto"/>
            </a:endParaRPr>
          </a:p>
        </p:txBody>
      </p:sp>
      <p:sp>
        <p:nvSpPr>
          <p:cNvPr id="63" name="Google Shape;63;p1"/>
          <p:cNvSpPr txBox="1"/>
          <p:nvPr/>
        </p:nvSpPr>
        <p:spPr>
          <a:xfrm>
            <a:off x="2826125" y="76200"/>
            <a:ext cx="3115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a:ea typeface="Roboto"/>
                <a:cs typeface="Roboto"/>
                <a:sym typeface="Roboto"/>
              </a:rPr>
              <a:t>FULLSTACK INTENSIVE BOOTCAMP</a:t>
            </a:r>
            <a:endParaRPr sz="1400" b="0" i="0" u="none" strike="noStrike" cap="none">
              <a:solidFill>
                <a:srgbClr val="000000"/>
              </a:solidFill>
              <a:latin typeface="Arial"/>
              <a:ea typeface="Arial"/>
              <a:cs typeface="Arial"/>
              <a:sym typeface="Arial"/>
            </a:endParaRPr>
          </a:p>
        </p:txBody>
      </p:sp>
      <p:sp>
        <p:nvSpPr>
          <p:cNvPr id="64" name="Google Shape;64;p1"/>
          <p:cNvSpPr txBox="1"/>
          <p:nvPr/>
        </p:nvSpPr>
        <p:spPr>
          <a:xfrm>
            <a:off x="6950475" y="4500100"/>
            <a:ext cx="2140800" cy="277200"/>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MINI PORTOFOLIO</a:t>
            </a:r>
            <a:endParaRPr sz="1800" b="0" i="0" u="none" strike="noStrike" cap="non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3" name="Picture 2">
            <a:extLst>
              <a:ext uri="{FF2B5EF4-FFF2-40B4-BE49-F238E27FC236}">
                <a16:creationId xmlns:a16="http://schemas.microsoft.com/office/drawing/2014/main" id="{9A7995EF-6161-314F-027F-7E111E27325B}"/>
              </a:ext>
            </a:extLst>
          </p:cNvPr>
          <p:cNvPicPr>
            <a:picLocks noChangeAspect="1"/>
          </p:cNvPicPr>
          <p:nvPr/>
        </p:nvPicPr>
        <p:blipFill>
          <a:blip r:embed="rId4"/>
          <a:stretch>
            <a:fillRect/>
          </a:stretch>
        </p:blipFill>
        <p:spPr>
          <a:xfrm>
            <a:off x="3390797" y="1074290"/>
            <a:ext cx="2362405" cy="2994920"/>
          </a:xfrm>
          <a:prstGeom prst="rect">
            <a:avLst/>
          </a:prstGeom>
        </p:spPr>
      </p:pic>
    </p:spTree>
    <p:extLst>
      <p:ext uri="{BB962C8B-B14F-4D97-AF65-F5344CB8AC3E}">
        <p14:creationId xmlns:p14="http://schemas.microsoft.com/office/powerpoint/2010/main" val="256862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ca19f643bd_0_0"/>
          <p:cNvSpPr txBox="1"/>
          <p:nvPr/>
        </p:nvSpPr>
        <p:spPr>
          <a:xfrm>
            <a:off x="332350" y="299525"/>
            <a:ext cx="8520600" cy="13095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5200"/>
              <a:buFont typeface="Arial"/>
              <a:buNone/>
            </a:pPr>
            <a:r>
              <a:rPr lang="en" sz="5200" b="1" i="0" u="none" strike="noStrike" cap="none">
                <a:solidFill>
                  <a:srgbClr val="0097A7"/>
                </a:solidFill>
                <a:latin typeface="Roboto"/>
                <a:ea typeface="Roboto"/>
                <a:cs typeface="Roboto"/>
                <a:sym typeface="Roboto"/>
              </a:rPr>
              <a:t>Follow me!</a:t>
            </a:r>
            <a:endParaRPr sz="5200" b="0" i="0" u="none" strike="noStrike" cap="none">
              <a:solidFill>
                <a:srgbClr val="0097A7"/>
              </a:solidFill>
              <a:latin typeface="Roboto"/>
              <a:ea typeface="Roboto"/>
              <a:cs typeface="Roboto"/>
              <a:sym typeface="Roboto"/>
            </a:endParaRPr>
          </a:p>
        </p:txBody>
      </p:sp>
      <p:sp>
        <p:nvSpPr>
          <p:cNvPr id="114" name="Google Shape;114;g1ca19f643bd_0_0"/>
          <p:cNvSpPr txBox="1"/>
          <p:nvPr/>
        </p:nvSpPr>
        <p:spPr>
          <a:xfrm>
            <a:off x="398525" y="1685150"/>
            <a:ext cx="4962000" cy="1731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Instagram : @Rizky_Anugrah179</a:t>
            </a:r>
          </a:p>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Twitter : @Muhamma29711980</a:t>
            </a:r>
          </a:p>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LinkedIn : muhammad-rizky-anugrah-730b06239</a:t>
            </a:r>
          </a:p>
        </p:txBody>
      </p:sp>
      <p:pic>
        <p:nvPicPr>
          <p:cNvPr id="115" name="Google Shape;115;g1ca19f643bd_0_0"/>
          <p:cNvPicPr preferRelativeResize="0"/>
          <p:nvPr/>
        </p:nvPicPr>
        <p:blipFill rotWithShape="1">
          <a:blip r:embed="rId3">
            <a:alphaModFix/>
          </a:blip>
          <a:srcRect/>
          <a:stretch/>
        </p:blipFill>
        <p:spPr>
          <a:xfrm>
            <a:off x="5512925" y="830550"/>
            <a:ext cx="3482400" cy="3482400"/>
          </a:xfrm>
          <a:prstGeom prst="rect">
            <a:avLst/>
          </a:prstGeom>
          <a:noFill/>
          <a:ln>
            <a:noFill/>
          </a:ln>
        </p:spPr>
      </p:pic>
      <p:sp>
        <p:nvSpPr>
          <p:cNvPr id="116" name="Google Shape;116;g1ca19f643bd_0_0"/>
          <p:cNvSpPr txBox="1"/>
          <p:nvPr/>
        </p:nvSpPr>
        <p:spPr>
          <a:xfrm>
            <a:off x="454075" y="3800825"/>
            <a:ext cx="5267700" cy="9231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n" sz="2000">
                <a:solidFill>
                  <a:schemeClr val="dk2"/>
                </a:solidFill>
              </a:rPr>
              <a:t>Bootcamp Data Analysis</a:t>
            </a:r>
            <a:endParaRPr sz="2000" b="0"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by @myskill.id</a:t>
            </a:r>
            <a:endParaRPr sz="2000" b="0" i="0" u="none" strike="noStrike" cap="non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2"/>
          <p:cNvGrpSpPr/>
          <p:nvPr/>
        </p:nvGrpSpPr>
        <p:grpSpPr>
          <a:xfrm>
            <a:off x="3854590" y="4740700"/>
            <a:ext cx="1434817" cy="389011"/>
            <a:chOff x="3248325" y="4588800"/>
            <a:chExt cx="2045939" cy="554700"/>
          </a:xfrm>
        </p:grpSpPr>
        <p:sp>
          <p:nvSpPr>
            <p:cNvPr id="70" name="Google Shape;70;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
          <p:cNvGrpSpPr/>
          <p:nvPr/>
        </p:nvGrpSpPr>
        <p:grpSpPr>
          <a:xfrm>
            <a:off x="8325085" y="65157"/>
            <a:ext cx="763768" cy="752531"/>
            <a:chOff x="695950" y="3458000"/>
            <a:chExt cx="966550" cy="952450"/>
          </a:xfrm>
        </p:grpSpPr>
        <p:sp>
          <p:nvSpPr>
            <p:cNvPr id="74" name="Google Shape;74;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84" name="Google Shape;84;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85" name="Google Shape;85;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Course Summary</a:t>
            </a:r>
            <a:endParaRPr sz="3600" b="1" i="0" u="none" strike="noStrike" cap="none">
              <a:solidFill>
                <a:srgbClr val="18919B"/>
              </a:solidFill>
              <a:latin typeface="Roboto"/>
              <a:ea typeface="Roboto"/>
              <a:cs typeface="Roboto"/>
              <a:sym typeface="Roboto"/>
            </a:endParaRPr>
          </a:p>
        </p:txBody>
      </p:sp>
      <p:sp>
        <p:nvSpPr>
          <p:cNvPr id="86" name="Google Shape;86;p2"/>
          <p:cNvSpPr txBox="1"/>
          <p:nvPr/>
        </p:nvSpPr>
        <p:spPr>
          <a:xfrm>
            <a:off x="0" y="903175"/>
            <a:ext cx="9144000" cy="4148798"/>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Persiapan Data dan Impor Data: Persiapan data adalah proses mempersiapkan data sebelum dilakukan analisis atau penggunaan lainnya. Ini melibatkan kegiatan seperti membersihkan data, menghapus data yang tidak relevan, menggabungkan data dari berbagai sumber, dan mengubah format data agar sesuai dengan kebutuhan. Impor data adalah langkah mengambil data dari sumber eksternal dan memasukkannya ke dalam sistem atau basis data yang akan digunakan.</a:t>
            </a:r>
          </a:p>
          <a:p>
            <a:pPr marL="0" marR="0" lvl="0" indent="0" algn="just" rtl="0">
              <a:lnSpc>
                <a:spcPct val="115000"/>
              </a:lnSpc>
              <a:spcBef>
                <a:spcPts val="0"/>
              </a:spcBef>
              <a:spcAft>
                <a:spcPts val="0"/>
              </a:spcAft>
              <a:buClr>
                <a:srgbClr val="000000"/>
              </a:buClr>
              <a:buSzPts val="1700"/>
              <a:buFont typeface="Arial"/>
              <a:buNone/>
            </a:pPr>
            <a:endParaRPr lang="nn-NO" b="0" u="none" strike="noStrike" cap="none" dirty="0">
              <a:solidFill>
                <a:schemeClr val="tx1"/>
              </a:solidFill>
              <a:highlight>
                <a:srgbClr val="FFFFFF"/>
              </a:highlight>
              <a:latin typeface="Roboto"/>
              <a:ea typeface="Roboto"/>
              <a:cs typeface="Roboto"/>
              <a:sym typeface="Roboto"/>
            </a:endParaRP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Pemahaman Data: Pemahaman data melibatkan eksplorasi dan analisis data untuk memahami karakteristik, pola, dan relasi di dalamnya. Ini termasuk melihat statistik deskriptif, mengidentifikasi outlier, visualisasi data, dan memahami distribusi nilai. Pemahaman data membantu kita mendapatkan wawasan tentang data yang sedang ditangani dan mempersiapkan langkah-langkah selanjutnya dalam analisis atau pengambilan keputusan.</a:t>
            </a:r>
          </a:p>
          <a:p>
            <a:pPr marL="0" marR="0" lvl="0" indent="0" algn="just" rtl="0">
              <a:lnSpc>
                <a:spcPct val="115000"/>
              </a:lnSpc>
              <a:spcBef>
                <a:spcPts val="0"/>
              </a:spcBef>
              <a:spcAft>
                <a:spcPts val="0"/>
              </a:spcAft>
              <a:buClr>
                <a:srgbClr val="000000"/>
              </a:buClr>
              <a:buSzPts val="1700"/>
              <a:buFont typeface="Arial"/>
              <a:buNone/>
            </a:pPr>
            <a:endParaRPr lang="nn-NO" b="0" u="none" strike="noStrike" cap="none" dirty="0">
              <a:solidFill>
                <a:schemeClr val="tx1"/>
              </a:solidFill>
              <a:highlight>
                <a:srgbClr val="FFFFFF"/>
              </a:highlight>
              <a:latin typeface="Roboto"/>
              <a:ea typeface="Roboto"/>
              <a:cs typeface="Roboto"/>
              <a:sym typeface="Roboto"/>
            </a:endParaRP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Memilih Kolom dengan SELECT FROM: Pernyataan SELECT FROM digunakan dalam SQL untuk memilih kolom tertentu dari tabel. Ini memungkinkan kita untuk menentukan kolom mana yang ingin ditampilkan dalam hasil kueri. Misalnya, SELECT kolom1, kolom2 FROM nama_tabel akan mengambil hanya kolom1 dan kolom2 dari tabel "nama_tabel".</a:t>
            </a:r>
          </a:p>
          <a:p>
            <a:pPr marL="0" marR="0" lvl="0" indent="0" algn="just" rtl="0">
              <a:lnSpc>
                <a:spcPct val="115000"/>
              </a:lnSpc>
              <a:spcBef>
                <a:spcPts val="0"/>
              </a:spcBef>
              <a:spcAft>
                <a:spcPts val="0"/>
              </a:spcAft>
              <a:buClr>
                <a:srgbClr val="000000"/>
              </a:buClr>
              <a:buSzPts val="1700"/>
              <a:buFont typeface="Arial"/>
              <a:buNone/>
            </a:pPr>
            <a:endParaRPr lang="nn-NO" b="0" u="none" strike="noStrike" cap="none" dirty="0">
              <a:solidFill>
                <a:schemeClr val="tx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2"/>
          <p:cNvGrpSpPr/>
          <p:nvPr/>
        </p:nvGrpSpPr>
        <p:grpSpPr>
          <a:xfrm>
            <a:off x="3854590" y="4740700"/>
            <a:ext cx="1434817" cy="389011"/>
            <a:chOff x="3248325" y="4588800"/>
            <a:chExt cx="2045939" cy="554700"/>
          </a:xfrm>
        </p:grpSpPr>
        <p:sp>
          <p:nvSpPr>
            <p:cNvPr id="70" name="Google Shape;70;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
          <p:cNvGrpSpPr/>
          <p:nvPr/>
        </p:nvGrpSpPr>
        <p:grpSpPr>
          <a:xfrm>
            <a:off x="8325085" y="65157"/>
            <a:ext cx="763768" cy="752531"/>
            <a:chOff x="695950" y="3458000"/>
            <a:chExt cx="966550" cy="952450"/>
          </a:xfrm>
        </p:grpSpPr>
        <p:sp>
          <p:nvSpPr>
            <p:cNvPr id="74" name="Google Shape;74;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84" name="Google Shape;84;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85" name="Google Shape;85;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Course Summary</a:t>
            </a:r>
            <a:endParaRPr sz="3600" b="1" i="0" u="none" strike="noStrike" cap="none">
              <a:solidFill>
                <a:srgbClr val="18919B"/>
              </a:solidFill>
              <a:latin typeface="Roboto"/>
              <a:ea typeface="Roboto"/>
              <a:cs typeface="Roboto"/>
              <a:sym typeface="Roboto"/>
            </a:endParaRPr>
          </a:p>
        </p:txBody>
      </p:sp>
      <p:sp>
        <p:nvSpPr>
          <p:cNvPr id="86" name="Google Shape;86;p2"/>
          <p:cNvSpPr txBox="1"/>
          <p:nvPr/>
        </p:nvSpPr>
        <p:spPr>
          <a:xfrm>
            <a:off x="0" y="732552"/>
            <a:ext cx="9144000" cy="4148798"/>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Memfilter Data dengan WHERE: Pernyataan WHERE digunakan dalam SQL untuk memfilter baris data yang sesuai dengan kondisi tertentu. Ini memungkinkan kita untuk menentukan kriteria atau kondisi yang harus dipenuhi oleh data yang ingin kita ambil. Misalnya, SELECT * FROM nama_tabel WHERE kondisi akan mengambil semua baris dari tabel "nama_tabel" yang memenuhi kondisi yang ditentukan.</a:t>
            </a:r>
          </a:p>
          <a:p>
            <a:pPr marL="0" marR="0" lvl="0" indent="0" algn="just" rtl="0">
              <a:lnSpc>
                <a:spcPct val="115000"/>
              </a:lnSpc>
              <a:spcBef>
                <a:spcPts val="0"/>
              </a:spcBef>
              <a:spcAft>
                <a:spcPts val="0"/>
              </a:spcAft>
              <a:buClr>
                <a:srgbClr val="000000"/>
              </a:buClr>
              <a:buSzPts val="1700"/>
              <a:buFont typeface="Arial"/>
              <a:buNone/>
            </a:pPr>
            <a:endParaRPr lang="nn-NO" b="0" u="none" strike="noStrike" cap="none" dirty="0">
              <a:solidFill>
                <a:schemeClr val="tx1"/>
              </a:solidFill>
              <a:highlight>
                <a:srgbClr val="FFFFFF"/>
              </a:highlight>
              <a:latin typeface="Roboto"/>
              <a:ea typeface="Roboto"/>
              <a:cs typeface="Roboto"/>
              <a:sym typeface="Roboto"/>
            </a:endParaRP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Operator Logika: AND, OR, NOT, dan IN: Operator logika digunakan dalam SQL untuk membangun kondisi yang lebih kompleks saat memfilter data. Operator AND digunakan untuk menggabungkan dua kondisi di mana kedua kondisi harus benar. Operator OR digunakan untuk menggabungkan dua kondisi di mana setidaknya satu kondisi harus benar. Operator NOT digunakan untuk membalikkan hasil kondisi. Operator IN digunakan untuk memeriksa apakah nilai tertentu ada dalam daftar nilai yang ditentukan.</a:t>
            </a:r>
          </a:p>
          <a:p>
            <a:pPr marL="0" marR="0" lvl="0" indent="0" algn="just" rtl="0">
              <a:lnSpc>
                <a:spcPct val="115000"/>
              </a:lnSpc>
              <a:spcBef>
                <a:spcPts val="0"/>
              </a:spcBef>
              <a:spcAft>
                <a:spcPts val="0"/>
              </a:spcAft>
              <a:buClr>
                <a:srgbClr val="000000"/>
              </a:buClr>
              <a:buSzPts val="1700"/>
              <a:buFont typeface="Arial"/>
              <a:buNone/>
            </a:pPr>
            <a:endParaRPr lang="nn-NO" b="0" u="none" strike="noStrike" cap="none" dirty="0">
              <a:solidFill>
                <a:schemeClr val="tx1"/>
              </a:solidFill>
              <a:highlight>
                <a:srgbClr val="FFFFFF"/>
              </a:highlight>
              <a:latin typeface="Roboto"/>
              <a:ea typeface="Roboto"/>
              <a:cs typeface="Roboto"/>
              <a:sym typeface="Roboto"/>
            </a:endParaRPr>
          </a:p>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Mengenal NULL Values: NULL adalah nilai khusus dalam basis data yang menunjukkan bahwa kolom tidak memiliki nilai yang tersedia atau tidak diketahui. NULL values sering muncul ketika ada data yang hilang atau tidak dapat ditemukan. Dalam SQL, NULL values diperlakukan secara berbeda dalam operasi perbandingan. Misalnya, pernyataan WHERE kolom IS NULL digunakan untuk memeriksa apakah nilai kolom tersebut adalah NULL.</a:t>
            </a:r>
          </a:p>
        </p:txBody>
      </p:sp>
    </p:spTree>
    <p:extLst>
      <p:ext uri="{BB962C8B-B14F-4D97-AF65-F5344CB8AC3E}">
        <p14:creationId xmlns:p14="http://schemas.microsoft.com/office/powerpoint/2010/main" val="21022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sp>
        <p:nvSpPr>
          <p:cNvPr id="108" name="Google Shape;108;p3"/>
          <p:cNvSpPr txBox="1"/>
          <p:nvPr/>
        </p:nvSpPr>
        <p:spPr>
          <a:xfrm>
            <a:off x="607825" y="1320450"/>
            <a:ext cx="72438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AutoNum type="arabicPeriod"/>
            </a:pPr>
            <a:r>
              <a:rPr lang="en" sz="1800" dirty="0"/>
              <a:t>Tampilkan hanya kolom order_id, customer_id, dan sales</a:t>
            </a:r>
            <a:endParaRPr sz="1800" dirty="0"/>
          </a:p>
          <a:p>
            <a:pPr marL="457200" lvl="0" indent="-342900" algn="l" rtl="0">
              <a:spcBef>
                <a:spcPts val="0"/>
              </a:spcBef>
              <a:spcAft>
                <a:spcPts val="0"/>
              </a:spcAft>
              <a:buSzPts val="1800"/>
              <a:buAutoNum type="arabicPeriod"/>
            </a:pPr>
            <a:r>
              <a:rPr lang="en" sz="1800" dirty="0"/>
              <a:t>Tampilkan semua transaksi yang berasal dari Kota Seattle</a:t>
            </a:r>
            <a:endParaRPr sz="1800" dirty="0"/>
          </a:p>
          <a:p>
            <a:pPr marL="457200" lvl="0" indent="-342900" algn="l" rtl="0">
              <a:spcBef>
                <a:spcPts val="0"/>
              </a:spcBef>
              <a:spcAft>
                <a:spcPts val="0"/>
              </a:spcAft>
              <a:buSzPts val="1800"/>
              <a:buAutoNum type="arabicPeriod"/>
            </a:pPr>
            <a:r>
              <a:rPr lang="en" sz="1800" dirty="0"/>
              <a:t>Tampilkan semua daftar transaksi dari konsumen perorangan (segment = Consumer) yang membeli produk Furniture di Kota New York City</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6" name="Picture 5">
            <a:extLst>
              <a:ext uri="{FF2B5EF4-FFF2-40B4-BE49-F238E27FC236}">
                <a16:creationId xmlns:a16="http://schemas.microsoft.com/office/drawing/2014/main" id="{B21914F0-A504-503C-FBD2-D87E4EECCF9C}"/>
              </a:ext>
            </a:extLst>
          </p:cNvPr>
          <p:cNvPicPr>
            <a:picLocks noChangeAspect="1"/>
          </p:cNvPicPr>
          <p:nvPr/>
        </p:nvPicPr>
        <p:blipFill>
          <a:blip r:embed="rId4"/>
          <a:stretch>
            <a:fillRect/>
          </a:stretch>
        </p:blipFill>
        <p:spPr>
          <a:xfrm>
            <a:off x="228223" y="1973528"/>
            <a:ext cx="8687553" cy="1196444"/>
          </a:xfrm>
          <a:prstGeom prst="rect">
            <a:avLst/>
          </a:prstGeom>
        </p:spPr>
      </p:pic>
    </p:spTree>
    <p:extLst>
      <p:ext uri="{BB962C8B-B14F-4D97-AF65-F5344CB8AC3E}">
        <p14:creationId xmlns:p14="http://schemas.microsoft.com/office/powerpoint/2010/main" val="254238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3" name="Picture 2">
            <a:extLst>
              <a:ext uri="{FF2B5EF4-FFF2-40B4-BE49-F238E27FC236}">
                <a16:creationId xmlns:a16="http://schemas.microsoft.com/office/drawing/2014/main" id="{25190FF9-794F-A264-34C3-BAED1156B544}"/>
              </a:ext>
            </a:extLst>
          </p:cNvPr>
          <p:cNvPicPr>
            <a:picLocks noChangeAspect="1"/>
          </p:cNvPicPr>
          <p:nvPr/>
        </p:nvPicPr>
        <p:blipFill>
          <a:blip r:embed="rId4"/>
          <a:stretch>
            <a:fillRect/>
          </a:stretch>
        </p:blipFill>
        <p:spPr>
          <a:xfrm>
            <a:off x="2750660" y="1452735"/>
            <a:ext cx="3642676" cy="3002540"/>
          </a:xfrm>
          <a:prstGeom prst="rect">
            <a:avLst/>
          </a:prstGeom>
        </p:spPr>
      </p:pic>
      <p:pic>
        <p:nvPicPr>
          <p:cNvPr id="5" name="Picture 4">
            <a:extLst>
              <a:ext uri="{FF2B5EF4-FFF2-40B4-BE49-F238E27FC236}">
                <a16:creationId xmlns:a16="http://schemas.microsoft.com/office/drawing/2014/main" id="{AEFA63A9-AEED-0805-DF42-A14CF4796315}"/>
              </a:ext>
            </a:extLst>
          </p:cNvPr>
          <p:cNvPicPr>
            <a:picLocks noChangeAspect="1"/>
          </p:cNvPicPr>
          <p:nvPr/>
        </p:nvPicPr>
        <p:blipFill>
          <a:blip r:embed="rId5"/>
          <a:stretch>
            <a:fillRect/>
          </a:stretch>
        </p:blipFill>
        <p:spPr>
          <a:xfrm>
            <a:off x="2544902" y="1070480"/>
            <a:ext cx="4054191" cy="236240"/>
          </a:xfrm>
          <a:prstGeom prst="rect">
            <a:avLst/>
          </a:prstGeom>
        </p:spPr>
      </p:pic>
    </p:spTree>
    <p:extLst>
      <p:ext uri="{BB962C8B-B14F-4D97-AF65-F5344CB8AC3E}">
        <p14:creationId xmlns:p14="http://schemas.microsoft.com/office/powerpoint/2010/main" val="174156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4" name="Picture 3">
            <a:extLst>
              <a:ext uri="{FF2B5EF4-FFF2-40B4-BE49-F238E27FC236}">
                <a16:creationId xmlns:a16="http://schemas.microsoft.com/office/drawing/2014/main" id="{924A54DB-7601-EAA7-29B2-2896F1B0AA24}"/>
              </a:ext>
            </a:extLst>
          </p:cNvPr>
          <p:cNvPicPr>
            <a:picLocks noChangeAspect="1"/>
          </p:cNvPicPr>
          <p:nvPr/>
        </p:nvPicPr>
        <p:blipFill>
          <a:blip r:embed="rId4"/>
          <a:stretch>
            <a:fillRect/>
          </a:stretch>
        </p:blipFill>
        <p:spPr>
          <a:xfrm>
            <a:off x="2784953" y="939881"/>
            <a:ext cx="3574090" cy="304826"/>
          </a:xfrm>
          <a:prstGeom prst="rect">
            <a:avLst/>
          </a:prstGeom>
        </p:spPr>
      </p:pic>
      <p:pic>
        <p:nvPicPr>
          <p:cNvPr id="7" name="Picture 6">
            <a:extLst>
              <a:ext uri="{FF2B5EF4-FFF2-40B4-BE49-F238E27FC236}">
                <a16:creationId xmlns:a16="http://schemas.microsoft.com/office/drawing/2014/main" id="{1D2FC890-249D-5E09-E5A6-BEB7F2B63C6D}"/>
              </a:ext>
            </a:extLst>
          </p:cNvPr>
          <p:cNvPicPr>
            <a:picLocks noChangeAspect="1"/>
          </p:cNvPicPr>
          <p:nvPr/>
        </p:nvPicPr>
        <p:blipFill>
          <a:blip r:embed="rId5"/>
          <a:stretch>
            <a:fillRect/>
          </a:stretch>
        </p:blipFill>
        <p:spPr>
          <a:xfrm>
            <a:off x="0" y="1422218"/>
            <a:ext cx="9144000" cy="2299063"/>
          </a:xfrm>
          <a:prstGeom prst="rect">
            <a:avLst/>
          </a:prstGeom>
        </p:spPr>
      </p:pic>
    </p:spTree>
    <p:extLst>
      <p:ext uri="{BB962C8B-B14F-4D97-AF65-F5344CB8AC3E}">
        <p14:creationId xmlns:p14="http://schemas.microsoft.com/office/powerpoint/2010/main" val="112070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3" name="Picture 2">
            <a:extLst>
              <a:ext uri="{FF2B5EF4-FFF2-40B4-BE49-F238E27FC236}">
                <a16:creationId xmlns:a16="http://schemas.microsoft.com/office/drawing/2014/main" id="{E772153A-27E4-478D-6CAA-DBD4FDBFE322}"/>
              </a:ext>
            </a:extLst>
          </p:cNvPr>
          <p:cNvPicPr>
            <a:picLocks noChangeAspect="1"/>
          </p:cNvPicPr>
          <p:nvPr/>
        </p:nvPicPr>
        <p:blipFill>
          <a:blip r:embed="rId4"/>
          <a:stretch>
            <a:fillRect/>
          </a:stretch>
        </p:blipFill>
        <p:spPr>
          <a:xfrm>
            <a:off x="403497" y="934946"/>
            <a:ext cx="8337002" cy="259102"/>
          </a:xfrm>
          <a:prstGeom prst="rect">
            <a:avLst/>
          </a:prstGeom>
        </p:spPr>
      </p:pic>
      <p:pic>
        <p:nvPicPr>
          <p:cNvPr id="6" name="Picture 5">
            <a:extLst>
              <a:ext uri="{FF2B5EF4-FFF2-40B4-BE49-F238E27FC236}">
                <a16:creationId xmlns:a16="http://schemas.microsoft.com/office/drawing/2014/main" id="{4F11FA39-5FFC-8800-7DE9-8132878A28C9}"/>
              </a:ext>
            </a:extLst>
          </p:cNvPr>
          <p:cNvPicPr>
            <a:picLocks noChangeAspect="1"/>
          </p:cNvPicPr>
          <p:nvPr/>
        </p:nvPicPr>
        <p:blipFill>
          <a:blip r:embed="rId5"/>
          <a:stretch>
            <a:fillRect/>
          </a:stretch>
        </p:blipFill>
        <p:spPr>
          <a:xfrm>
            <a:off x="0" y="1399061"/>
            <a:ext cx="9144000" cy="2345377"/>
          </a:xfrm>
          <a:prstGeom prst="rect">
            <a:avLst/>
          </a:prstGeom>
        </p:spPr>
      </p:pic>
    </p:spTree>
    <p:extLst>
      <p:ext uri="{BB962C8B-B14F-4D97-AF65-F5344CB8AC3E}">
        <p14:creationId xmlns:p14="http://schemas.microsoft.com/office/powerpoint/2010/main" val="155582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3"/>
          <p:cNvGrpSpPr/>
          <p:nvPr/>
        </p:nvGrpSpPr>
        <p:grpSpPr>
          <a:xfrm>
            <a:off x="3854590" y="4740700"/>
            <a:ext cx="1434817" cy="389011"/>
            <a:chOff x="3248325" y="4588800"/>
            <a:chExt cx="2045939" cy="554700"/>
          </a:xfrm>
        </p:grpSpPr>
        <p:sp>
          <p:nvSpPr>
            <p:cNvPr id="92" name="Google Shape;92;p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3"/>
          <p:cNvGrpSpPr/>
          <p:nvPr/>
        </p:nvGrpSpPr>
        <p:grpSpPr>
          <a:xfrm>
            <a:off x="8325085" y="65157"/>
            <a:ext cx="763768" cy="752531"/>
            <a:chOff x="695950" y="3458000"/>
            <a:chExt cx="966550" cy="952450"/>
          </a:xfrm>
        </p:grpSpPr>
        <p:sp>
          <p:nvSpPr>
            <p:cNvPr id="96" name="Google Shape;96;p3"/>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3"/>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06" name="Google Shape;106;p3"/>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07" name="Google Shape;107;p3"/>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15 MINS: LET’S DO THIS!</a:t>
            </a:r>
            <a:endParaRPr sz="3600" b="1" i="0" u="none" strike="noStrike" cap="none">
              <a:solidFill>
                <a:srgbClr val="18919B"/>
              </a:solidFill>
              <a:latin typeface="Roboto"/>
              <a:ea typeface="Roboto"/>
              <a:cs typeface="Roboto"/>
              <a:sym typeface="Roboto"/>
            </a:endParaRPr>
          </a:p>
        </p:txBody>
      </p:sp>
      <p:pic>
        <p:nvPicPr>
          <p:cNvPr id="4" name="Picture 3">
            <a:extLst>
              <a:ext uri="{FF2B5EF4-FFF2-40B4-BE49-F238E27FC236}">
                <a16:creationId xmlns:a16="http://schemas.microsoft.com/office/drawing/2014/main" id="{B70962B7-BF43-D962-82F9-428E629469E1}"/>
              </a:ext>
            </a:extLst>
          </p:cNvPr>
          <p:cNvPicPr>
            <a:picLocks noChangeAspect="1"/>
          </p:cNvPicPr>
          <p:nvPr/>
        </p:nvPicPr>
        <p:blipFill>
          <a:blip r:embed="rId4"/>
          <a:stretch>
            <a:fillRect/>
          </a:stretch>
        </p:blipFill>
        <p:spPr>
          <a:xfrm>
            <a:off x="0" y="1267356"/>
            <a:ext cx="9144000" cy="2608788"/>
          </a:xfrm>
          <a:prstGeom prst="rect">
            <a:avLst/>
          </a:prstGeom>
        </p:spPr>
      </p:pic>
    </p:spTree>
    <p:extLst>
      <p:ext uri="{BB962C8B-B14F-4D97-AF65-F5344CB8AC3E}">
        <p14:creationId xmlns:p14="http://schemas.microsoft.com/office/powerpoint/2010/main" val="26454251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563</Words>
  <Application>Microsoft Office PowerPoint</Application>
  <PresentationFormat>On-screen Show (16:9)</PresentationFormat>
  <Paragraphs>44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 Medium</vt:lpstr>
      <vt:lpstr>Roboto</vt:lpstr>
      <vt:lpstr>Caveat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MUHAMMAD RIZKY ANUGRAH</cp:lastModifiedBy>
  <cp:revision>1</cp:revision>
  <dcterms:modified xsi:type="dcterms:W3CDTF">2023-06-13T03:31:35Z</dcterms:modified>
</cp:coreProperties>
</file>