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0.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4"/>
  </p:notesMasterIdLst>
  <p:sldIdLst>
    <p:sldId id="268" r:id="rId3"/>
    <p:sldId id="257" r:id="rId4"/>
    <p:sldId id="269" r:id="rId5"/>
    <p:sldId id="270" r:id="rId6"/>
    <p:sldId id="267" r:id="rId7"/>
    <p:sldId id="271" r:id="rId8"/>
    <p:sldId id="272" r:id="rId9"/>
    <p:sldId id="273" r:id="rId10"/>
    <p:sldId id="274" r:id="rId11"/>
    <p:sldId id="275" r:id="rId12"/>
    <p:sldId id="262"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87C983-E570-4605-9B49-0F82E713447F}" v="15" dt="2023-06-13T03:41:11.3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RIZKY ANUGRAH" userId="a03762c2-d410-4f5d-882e-a2eb0437aee7" providerId="ADAL" clId="{D987C983-E570-4605-9B49-0F82E713447F}"/>
    <pc:docChg chg="undo custSel addSld delSld modSld">
      <pc:chgData name="MUHAMMAD RIZKY ANUGRAH" userId="a03762c2-d410-4f5d-882e-a2eb0437aee7" providerId="ADAL" clId="{D987C983-E570-4605-9B49-0F82E713447F}" dt="2023-06-13T03:41:47.214" v="195" actId="22"/>
      <pc:docMkLst>
        <pc:docMk/>
      </pc:docMkLst>
      <pc:sldChg chg="del">
        <pc:chgData name="MUHAMMAD RIZKY ANUGRAH" userId="a03762c2-d410-4f5d-882e-a2eb0437aee7" providerId="ADAL" clId="{D987C983-E570-4605-9B49-0F82E713447F}" dt="2023-06-13T02:57:55.270" v="18" actId="47"/>
        <pc:sldMkLst>
          <pc:docMk/>
          <pc:sldMk cId="0" sldId="256"/>
        </pc:sldMkLst>
      </pc:sldChg>
      <pc:sldChg chg="modSp add del mod">
        <pc:chgData name="MUHAMMAD RIZKY ANUGRAH" userId="a03762c2-d410-4f5d-882e-a2eb0437aee7" providerId="ADAL" clId="{D987C983-E570-4605-9B49-0F82E713447F}" dt="2023-06-13T03:06:09.446" v="144" actId="5793"/>
        <pc:sldMkLst>
          <pc:docMk/>
          <pc:sldMk cId="0" sldId="257"/>
        </pc:sldMkLst>
        <pc:spChg chg="mod">
          <ac:chgData name="MUHAMMAD RIZKY ANUGRAH" userId="a03762c2-d410-4f5d-882e-a2eb0437aee7" providerId="ADAL" clId="{D987C983-E570-4605-9B49-0F82E713447F}" dt="2023-06-13T03:06:09.446" v="144" actId="5793"/>
          <ac:spMkLst>
            <pc:docMk/>
            <pc:sldMk cId="0" sldId="257"/>
            <ac:spMk id="86" creationId="{00000000-0000-0000-0000-000000000000}"/>
          </ac:spMkLst>
        </pc:spChg>
      </pc:sldChg>
      <pc:sldChg chg="del">
        <pc:chgData name="MUHAMMAD RIZKY ANUGRAH" userId="a03762c2-d410-4f5d-882e-a2eb0437aee7" providerId="ADAL" clId="{D987C983-E570-4605-9B49-0F82E713447F}" dt="2023-06-13T02:56:51.734" v="2" actId="47"/>
        <pc:sldMkLst>
          <pc:docMk/>
          <pc:sldMk cId="0" sldId="258"/>
        </pc:sldMkLst>
      </pc:sldChg>
      <pc:sldChg chg="add del">
        <pc:chgData name="MUHAMMAD RIZKY ANUGRAH" userId="a03762c2-d410-4f5d-882e-a2eb0437aee7" providerId="ADAL" clId="{D987C983-E570-4605-9B49-0F82E713447F}" dt="2023-06-13T03:07:38.284" v="152" actId="47"/>
        <pc:sldMkLst>
          <pc:docMk/>
          <pc:sldMk cId="0" sldId="259"/>
        </pc:sldMkLst>
      </pc:sldChg>
      <pc:sldChg chg="del">
        <pc:chgData name="MUHAMMAD RIZKY ANUGRAH" userId="a03762c2-d410-4f5d-882e-a2eb0437aee7" providerId="ADAL" clId="{D987C983-E570-4605-9B49-0F82E713447F}" dt="2023-06-13T02:56:53.287" v="4" actId="47"/>
        <pc:sldMkLst>
          <pc:docMk/>
          <pc:sldMk cId="0" sldId="260"/>
        </pc:sldMkLst>
      </pc:sldChg>
      <pc:sldChg chg="del">
        <pc:chgData name="MUHAMMAD RIZKY ANUGRAH" userId="a03762c2-d410-4f5d-882e-a2eb0437aee7" providerId="ADAL" clId="{D987C983-E570-4605-9B49-0F82E713447F}" dt="2023-06-13T02:56:54.094" v="5" actId="47"/>
        <pc:sldMkLst>
          <pc:docMk/>
          <pc:sldMk cId="0" sldId="261"/>
        </pc:sldMkLst>
      </pc:sldChg>
      <pc:sldChg chg="addSp delSp add del mod">
        <pc:chgData name="MUHAMMAD RIZKY ANUGRAH" userId="a03762c2-d410-4f5d-882e-a2eb0437aee7" providerId="ADAL" clId="{D987C983-E570-4605-9B49-0F82E713447F}" dt="2023-06-13T03:39:21.277" v="179" actId="21"/>
        <pc:sldMkLst>
          <pc:docMk/>
          <pc:sldMk cId="0" sldId="262"/>
        </pc:sldMkLst>
        <pc:picChg chg="add del">
          <ac:chgData name="MUHAMMAD RIZKY ANUGRAH" userId="a03762c2-d410-4f5d-882e-a2eb0437aee7" providerId="ADAL" clId="{D987C983-E570-4605-9B49-0F82E713447F}" dt="2023-06-13T03:39:21.277" v="179" actId="21"/>
          <ac:picMkLst>
            <pc:docMk/>
            <pc:sldMk cId="0" sldId="262"/>
            <ac:picMk id="3" creationId="{A50D031E-FE57-1906-8B99-7DE159F19A25}"/>
          </ac:picMkLst>
        </pc:picChg>
      </pc:sldChg>
      <pc:sldChg chg="del">
        <pc:chgData name="MUHAMMAD RIZKY ANUGRAH" userId="a03762c2-d410-4f5d-882e-a2eb0437aee7" providerId="ADAL" clId="{D987C983-E570-4605-9B49-0F82E713447F}" dt="2023-06-13T02:56:55.534" v="7" actId="47"/>
        <pc:sldMkLst>
          <pc:docMk/>
          <pc:sldMk cId="0" sldId="263"/>
        </pc:sldMkLst>
      </pc:sldChg>
      <pc:sldChg chg="del">
        <pc:chgData name="MUHAMMAD RIZKY ANUGRAH" userId="a03762c2-d410-4f5d-882e-a2eb0437aee7" providerId="ADAL" clId="{D987C983-E570-4605-9B49-0F82E713447F}" dt="2023-06-13T02:56:56.163" v="8" actId="47"/>
        <pc:sldMkLst>
          <pc:docMk/>
          <pc:sldMk cId="0" sldId="264"/>
        </pc:sldMkLst>
      </pc:sldChg>
      <pc:sldChg chg="del">
        <pc:chgData name="MUHAMMAD RIZKY ANUGRAH" userId="a03762c2-d410-4f5d-882e-a2eb0437aee7" providerId="ADAL" clId="{D987C983-E570-4605-9B49-0F82E713447F}" dt="2023-06-13T02:56:57.412" v="9" actId="47"/>
        <pc:sldMkLst>
          <pc:docMk/>
          <pc:sldMk cId="0" sldId="265"/>
        </pc:sldMkLst>
      </pc:sldChg>
      <pc:sldChg chg="delSp modSp del mod">
        <pc:chgData name="MUHAMMAD RIZKY ANUGRAH" userId="a03762c2-d410-4f5d-882e-a2eb0437aee7" providerId="ADAL" clId="{D987C983-E570-4605-9B49-0F82E713447F}" dt="2023-06-13T02:57:23.785" v="14" actId="47"/>
        <pc:sldMkLst>
          <pc:docMk/>
          <pc:sldMk cId="0" sldId="266"/>
        </pc:sldMkLst>
        <pc:spChg chg="del mod">
          <ac:chgData name="MUHAMMAD RIZKY ANUGRAH" userId="a03762c2-d410-4f5d-882e-a2eb0437aee7" providerId="ADAL" clId="{D987C983-E570-4605-9B49-0F82E713447F}" dt="2023-06-13T02:57:16.917" v="11" actId="21"/>
          <ac:spMkLst>
            <pc:docMk/>
            <pc:sldMk cId="0" sldId="266"/>
            <ac:spMk id="2" creationId="{00000000-0000-0000-0000-000000000000}"/>
          </ac:spMkLst>
        </pc:spChg>
      </pc:sldChg>
      <pc:sldChg chg="addSp modSp mod">
        <pc:chgData name="MUHAMMAD RIZKY ANUGRAH" userId="a03762c2-d410-4f5d-882e-a2eb0437aee7" providerId="ADAL" clId="{D987C983-E570-4605-9B49-0F82E713447F}" dt="2023-06-13T03:36:25.985" v="155" actId="1076"/>
        <pc:sldMkLst>
          <pc:docMk/>
          <pc:sldMk cId="0" sldId="267"/>
        </pc:sldMkLst>
        <pc:spChg chg="add mod">
          <ac:chgData name="MUHAMMAD RIZKY ANUGRAH" userId="a03762c2-d410-4f5d-882e-a2eb0437aee7" providerId="ADAL" clId="{D987C983-E570-4605-9B49-0F82E713447F}" dt="2023-06-13T02:57:21.396" v="13" actId="1076"/>
          <ac:spMkLst>
            <pc:docMk/>
            <pc:sldMk cId="0" sldId="267"/>
            <ac:spMk id="4" creationId="{DFA19B55-5D39-91EA-EF08-772B21E40445}"/>
          </ac:spMkLst>
        </pc:spChg>
        <pc:picChg chg="add mod">
          <ac:chgData name="MUHAMMAD RIZKY ANUGRAH" userId="a03762c2-d410-4f5d-882e-a2eb0437aee7" providerId="ADAL" clId="{D987C983-E570-4605-9B49-0F82E713447F}" dt="2023-06-13T03:36:25.985" v="155" actId="1076"/>
          <ac:picMkLst>
            <pc:docMk/>
            <pc:sldMk cId="0" sldId="267"/>
            <ac:picMk id="6" creationId="{8F0B36E0-0BF7-A438-5D3E-486D1F63B079}"/>
          </ac:picMkLst>
        </pc:picChg>
      </pc:sldChg>
      <pc:sldChg chg="modSp add del mod setBg">
        <pc:chgData name="MUHAMMAD RIZKY ANUGRAH" userId="a03762c2-d410-4f5d-882e-a2eb0437aee7" providerId="ADAL" clId="{D987C983-E570-4605-9B49-0F82E713447F}" dt="2023-06-13T02:58:25.626" v="43" actId="20577"/>
        <pc:sldMkLst>
          <pc:docMk/>
          <pc:sldMk cId="0" sldId="268"/>
        </pc:sldMkLst>
        <pc:spChg chg="mod">
          <ac:chgData name="MUHAMMAD RIZKY ANUGRAH" userId="a03762c2-d410-4f5d-882e-a2eb0437aee7" providerId="ADAL" clId="{D987C983-E570-4605-9B49-0F82E713447F}" dt="2023-06-13T02:58:25.626" v="43" actId="20577"/>
          <ac:spMkLst>
            <pc:docMk/>
            <pc:sldMk cId="0" sldId="268"/>
            <ac:spMk id="59" creationId="{00000000-0000-0000-0000-000000000000}"/>
          </ac:spMkLst>
        </pc:spChg>
      </pc:sldChg>
      <pc:sldChg chg="modSp add mod">
        <pc:chgData name="MUHAMMAD RIZKY ANUGRAH" userId="a03762c2-d410-4f5d-882e-a2eb0437aee7" providerId="ADAL" clId="{D987C983-E570-4605-9B49-0F82E713447F}" dt="2023-06-13T03:06:18.977" v="147" actId="5793"/>
        <pc:sldMkLst>
          <pc:docMk/>
          <pc:sldMk cId="0" sldId="269"/>
        </pc:sldMkLst>
        <pc:spChg chg="mod">
          <ac:chgData name="MUHAMMAD RIZKY ANUGRAH" userId="a03762c2-d410-4f5d-882e-a2eb0437aee7" providerId="ADAL" clId="{D987C983-E570-4605-9B49-0F82E713447F}" dt="2023-06-13T03:06:18.977" v="147" actId="5793"/>
          <ac:spMkLst>
            <pc:docMk/>
            <pc:sldMk cId="0" sldId="269"/>
            <ac:spMk id="86" creationId="{00000000-0000-0000-0000-000000000000}"/>
          </ac:spMkLst>
        </pc:spChg>
      </pc:sldChg>
      <pc:sldChg chg="modSp add mod">
        <pc:chgData name="MUHAMMAD RIZKY ANUGRAH" userId="a03762c2-d410-4f5d-882e-a2eb0437aee7" providerId="ADAL" clId="{D987C983-E570-4605-9B49-0F82E713447F}" dt="2023-06-13T03:06:32.910" v="150"/>
        <pc:sldMkLst>
          <pc:docMk/>
          <pc:sldMk cId="0" sldId="270"/>
        </pc:sldMkLst>
        <pc:spChg chg="mod">
          <ac:chgData name="MUHAMMAD RIZKY ANUGRAH" userId="a03762c2-d410-4f5d-882e-a2eb0437aee7" providerId="ADAL" clId="{D987C983-E570-4605-9B49-0F82E713447F}" dt="2023-06-13T03:06:32.910" v="150"/>
          <ac:spMkLst>
            <pc:docMk/>
            <pc:sldMk cId="0" sldId="270"/>
            <ac:spMk id="86" creationId="{00000000-0000-0000-0000-000000000000}"/>
          </ac:spMkLst>
        </pc:spChg>
      </pc:sldChg>
      <pc:sldChg chg="addSp delSp modSp add mod">
        <pc:chgData name="MUHAMMAD RIZKY ANUGRAH" userId="a03762c2-d410-4f5d-882e-a2eb0437aee7" providerId="ADAL" clId="{D987C983-E570-4605-9B49-0F82E713447F}" dt="2023-06-13T03:37:23.296" v="166" actId="22"/>
        <pc:sldMkLst>
          <pc:docMk/>
          <pc:sldMk cId="2518021322" sldId="271"/>
        </pc:sldMkLst>
        <pc:spChg chg="del">
          <ac:chgData name="MUHAMMAD RIZKY ANUGRAH" userId="a03762c2-d410-4f5d-882e-a2eb0437aee7" providerId="ADAL" clId="{D987C983-E570-4605-9B49-0F82E713447F}" dt="2023-06-13T03:36:33.275" v="157" actId="478"/>
          <ac:spMkLst>
            <pc:docMk/>
            <pc:sldMk cId="2518021322" sldId="271"/>
            <ac:spMk id="2" creationId="{00000000-0000-0000-0000-000000000000}"/>
          </ac:spMkLst>
        </pc:spChg>
        <pc:picChg chg="del">
          <ac:chgData name="MUHAMMAD RIZKY ANUGRAH" userId="a03762c2-d410-4f5d-882e-a2eb0437aee7" providerId="ADAL" clId="{D987C983-E570-4605-9B49-0F82E713447F}" dt="2023-06-13T03:36:35.675" v="158" actId="478"/>
          <ac:picMkLst>
            <pc:docMk/>
            <pc:sldMk cId="2518021322" sldId="271"/>
            <ac:picMk id="6" creationId="{8F0B36E0-0BF7-A438-5D3E-486D1F63B079}"/>
          </ac:picMkLst>
        </pc:picChg>
        <pc:picChg chg="add mod">
          <ac:chgData name="MUHAMMAD RIZKY ANUGRAH" userId="a03762c2-d410-4f5d-882e-a2eb0437aee7" providerId="ADAL" clId="{D987C983-E570-4605-9B49-0F82E713447F}" dt="2023-06-13T03:37:18.266" v="164" actId="1076"/>
          <ac:picMkLst>
            <pc:docMk/>
            <pc:sldMk cId="2518021322" sldId="271"/>
            <ac:picMk id="7" creationId="{47BD7A5F-3BB7-C66A-0B6E-239490E0BA81}"/>
          </ac:picMkLst>
        </pc:picChg>
        <pc:picChg chg="add mod">
          <ac:chgData name="MUHAMMAD RIZKY ANUGRAH" userId="a03762c2-d410-4f5d-882e-a2eb0437aee7" providerId="ADAL" clId="{D987C983-E570-4605-9B49-0F82E713447F}" dt="2023-06-13T03:37:16.197" v="163" actId="1076"/>
          <ac:picMkLst>
            <pc:docMk/>
            <pc:sldMk cId="2518021322" sldId="271"/>
            <ac:picMk id="9" creationId="{FBBCFF2F-F644-BDD4-63D3-C7B734572030}"/>
          </ac:picMkLst>
        </pc:picChg>
        <pc:picChg chg="add del">
          <ac:chgData name="MUHAMMAD RIZKY ANUGRAH" userId="a03762c2-d410-4f5d-882e-a2eb0437aee7" providerId="ADAL" clId="{D987C983-E570-4605-9B49-0F82E713447F}" dt="2023-06-13T03:37:23.296" v="166" actId="22"/>
          <ac:picMkLst>
            <pc:docMk/>
            <pc:sldMk cId="2518021322" sldId="271"/>
            <ac:picMk id="11" creationId="{9A7D17C8-1379-8EBA-4DE2-0983CEA46B26}"/>
          </ac:picMkLst>
        </pc:picChg>
      </pc:sldChg>
      <pc:sldChg chg="addSp delSp modSp add mod">
        <pc:chgData name="MUHAMMAD RIZKY ANUGRAH" userId="a03762c2-d410-4f5d-882e-a2eb0437aee7" providerId="ADAL" clId="{D987C983-E570-4605-9B49-0F82E713447F}" dt="2023-06-13T03:39:07.228" v="174" actId="22"/>
        <pc:sldMkLst>
          <pc:docMk/>
          <pc:sldMk cId="649702761" sldId="272"/>
        </pc:sldMkLst>
        <pc:picChg chg="add mod">
          <ac:chgData name="MUHAMMAD RIZKY ANUGRAH" userId="a03762c2-d410-4f5d-882e-a2eb0437aee7" providerId="ADAL" clId="{D987C983-E570-4605-9B49-0F82E713447F}" dt="2023-06-13T03:37:50.886" v="171" actId="1076"/>
          <ac:picMkLst>
            <pc:docMk/>
            <pc:sldMk cId="649702761" sldId="272"/>
            <ac:picMk id="5" creationId="{C87E7A09-CC08-3316-5B95-C861C6C9E7D4}"/>
          </ac:picMkLst>
        </pc:picChg>
        <pc:picChg chg="del">
          <ac:chgData name="MUHAMMAD RIZKY ANUGRAH" userId="a03762c2-d410-4f5d-882e-a2eb0437aee7" providerId="ADAL" clId="{D987C983-E570-4605-9B49-0F82E713447F}" dt="2023-06-13T03:37:30.884" v="168" actId="478"/>
          <ac:picMkLst>
            <pc:docMk/>
            <pc:sldMk cId="649702761" sldId="272"/>
            <ac:picMk id="7" creationId="{47BD7A5F-3BB7-C66A-0B6E-239490E0BA81}"/>
          </ac:picMkLst>
        </pc:picChg>
        <pc:picChg chg="add">
          <ac:chgData name="MUHAMMAD RIZKY ANUGRAH" userId="a03762c2-d410-4f5d-882e-a2eb0437aee7" providerId="ADAL" clId="{D987C983-E570-4605-9B49-0F82E713447F}" dt="2023-06-13T03:38:40.831" v="172" actId="22"/>
          <ac:picMkLst>
            <pc:docMk/>
            <pc:sldMk cId="649702761" sldId="272"/>
            <ac:picMk id="8" creationId="{986A6C0D-DF5D-F37F-72A4-8192D0E7B485}"/>
          </ac:picMkLst>
        </pc:picChg>
        <pc:picChg chg="del">
          <ac:chgData name="MUHAMMAD RIZKY ANUGRAH" userId="a03762c2-d410-4f5d-882e-a2eb0437aee7" providerId="ADAL" clId="{D987C983-E570-4605-9B49-0F82E713447F}" dt="2023-06-13T03:37:47.875" v="169" actId="478"/>
          <ac:picMkLst>
            <pc:docMk/>
            <pc:sldMk cId="649702761" sldId="272"/>
            <ac:picMk id="9" creationId="{FBBCFF2F-F644-BDD4-63D3-C7B734572030}"/>
          </ac:picMkLst>
        </pc:picChg>
        <pc:picChg chg="add del">
          <ac:chgData name="MUHAMMAD RIZKY ANUGRAH" userId="a03762c2-d410-4f5d-882e-a2eb0437aee7" providerId="ADAL" clId="{D987C983-E570-4605-9B49-0F82E713447F}" dt="2023-06-13T03:39:07.228" v="174" actId="22"/>
          <ac:picMkLst>
            <pc:docMk/>
            <pc:sldMk cId="649702761" sldId="272"/>
            <ac:picMk id="11" creationId="{1A70DD79-AA80-C8A2-7AF4-9CD352687D40}"/>
          </ac:picMkLst>
        </pc:picChg>
      </pc:sldChg>
      <pc:sldChg chg="addSp delSp modSp add mod">
        <pc:chgData name="MUHAMMAD RIZKY ANUGRAH" userId="a03762c2-d410-4f5d-882e-a2eb0437aee7" providerId="ADAL" clId="{D987C983-E570-4605-9B49-0F82E713447F}" dt="2023-06-13T03:39:52.621" v="185" actId="14100"/>
        <pc:sldMkLst>
          <pc:docMk/>
          <pc:sldMk cId="1546664978" sldId="273"/>
        </pc:sldMkLst>
        <pc:picChg chg="add mod">
          <ac:chgData name="MUHAMMAD RIZKY ANUGRAH" userId="a03762c2-d410-4f5d-882e-a2eb0437aee7" providerId="ADAL" clId="{D987C983-E570-4605-9B49-0F82E713447F}" dt="2023-06-13T03:39:49.545" v="184" actId="14100"/>
          <ac:picMkLst>
            <pc:docMk/>
            <pc:sldMk cId="1546664978" sldId="273"/>
            <ac:picMk id="2" creationId="{428678D7-175D-1E6D-72BC-9D133021FCA9}"/>
          </ac:picMkLst>
        </pc:picChg>
        <pc:picChg chg="del">
          <ac:chgData name="MUHAMMAD RIZKY ANUGRAH" userId="a03762c2-d410-4f5d-882e-a2eb0437aee7" providerId="ADAL" clId="{D987C983-E570-4605-9B49-0F82E713447F}" dt="2023-06-13T03:39:15.759" v="177" actId="478"/>
          <ac:picMkLst>
            <pc:docMk/>
            <pc:sldMk cId="1546664978" sldId="273"/>
            <ac:picMk id="5" creationId="{C87E7A09-CC08-3316-5B95-C861C6C9E7D4}"/>
          </ac:picMkLst>
        </pc:picChg>
        <pc:picChg chg="add mod">
          <ac:chgData name="MUHAMMAD RIZKY ANUGRAH" userId="a03762c2-d410-4f5d-882e-a2eb0437aee7" providerId="ADAL" clId="{D987C983-E570-4605-9B49-0F82E713447F}" dt="2023-06-13T03:39:52.621" v="185" actId="14100"/>
          <ac:picMkLst>
            <pc:docMk/>
            <pc:sldMk cId="1546664978" sldId="273"/>
            <ac:picMk id="7" creationId="{8E8DA3E3-D2E1-C8AD-5FDB-9D4EF7DB0692}"/>
          </ac:picMkLst>
        </pc:picChg>
        <pc:picChg chg="del">
          <ac:chgData name="MUHAMMAD RIZKY ANUGRAH" userId="a03762c2-d410-4f5d-882e-a2eb0437aee7" providerId="ADAL" clId="{D987C983-E570-4605-9B49-0F82E713447F}" dt="2023-06-13T03:39:17.635" v="178" actId="478"/>
          <ac:picMkLst>
            <pc:docMk/>
            <pc:sldMk cId="1546664978" sldId="273"/>
            <ac:picMk id="8" creationId="{986A6C0D-DF5D-F37F-72A4-8192D0E7B485}"/>
          </ac:picMkLst>
        </pc:picChg>
      </pc:sldChg>
      <pc:sldChg chg="addSp delSp modSp add mod">
        <pc:chgData name="MUHAMMAD RIZKY ANUGRAH" userId="a03762c2-d410-4f5d-882e-a2eb0437aee7" providerId="ADAL" clId="{D987C983-E570-4605-9B49-0F82E713447F}" dt="2023-06-13T03:41:05.231" v="191" actId="22"/>
        <pc:sldMkLst>
          <pc:docMk/>
          <pc:sldMk cId="1498753621" sldId="274"/>
        </pc:sldMkLst>
        <pc:picChg chg="del">
          <ac:chgData name="MUHAMMAD RIZKY ANUGRAH" userId="a03762c2-d410-4f5d-882e-a2eb0437aee7" providerId="ADAL" clId="{D987C983-E570-4605-9B49-0F82E713447F}" dt="2023-06-13T03:40:22.282" v="187" actId="478"/>
          <ac:picMkLst>
            <pc:docMk/>
            <pc:sldMk cId="1498753621" sldId="274"/>
            <ac:picMk id="5" creationId="{C87E7A09-CC08-3316-5B95-C861C6C9E7D4}"/>
          </ac:picMkLst>
        </pc:picChg>
        <pc:picChg chg="add mod">
          <ac:chgData name="MUHAMMAD RIZKY ANUGRAH" userId="a03762c2-d410-4f5d-882e-a2eb0437aee7" providerId="ADAL" clId="{D987C983-E570-4605-9B49-0F82E713447F}" dt="2023-06-13T03:40:25.978" v="189" actId="1076"/>
          <ac:picMkLst>
            <pc:docMk/>
            <pc:sldMk cId="1498753621" sldId="274"/>
            <ac:picMk id="6" creationId="{210D5003-8C0F-1285-87E3-FDFEEEADD6A7}"/>
          </ac:picMkLst>
        </pc:picChg>
        <pc:picChg chg="del">
          <ac:chgData name="MUHAMMAD RIZKY ANUGRAH" userId="a03762c2-d410-4f5d-882e-a2eb0437aee7" providerId="ADAL" clId="{D987C983-E570-4605-9B49-0F82E713447F}" dt="2023-06-13T03:40:27.775" v="190" actId="478"/>
          <ac:picMkLst>
            <pc:docMk/>
            <pc:sldMk cId="1498753621" sldId="274"/>
            <ac:picMk id="8" creationId="{986A6C0D-DF5D-F37F-72A4-8192D0E7B485}"/>
          </ac:picMkLst>
        </pc:picChg>
        <pc:picChg chg="add">
          <ac:chgData name="MUHAMMAD RIZKY ANUGRAH" userId="a03762c2-d410-4f5d-882e-a2eb0437aee7" providerId="ADAL" clId="{D987C983-E570-4605-9B49-0F82E713447F}" dt="2023-06-13T03:41:05.231" v="191" actId="22"/>
          <ac:picMkLst>
            <pc:docMk/>
            <pc:sldMk cId="1498753621" sldId="274"/>
            <ac:picMk id="9" creationId="{F3018C41-8C9A-D039-454A-6ED521C7CD82}"/>
          </ac:picMkLst>
        </pc:picChg>
      </pc:sldChg>
      <pc:sldChg chg="addSp delSp add mod">
        <pc:chgData name="MUHAMMAD RIZKY ANUGRAH" userId="a03762c2-d410-4f5d-882e-a2eb0437aee7" providerId="ADAL" clId="{D987C983-E570-4605-9B49-0F82E713447F}" dt="2023-06-13T03:41:47.214" v="195" actId="22"/>
        <pc:sldMkLst>
          <pc:docMk/>
          <pc:sldMk cId="3213010182" sldId="275"/>
        </pc:sldMkLst>
        <pc:picChg chg="del">
          <ac:chgData name="MUHAMMAD RIZKY ANUGRAH" userId="a03762c2-d410-4f5d-882e-a2eb0437aee7" providerId="ADAL" clId="{D987C983-E570-4605-9B49-0F82E713447F}" dt="2023-06-13T03:41:46.980" v="194" actId="478"/>
          <ac:picMkLst>
            <pc:docMk/>
            <pc:sldMk cId="3213010182" sldId="275"/>
            <ac:picMk id="2" creationId="{428678D7-175D-1E6D-72BC-9D133021FCA9}"/>
          </ac:picMkLst>
        </pc:picChg>
        <pc:picChg chg="add">
          <ac:chgData name="MUHAMMAD RIZKY ANUGRAH" userId="a03762c2-d410-4f5d-882e-a2eb0437aee7" providerId="ADAL" clId="{D987C983-E570-4605-9B49-0F82E713447F}" dt="2023-06-13T03:41:47.214" v="195" actId="22"/>
          <ac:picMkLst>
            <pc:docMk/>
            <pc:sldMk cId="3213010182" sldId="275"/>
            <ac:picMk id="6" creationId="{EBF1751D-021A-EA03-18A0-AFFB464A331B}"/>
          </ac:picMkLst>
        </pc:picChg>
        <pc:picChg chg="del">
          <ac:chgData name="MUHAMMAD RIZKY ANUGRAH" userId="a03762c2-d410-4f5d-882e-a2eb0437aee7" providerId="ADAL" clId="{D987C983-E570-4605-9B49-0F82E713447F}" dt="2023-06-13T03:41:44.776" v="193" actId="478"/>
          <ac:picMkLst>
            <pc:docMk/>
            <pc:sldMk cId="3213010182" sldId="275"/>
            <ac:picMk id="7" creationId="{8E8DA3E3-D2E1-C8AD-5FDB-9D4EF7DB06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EB0DAAB-4280-4E1A-B987-6E336F707ECF}" type="datetimeFigureOut">
              <a:rPr lang="en-ID" smtClean="0"/>
              <a:t>13/06/2023</a:t>
            </a:fld>
            <a:endParaRPr lang="en-ID"/>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6E2F001-83AC-4888-82A3-44BAFA4C9E60}" type="slidenum">
              <a:rPr lang="en-ID" smtClean="0"/>
              <a:t>‹#›</a:t>
            </a:fld>
            <a:endParaRPr lang="en-ID"/>
          </a:p>
        </p:txBody>
      </p:sp>
    </p:spTree>
    <p:extLst>
      <p:ext uri="{BB962C8B-B14F-4D97-AF65-F5344CB8AC3E}">
        <p14:creationId xmlns:p14="http://schemas.microsoft.com/office/powerpoint/2010/main" val="179719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a19f64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ca19f643b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8919B">
              <a:alpha val="75685"/>
            </a:srgbClr>
          </a:solidFill>
        </p:spPr>
        <p:txBody>
          <a:bodyPr wrap="square" lIns="0" tIns="0" rIns="0" bIns="0" rtlCol="0"/>
          <a:lstStyle/>
          <a:p>
            <a:endParaRPr/>
          </a:p>
        </p:txBody>
      </p:sp>
      <p:sp>
        <p:nvSpPr>
          <p:cNvPr id="2" name="Holder 2"/>
          <p:cNvSpPr>
            <a:spLocks noGrp="1"/>
          </p:cNvSpPr>
          <p:nvPr>
            <p:ph type="ctrTitle"/>
          </p:nvPr>
        </p:nvSpPr>
        <p:spPr>
          <a:xfrm>
            <a:off x="432350" y="847087"/>
            <a:ext cx="8279299" cy="15494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432350" y="2894383"/>
            <a:ext cx="8279299" cy="9867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1">
                <a:solidFill>
                  <a:srgbClr val="18919B"/>
                </a:solidFill>
                <a:latin typeface="Trebuchet MS"/>
                <a:cs typeface="Trebuchet MS"/>
              </a:defRPr>
            </a:lvl1pPr>
          </a:lstStyle>
          <a:p>
            <a:pPr marL="12700">
              <a:lnSpc>
                <a:spcPct val="100000"/>
              </a:lnSpc>
              <a:spcBef>
                <a:spcPts val="55"/>
              </a:spcBef>
            </a:pPr>
            <a:r>
              <a:rPr spc="-130" dirty="0"/>
              <a:t>#RintisKarirImpian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7935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0069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24354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04287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5984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0792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32604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02866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44730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1"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1" i="1">
                <a:solidFill>
                  <a:srgbClr val="18919B"/>
                </a:solidFill>
                <a:latin typeface="Trebuchet MS"/>
                <a:cs typeface="Trebuchet MS"/>
              </a:defRPr>
            </a:lvl1pPr>
          </a:lstStyle>
          <a:p>
            <a:pPr marL="12700">
              <a:lnSpc>
                <a:spcPct val="100000"/>
              </a:lnSpc>
              <a:spcBef>
                <a:spcPts val="55"/>
              </a:spcBef>
            </a:pPr>
            <a:r>
              <a:rPr spc="-130" dirty="0"/>
              <a:t>#RintisKarirImpian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1" i="0">
                <a:solidFill>
                  <a:schemeClr val="bg1"/>
                </a:solidFill>
                <a:latin typeface="Roboto"/>
                <a:cs typeface="Roboto"/>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1">
                <a:solidFill>
                  <a:srgbClr val="18919B"/>
                </a:solidFill>
                <a:latin typeface="Trebuchet MS"/>
                <a:cs typeface="Trebuchet MS"/>
              </a:defRPr>
            </a:lvl1pPr>
          </a:lstStyle>
          <a:p>
            <a:pPr marL="12700">
              <a:lnSpc>
                <a:spcPct val="100000"/>
              </a:lnSpc>
              <a:spcBef>
                <a:spcPts val="55"/>
              </a:spcBef>
            </a:pPr>
            <a:r>
              <a:rPr spc="-130" dirty="0"/>
              <a:t>#RintisKarirImpian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sp>
        <p:nvSpPr>
          <p:cNvPr id="17" name="bg object 17"/>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8919B">
              <a:alpha val="75685"/>
            </a:srgbClr>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8333975" y="4803799"/>
            <a:ext cx="682624" cy="262798"/>
          </a:xfrm>
          <a:prstGeom prst="rect">
            <a:avLst/>
          </a:prstGeom>
        </p:spPr>
      </p:pic>
      <p:sp>
        <p:nvSpPr>
          <p:cNvPr id="2" name="Holder 2"/>
          <p:cNvSpPr>
            <a:spLocks noGrp="1"/>
          </p:cNvSpPr>
          <p:nvPr>
            <p:ph type="title"/>
          </p:nvPr>
        </p:nvSpPr>
        <p:spPr/>
        <p:txBody>
          <a:bodyPr lIns="0" tIns="0" rIns="0" bIns="0"/>
          <a:lstStyle>
            <a:lvl1pPr>
              <a:defRPr sz="6400" b="1"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defRPr sz="1100" b="1" i="1">
                <a:solidFill>
                  <a:srgbClr val="18919B"/>
                </a:solidFill>
                <a:latin typeface="Trebuchet MS"/>
                <a:cs typeface="Trebuchet MS"/>
              </a:defRPr>
            </a:lvl1pPr>
          </a:lstStyle>
          <a:p>
            <a:pPr marL="12700">
              <a:lnSpc>
                <a:spcPct val="100000"/>
              </a:lnSpc>
              <a:spcBef>
                <a:spcPts val="55"/>
              </a:spcBef>
            </a:pPr>
            <a:r>
              <a:rPr spc="-130" dirty="0"/>
              <a:t>#RintisKarirImpian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54586" y="4740699"/>
            <a:ext cx="443230" cy="389255"/>
          </a:xfrm>
          <a:custGeom>
            <a:avLst/>
            <a:gdLst/>
            <a:ahLst/>
            <a:cxnLst/>
            <a:rect l="l" t="t" r="r" b="b"/>
            <a:pathLst>
              <a:path w="443229" h="389254">
                <a:moveTo>
                  <a:pt x="442873" y="389014"/>
                </a:moveTo>
                <a:lnTo>
                  <a:pt x="0" y="389009"/>
                </a:lnTo>
                <a:lnTo>
                  <a:pt x="3" y="194505"/>
                </a:lnTo>
                <a:lnTo>
                  <a:pt x="5140" y="149907"/>
                </a:lnTo>
                <a:lnTo>
                  <a:pt x="19773" y="108966"/>
                </a:lnTo>
                <a:lnTo>
                  <a:pt x="42734" y="72852"/>
                </a:lnTo>
                <a:lnTo>
                  <a:pt x="72855" y="42730"/>
                </a:lnTo>
                <a:lnTo>
                  <a:pt x="108970" y="19769"/>
                </a:lnTo>
                <a:lnTo>
                  <a:pt x="149910" y="5137"/>
                </a:lnTo>
                <a:lnTo>
                  <a:pt x="194508" y="0"/>
                </a:lnTo>
                <a:lnTo>
                  <a:pt x="248369" y="0"/>
                </a:lnTo>
                <a:lnTo>
                  <a:pt x="286492" y="3771"/>
                </a:lnTo>
                <a:lnTo>
                  <a:pt x="356281" y="32679"/>
                </a:lnTo>
                <a:lnTo>
                  <a:pt x="385905" y="56969"/>
                </a:lnTo>
                <a:lnTo>
                  <a:pt x="410195" y="86593"/>
                </a:lnTo>
                <a:lnTo>
                  <a:pt x="439102" y="156382"/>
                </a:lnTo>
                <a:lnTo>
                  <a:pt x="442874" y="194505"/>
                </a:lnTo>
                <a:lnTo>
                  <a:pt x="442873" y="389014"/>
                </a:lnTo>
                <a:close/>
              </a:path>
            </a:pathLst>
          </a:custGeom>
          <a:solidFill>
            <a:srgbClr val="F3F3F3"/>
          </a:solidFill>
        </p:spPr>
        <p:txBody>
          <a:bodyPr wrap="square" lIns="0" tIns="0" rIns="0" bIns="0" rtlCol="0"/>
          <a:lstStyle/>
          <a:p>
            <a:endParaRPr/>
          </a:p>
        </p:txBody>
      </p:sp>
      <p:sp>
        <p:nvSpPr>
          <p:cNvPr id="17" name="bg object 17"/>
          <p:cNvSpPr/>
          <p:nvPr/>
        </p:nvSpPr>
        <p:spPr>
          <a:xfrm>
            <a:off x="4350558" y="4740699"/>
            <a:ext cx="443230" cy="389255"/>
          </a:xfrm>
          <a:custGeom>
            <a:avLst/>
            <a:gdLst/>
            <a:ahLst/>
            <a:cxnLst/>
            <a:rect l="l" t="t" r="r" b="b"/>
            <a:pathLst>
              <a:path w="443229" h="389254">
                <a:moveTo>
                  <a:pt x="442872" y="389014"/>
                </a:moveTo>
                <a:lnTo>
                  <a:pt x="0" y="389009"/>
                </a:lnTo>
                <a:lnTo>
                  <a:pt x="3" y="194505"/>
                </a:lnTo>
                <a:lnTo>
                  <a:pt x="5140" y="149907"/>
                </a:lnTo>
                <a:lnTo>
                  <a:pt x="19773" y="108966"/>
                </a:lnTo>
                <a:lnTo>
                  <a:pt x="42734" y="72852"/>
                </a:lnTo>
                <a:lnTo>
                  <a:pt x="72855" y="42730"/>
                </a:lnTo>
                <a:lnTo>
                  <a:pt x="108970" y="19769"/>
                </a:lnTo>
                <a:lnTo>
                  <a:pt x="149910" y="5137"/>
                </a:lnTo>
                <a:lnTo>
                  <a:pt x="194509" y="0"/>
                </a:lnTo>
                <a:lnTo>
                  <a:pt x="248368" y="0"/>
                </a:lnTo>
                <a:lnTo>
                  <a:pt x="286492" y="3771"/>
                </a:lnTo>
                <a:lnTo>
                  <a:pt x="356280" y="32679"/>
                </a:lnTo>
                <a:lnTo>
                  <a:pt x="385905" y="56969"/>
                </a:lnTo>
                <a:lnTo>
                  <a:pt x="410195" y="86593"/>
                </a:lnTo>
                <a:lnTo>
                  <a:pt x="439102" y="156382"/>
                </a:lnTo>
                <a:lnTo>
                  <a:pt x="442874" y="194505"/>
                </a:lnTo>
                <a:lnTo>
                  <a:pt x="442872" y="389014"/>
                </a:lnTo>
                <a:close/>
              </a:path>
            </a:pathLst>
          </a:custGeom>
          <a:solidFill>
            <a:srgbClr val="F3F3F3"/>
          </a:solidFill>
        </p:spPr>
        <p:txBody>
          <a:bodyPr wrap="square" lIns="0" tIns="0" rIns="0" bIns="0" rtlCol="0"/>
          <a:lstStyle/>
          <a:p>
            <a:endParaRPr/>
          </a:p>
        </p:txBody>
      </p:sp>
      <p:sp>
        <p:nvSpPr>
          <p:cNvPr id="18" name="bg object 18"/>
          <p:cNvSpPr/>
          <p:nvPr/>
        </p:nvSpPr>
        <p:spPr>
          <a:xfrm>
            <a:off x="4846532" y="4740699"/>
            <a:ext cx="443230" cy="389255"/>
          </a:xfrm>
          <a:custGeom>
            <a:avLst/>
            <a:gdLst/>
            <a:ahLst/>
            <a:cxnLst/>
            <a:rect l="l" t="t" r="r" b="b"/>
            <a:pathLst>
              <a:path w="443229" h="389254">
                <a:moveTo>
                  <a:pt x="442872" y="389014"/>
                </a:moveTo>
                <a:lnTo>
                  <a:pt x="0" y="389009"/>
                </a:lnTo>
                <a:lnTo>
                  <a:pt x="3" y="194505"/>
                </a:lnTo>
                <a:lnTo>
                  <a:pt x="5140" y="149907"/>
                </a:lnTo>
                <a:lnTo>
                  <a:pt x="19773" y="108966"/>
                </a:lnTo>
                <a:lnTo>
                  <a:pt x="42734" y="72852"/>
                </a:lnTo>
                <a:lnTo>
                  <a:pt x="72855" y="42730"/>
                </a:lnTo>
                <a:lnTo>
                  <a:pt x="108970" y="19769"/>
                </a:lnTo>
                <a:lnTo>
                  <a:pt x="149910" y="5137"/>
                </a:lnTo>
                <a:lnTo>
                  <a:pt x="194508" y="0"/>
                </a:lnTo>
                <a:lnTo>
                  <a:pt x="248368" y="0"/>
                </a:lnTo>
                <a:lnTo>
                  <a:pt x="286492" y="3771"/>
                </a:lnTo>
                <a:lnTo>
                  <a:pt x="356280" y="32679"/>
                </a:lnTo>
                <a:lnTo>
                  <a:pt x="385904" y="56969"/>
                </a:lnTo>
                <a:lnTo>
                  <a:pt x="410195" y="86593"/>
                </a:lnTo>
                <a:lnTo>
                  <a:pt x="439102" y="156382"/>
                </a:lnTo>
                <a:lnTo>
                  <a:pt x="442874" y="194505"/>
                </a:lnTo>
                <a:lnTo>
                  <a:pt x="442872" y="389014"/>
                </a:lnTo>
                <a:close/>
              </a:path>
            </a:pathLst>
          </a:custGeom>
          <a:solidFill>
            <a:srgbClr val="F3F3F3"/>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8325084" y="65156"/>
            <a:ext cx="179454" cy="179431"/>
          </a:xfrm>
          <a:prstGeom prst="rect">
            <a:avLst/>
          </a:prstGeom>
        </p:spPr>
      </p:pic>
      <p:pic>
        <p:nvPicPr>
          <p:cNvPr id="20" name="bg object 20"/>
          <p:cNvPicPr/>
          <p:nvPr/>
        </p:nvPicPr>
        <p:blipFill>
          <a:blip r:embed="rId2" cstate="print"/>
          <a:stretch>
            <a:fillRect/>
          </a:stretch>
        </p:blipFill>
        <p:spPr>
          <a:xfrm>
            <a:off x="8617241" y="65156"/>
            <a:ext cx="179454" cy="179431"/>
          </a:xfrm>
          <a:prstGeom prst="rect">
            <a:avLst/>
          </a:prstGeom>
        </p:spPr>
      </p:pic>
      <p:pic>
        <p:nvPicPr>
          <p:cNvPr id="21" name="bg object 21"/>
          <p:cNvPicPr/>
          <p:nvPr/>
        </p:nvPicPr>
        <p:blipFill>
          <a:blip r:embed="rId3" cstate="print"/>
          <a:stretch>
            <a:fillRect/>
          </a:stretch>
        </p:blipFill>
        <p:spPr>
          <a:xfrm>
            <a:off x="8909398" y="65156"/>
            <a:ext cx="179454" cy="179431"/>
          </a:xfrm>
          <a:prstGeom prst="rect">
            <a:avLst/>
          </a:prstGeom>
        </p:spPr>
      </p:pic>
      <p:pic>
        <p:nvPicPr>
          <p:cNvPr id="22" name="bg object 22"/>
          <p:cNvPicPr/>
          <p:nvPr/>
        </p:nvPicPr>
        <p:blipFill>
          <a:blip r:embed="rId4" cstate="print"/>
          <a:stretch>
            <a:fillRect/>
          </a:stretch>
        </p:blipFill>
        <p:spPr>
          <a:xfrm>
            <a:off x="8325084" y="351706"/>
            <a:ext cx="179454" cy="179431"/>
          </a:xfrm>
          <a:prstGeom prst="rect">
            <a:avLst/>
          </a:prstGeom>
        </p:spPr>
      </p:pic>
      <p:pic>
        <p:nvPicPr>
          <p:cNvPr id="23" name="bg object 23"/>
          <p:cNvPicPr/>
          <p:nvPr/>
        </p:nvPicPr>
        <p:blipFill>
          <a:blip r:embed="rId4" cstate="print"/>
          <a:stretch>
            <a:fillRect/>
          </a:stretch>
        </p:blipFill>
        <p:spPr>
          <a:xfrm>
            <a:off x="8617241" y="351706"/>
            <a:ext cx="179454" cy="179431"/>
          </a:xfrm>
          <a:prstGeom prst="rect">
            <a:avLst/>
          </a:prstGeom>
        </p:spPr>
      </p:pic>
      <p:pic>
        <p:nvPicPr>
          <p:cNvPr id="24" name="bg object 24"/>
          <p:cNvPicPr/>
          <p:nvPr/>
        </p:nvPicPr>
        <p:blipFill>
          <a:blip r:embed="rId5" cstate="print"/>
          <a:stretch>
            <a:fillRect/>
          </a:stretch>
        </p:blipFill>
        <p:spPr>
          <a:xfrm>
            <a:off x="8909398" y="351706"/>
            <a:ext cx="179454" cy="179431"/>
          </a:xfrm>
          <a:prstGeom prst="rect">
            <a:avLst/>
          </a:prstGeom>
        </p:spPr>
      </p:pic>
      <p:pic>
        <p:nvPicPr>
          <p:cNvPr id="25" name="bg object 25"/>
          <p:cNvPicPr/>
          <p:nvPr/>
        </p:nvPicPr>
        <p:blipFill>
          <a:blip r:embed="rId4" cstate="print"/>
          <a:stretch>
            <a:fillRect/>
          </a:stretch>
        </p:blipFill>
        <p:spPr>
          <a:xfrm>
            <a:off x="8325084" y="638256"/>
            <a:ext cx="179454" cy="179431"/>
          </a:xfrm>
          <a:prstGeom prst="rect">
            <a:avLst/>
          </a:prstGeom>
        </p:spPr>
      </p:pic>
      <p:pic>
        <p:nvPicPr>
          <p:cNvPr id="26" name="bg object 26"/>
          <p:cNvPicPr/>
          <p:nvPr/>
        </p:nvPicPr>
        <p:blipFill>
          <a:blip r:embed="rId4" cstate="print"/>
          <a:stretch>
            <a:fillRect/>
          </a:stretch>
        </p:blipFill>
        <p:spPr>
          <a:xfrm>
            <a:off x="8617241" y="638256"/>
            <a:ext cx="179454" cy="179431"/>
          </a:xfrm>
          <a:prstGeom prst="rect">
            <a:avLst/>
          </a:prstGeom>
        </p:spPr>
      </p:pic>
      <p:pic>
        <p:nvPicPr>
          <p:cNvPr id="27" name="bg object 27"/>
          <p:cNvPicPr/>
          <p:nvPr/>
        </p:nvPicPr>
        <p:blipFill>
          <a:blip r:embed="rId5" cstate="print"/>
          <a:stretch>
            <a:fillRect/>
          </a:stretch>
        </p:blipFill>
        <p:spPr>
          <a:xfrm>
            <a:off x="8909398" y="638256"/>
            <a:ext cx="179454" cy="179431"/>
          </a:xfrm>
          <a:prstGeom prst="rect">
            <a:avLst/>
          </a:prstGeom>
        </p:spPr>
      </p:pic>
      <p:sp>
        <p:nvSpPr>
          <p:cNvPr id="28" name="bg object 28"/>
          <p:cNvSpPr/>
          <p:nvPr/>
        </p:nvSpPr>
        <p:spPr>
          <a:xfrm>
            <a:off x="0" y="2274823"/>
            <a:ext cx="359410" cy="691515"/>
          </a:xfrm>
          <a:custGeom>
            <a:avLst/>
            <a:gdLst/>
            <a:ahLst/>
            <a:cxnLst/>
            <a:rect l="l" t="t" r="r" b="b"/>
            <a:pathLst>
              <a:path w="359410" h="691514">
                <a:moveTo>
                  <a:pt x="0" y="691485"/>
                </a:moveTo>
                <a:lnTo>
                  <a:pt x="0" y="0"/>
                </a:lnTo>
                <a:lnTo>
                  <a:pt x="43178" y="3165"/>
                </a:lnTo>
                <a:lnTo>
                  <a:pt x="91094" y="12814"/>
                </a:lnTo>
                <a:lnTo>
                  <a:pt x="136473" y="28034"/>
                </a:lnTo>
                <a:lnTo>
                  <a:pt x="178882" y="48414"/>
                </a:lnTo>
                <a:lnTo>
                  <a:pt x="217889" y="73541"/>
                </a:lnTo>
                <a:lnTo>
                  <a:pt x="253061" y="103003"/>
                </a:lnTo>
                <a:lnTo>
                  <a:pt x="283965" y="136391"/>
                </a:lnTo>
                <a:lnTo>
                  <a:pt x="310168" y="173291"/>
                </a:lnTo>
                <a:lnTo>
                  <a:pt x="331238" y="213291"/>
                </a:lnTo>
                <a:lnTo>
                  <a:pt x="346742" y="255981"/>
                </a:lnTo>
                <a:lnTo>
                  <a:pt x="356246" y="300949"/>
                </a:lnTo>
                <a:lnTo>
                  <a:pt x="359319" y="347783"/>
                </a:lnTo>
                <a:lnTo>
                  <a:pt x="355681" y="394581"/>
                </a:lnTo>
                <a:lnTo>
                  <a:pt x="345633" y="439445"/>
                </a:lnTo>
                <a:lnTo>
                  <a:pt x="329615" y="481968"/>
                </a:lnTo>
                <a:lnTo>
                  <a:pt x="308064" y="521744"/>
                </a:lnTo>
                <a:lnTo>
                  <a:pt x="281416" y="558365"/>
                </a:lnTo>
                <a:lnTo>
                  <a:pt x="250111" y="591423"/>
                </a:lnTo>
                <a:lnTo>
                  <a:pt x="214585" y="620513"/>
                </a:lnTo>
                <a:lnTo>
                  <a:pt x="175277" y="645226"/>
                </a:lnTo>
                <a:lnTo>
                  <a:pt x="132624" y="665156"/>
                </a:lnTo>
                <a:lnTo>
                  <a:pt x="87064" y="679896"/>
                </a:lnTo>
                <a:lnTo>
                  <a:pt x="39035" y="689038"/>
                </a:lnTo>
                <a:lnTo>
                  <a:pt x="0" y="691485"/>
                </a:lnTo>
                <a:close/>
              </a:path>
            </a:pathLst>
          </a:custGeom>
          <a:solidFill>
            <a:srgbClr val="F3F3F3"/>
          </a:solidFill>
        </p:spPr>
        <p:txBody>
          <a:bodyPr wrap="square" lIns="0" tIns="0" rIns="0" bIns="0" rtlCol="0"/>
          <a:lstStyle/>
          <a:p>
            <a:endParaRPr/>
          </a:p>
        </p:txBody>
      </p:sp>
      <p:pic>
        <p:nvPicPr>
          <p:cNvPr id="29" name="bg object 29"/>
          <p:cNvPicPr/>
          <p:nvPr/>
        </p:nvPicPr>
        <p:blipFill>
          <a:blip r:embed="rId6" cstate="print"/>
          <a:stretch>
            <a:fillRect/>
          </a:stretch>
        </p:blipFill>
        <p:spPr>
          <a:xfrm>
            <a:off x="8410175" y="4803796"/>
            <a:ext cx="558449" cy="262803"/>
          </a:xfrm>
          <a:prstGeom prst="rect">
            <a:avLst/>
          </a:prstGeom>
        </p:spPr>
      </p:pic>
      <p:sp>
        <p:nvSpPr>
          <p:cNvPr id="2" name="Holder 2"/>
          <p:cNvSpPr>
            <a:spLocks noGrp="1"/>
          </p:cNvSpPr>
          <p:nvPr>
            <p:ph type="ftr" sz="quarter" idx="5"/>
          </p:nvPr>
        </p:nvSpPr>
        <p:spPr/>
        <p:txBody>
          <a:bodyPr lIns="0" tIns="0" rIns="0" bIns="0"/>
          <a:lstStyle>
            <a:lvl1pPr>
              <a:defRPr sz="1100" b="1" i="1">
                <a:solidFill>
                  <a:srgbClr val="18919B"/>
                </a:solidFill>
                <a:latin typeface="Trebuchet MS"/>
                <a:cs typeface="Trebuchet MS"/>
              </a:defRPr>
            </a:lvl1pPr>
          </a:lstStyle>
          <a:p>
            <a:pPr marL="12700">
              <a:lnSpc>
                <a:spcPct val="100000"/>
              </a:lnSpc>
              <a:spcBef>
                <a:spcPts val="55"/>
              </a:spcBef>
            </a:pPr>
            <a:r>
              <a:rPr spc="-130" dirty="0"/>
              <a:t>#RintisKarirImpian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787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4495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6042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571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54586" y="4740699"/>
            <a:ext cx="443230" cy="389255"/>
          </a:xfrm>
          <a:custGeom>
            <a:avLst/>
            <a:gdLst/>
            <a:ahLst/>
            <a:cxnLst/>
            <a:rect l="l" t="t" r="r" b="b"/>
            <a:pathLst>
              <a:path w="443229" h="389254">
                <a:moveTo>
                  <a:pt x="442873" y="389014"/>
                </a:moveTo>
                <a:lnTo>
                  <a:pt x="0" y="389009"/>
                </a:lnTo>
                <a:lnTo>
                  <a:pt x="3" y="194505"/>
                </a:lnTo>
                <a:lnTo>
                  <a:pt x="5140" y="149907"/>
                </a:lnTo>
                <a:lnTo>
                  <a:pt x="19773" y="108966"/>
                </a:lnTo>
                <a:lnTo>
                  <a:pt x="42734" y="72852"/>
                </a:lnTo>
                <a:lnTo>
                  <a:pt x="72855" y="42730"/>
                </a:lnTo>
                <a:lnTo>
                  <a:pt x="108970" y="19769"/>
                </a:lnTo>
                <a:lnTo>
                  <a:pt x="149910" y="5137"/>
                </a:lnTo>
                <a:lnTo>
                  <a:pt x="194508" y="0"/>
                </a:lnTo>
                <a:lnTo>
                  <a:pt x="248369" y="0"/>
                </a:lnTo>
                <a:lnTo>
                  <a:pt x="286492" y="3771"/>
                </a:lnTo>
                <a:lnTo>
                  <a:pt x="356281" y="32679"/>
                </a:lnTo>
                <a:lnTo>
                  <a:pt x="385905" y="56969"/>
                </a:lnTo>
                <a:lnTo>
                  <a:pt x="410195" y="86593"/>
                </a:lnTo>
                <a:lnTo>
                  <a:pt x="439102" y="156382"/>
                </a:lnTo>
                <a:lnTo>
                  <a:pt x="442874" y="194505"/>
                </a:lnTo>
                <a:lnTo>
                  <a:pt x="442873" y="389014"/>
                </a:lnTo>
                <a:close/>
              </a:path>
            </a:pathLst>
          </a:custGeom>
          <a:solidFill>
            <a:srgbClr val="F3F3F3"/>
          </a:solidFill>
        </p:spPr>
        <p:txBody>
          <a:bodyPr wrap="square" lIns="0" tIns="0" rIns="0" bIns="0" rtlCol="0"/>
          <a:lstStyle/>
          <a:p>
            <a:endParaRPr/>
          </a:p>
        </p:txBody>
      </p:sp>
      <p:sp>
        <p:nvSpPr>
          <p:cNvPr id="17" name="bg object 17"/>
          <p:cNvSpPr/>
          <p:nvPr/>
        </p:nvSpPr>
        <p:spPr>
          <a:xfrm>
            <a:off x="4350558" y="4740699"/>
            <a:ext cx="443230" cy="389255"/>
          </a:xfrm>
          <a:custGeom>
            <a:avLst/>
            <a:gdLst/>
            <a:ahLst/>
            <a:cxnLst/>
            <a:rect l="l" t="t" r="r" b="b"/>
            <a:pathLst>
              <a:path w="443229" h="389254">
                <a:moveTo>
                  <a:pt x="442872" y="389014"/>
                </a:moveTo>
                <a:lnTo>
                  <a:pt x="0" y="389009"/>
                </a:lnTo>
                <a:lnTo>
                  <a:pt x="3" y="194505"/>
                </a:lnTo>
                <a:lnTo>
                  <a:pt x="5140" y="149907"/>
                </a:lnTo>
                <a:lnTo>
                  <a:pt x="19773" y="108966"/>
                </a:lnTo>
                <a:lnTo>
                  <a:pt x="42734" y="72852"/>
                </a:lnTo>
                <a:lnTo>
                  <a:pt x="72855" y="42730"/>
                </a:lnTo>
                <a:lnTo>
                  <a:pt x="108970" y="19769"/>
                </a:lnTo>
                <a:lnTo>
                  <a:pt x="149910" y="5137"/>
                </a:lnTo>
                <a:lnTo>
                  <a:pt x="194509" y="0"/>
                </a:lnTo>
                <a:lnTo>
                  <a:pt x="248368" y="0"/>
                </a:lnTo>
                <a:lnTo>
                  <a:pt x="286492" y="3771"/>
                </a:lnTo>
                <a:lnTo>
                  <a:pt x="356280" y="32679"/>
                </a:lnTo>
                <a:lnTo>
                  <a:pt x="385905" y="56969"/>
                </a:lnTo>
                <a:lnTo>
                  <a:pt x="410195" y="86593"/>
                </a:lnTo>
                <a:lnTo>
                  <a:pt x="439102" y="156382"/>
                </a:lnTo>
                <a:lnTo>
                  <a:pt x="442874" y="194505"/>
                </a:lnTo>
                <a:lnTo>
                  <a:pt x="442872" y="389014"/>
                </a:lnTo>
                <a:close/>
              </a:path>
            </a:pathLst>
          </a:custGeom>
          <a:solidFill>
            <a:srgbClr val="F3F3F3"/>
          </a:solidFill>
        </p:spPr>
        <p:txBody>
          <a:bodyPr wrap="square" lIns="0" tIns="0" rIns="0" bIns="0" rtlCol="0"/>
          <a:lstStyle/>
          <a:p>
            <a:endParaRPr/>
          </a:p>
        </p:txBody>
      </p:sp>
      <p:sp>
        <p:nvSpPr>
          <p:cNvPr id="18" name="bg object 18"/>
          <p:cNvSpPr/>
          <p:nvPr/>
        </p:nvSpPr>
        <p:spPr>
          <a:xfrm>
            <a:off x="4846532" y="4740699"/>
            <a:ext cx="443230" cy="389255"/>
          </a:xfrm>
          <a:custGeom>
            <a:avLst/>
            <a:gdLst/>
            <a:ahLst/>
            <a:cxnLst/>
            <a:rect l="l" t="t" r="r" b="b"/>
            <a:pathLst>
              <a:path w="443229" h="389254">
                <a:moveTo>
                  <a:pt x="442872" y="389014"/>
                </a:moveTo>
                <a:lnTo>
                  <a:pt x="0" y="389009"/>
                </a:lnTo>
                <a:lnTo>
                  <a:pt x="3" y="194505"/>
                </a:lnTo>
                <a:lnTo>
                  <a:pt x="5140" y="149907"/>
                </a:lnTo>
                <a:lnTo>
                  <a:pt x="19773" y="108966"/>
                </a:lnTo>
                <a:lnTo>
                  <a:pt x="42734" y="72852"/>
                </a:lnTo>
                <a:lnTo>
                  <a:pt x="72855" y="42730"/>
                </a:lnTo>
                <a:lnTo>
                  <a:pt x="108970" y="19769"/>
                </a:lnTo>
                <a:lnTo>
                  <a:pt x="149910" y="5137"/>
                </a:lnTo>
                <a:lnTo>
                  <a:pt x="194508" y="0"/>
                </a:lnTo>
                <a:lnTo>
                  <a:pt x="248368" y="0"/>
                </a:lnTo>
                <a:lnTo>
                  <a:pt x="286492" y="3771"/>
                </a:lnTo>
                <a:lnTo>
                  <a:pt x="356280" y="32679"/>
                </a:lnTo>
                <a:lnTo>
                  <a:pt x="385904" y="56969"/>
                </a:lnTo>
                <a:lnTo>
                  <a:pt x="410195" y="86593"/>
                </a:lnTo>
                <a:lnTo>
                  <a:pt x="439102" y="156382"/>
                </a:lnTo>
                <a:lnTo>
                  <a:pt x="442874" y="194505"/>
                </a:lnTo>
                <a:lnTo>
                  <a:pt x="442872" y="389014"/>
                </a:lnTo>
                <a:close/>
              </a:path>
            </a:pathLst>
          </a:custGeom>
          <a:solidFill>
            <a:srgbClr val="F3F3F3"/>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8325084" y="65156"/>
            <a:ext cx="179454" cy="179431"/>
          </a:xfrm>
          <a:prstGeom prst="rect">
            <a:avLst/>
          </a:prstGeom>
        </p:spPr>
      </p:pic>
      <p:pic>
        <p:nvPicPr>
          <p:cNvPr id="20" name="bg object 20"/>
          <p:cNvPicPr/>
          <p:nvPr/>
        </p:nvPicPr>
        <p:blipFill>
          <a:blip r:embed="rId8" cstate="print"/>
          <a:stretch>
            <a:fillRect/>
          </a:stretch>
        </p:blipFill>
        <p:spPr>
          <a:xfrm>
            <a:off x="8617241" y="65156"/>
            <a:ext cx="179454" cy="179431"/>
          </a:xfrm>
          <a:prstGeom prst="rect">
            <a:avLst/>
          </a:prstGeom>
        </p:spPr>
      </p:pic>
      <p:pic>
        <p:nvPicPr>
          <p:cNvPr id="21" name="bg object 21"/>
          <p:cNvPicPr/>
          <p:nvPr/>
        </p:nvPicPr>
        <p:blipFill>
          <a:blip r:embed="rId9" cstate="print"/>
          <a:stretch>
            <a:fillRect/>
          </a:stretch>
        </p:blipFill>
        <p:spPr>
          <a:xfrm>
            <a:off x="8909398" y="65156"/>
            <a:ext cx="179454" cy="179431"/>
          </a:xfrm>
          <a:prstGeom prst="rect">
            <a:avLst/>
          </a:prstGeom>
        </p:spPr>
      </p:pic>
      <p:pic>
        <p:nvPicPr>
          <p:cNvPr id="22" name="bg object 22"/>
          <p:cNvPicPr/>
          <p:nvPr/>
        </p:nvPicPr>
        <p:blipFill>
          <a:blip r:embed="rId10" cstate="print"/>
          <a:stretch>
            <a:fillRect/>
          </a:stretch>
        </p:blipFill>
        <p:spPr>
          <a:xfrm>
            <a:off x="8325084" y="351706"/>
            <a:ext cx="179454" cy="179431"/>
          </a:xfrm>
          <a:prstGeom prst="rect">
            <a:avLst/>
          </a:prstGeom>
        </p:spPr>
      </p:pic>
      <p:pic>
        <p:nvPicPr>
          <p:cNvPr id="23" name="bg object 23"/>
          <p:cNvPicPr/>
          <p:nvPr/>
        </p:nvPicPr>
        <p:blipFill>
          <a:blip r:embed="rId10" cstate="print"/>
          <a:stretch>
            <a:fillRect/>
          </a:stretch>
        </p:blipFill>
        <p:spPr>
          <a:xfrm>
            <a:off x="8617241" y="351706"/>
            <a:ext cx="179454" cy="179431"/>
          </a:xfrm>
          <a:prstGeom prst="rect">
            <a:avLst/>
          </a:prstGeom>
        </p:spPr>
      </p:pic>
      <p:pic>
        <p:nvPicPr>
          <p:cNvPr id="24" name="bg object 24"/>
          <p:cNvPicPr/>
          <p:nvPr/>
        </p:nvPicPr>
        <p:blipFill>
          <a:blip r:embed="rId11" cstate="print"/>
          <a:stretch>
            <a:fillRect/>
          </a:stretch>
        </p:blipFill>
        <p:spPr>
          <a:xfrm>
            <a:off x="8909398" y="351706"/>
            <a:ext cx="179454" cy="179431"/>
          </a:xfrm>
          <a:prstGeom prst="rect">
            <a:avLst/>
          </a:prstGeom>
        </p:spPr>
      </p:pic>
      <p:pic>
        <p:nvPicPr>
          <p:cNvPr id="25" name="bg object 25"/>
          <p:cNvPicPr/>
          <p:nvPr/>
        </p:nvPicPr>
        <p:blipFill>
          <a:blip r:embed="rId10" cstate="print"/>
          <a:stretch>
            <a:fillRect/>
          </a:stretch>
        </p:blipFill>
        <p:spPr>
          <a:xfrm>
            <a:off x="8325084" y="638256"/>
            <a:ext cx="179454" cy="179431"/>
          </a:xfrm>
          <a:prstGeom prst="rect">
            <a:avLst/>
          </a:prstGeom>
        </p:spPr>
      </p:pic>
      <p:pic>
        <p:nvPicPr>
          <p:cNvPr id="26" name="bg object 26"/>
          <p:cNvPicPr/>
          <p:nvPr/>
        </p:nvPicPr>
        <p:blipFill>
          <a:blip r:embed="rId10" cstate="print"/>
          <a:stretch>
            <a:fillRect/>
          </a:stretch>
        </p:blipFill>
        <p:spPr>
          <a:xfrm>
            <a:off x="8617241" y="638256"/>
            <a:ext cx="179454" cy="179431"/>
          </a:xfrm>
          <a:prstGeom prst="rect">
            <a:avLst/>
          </a:prstGeom>
        </p:spPr>
      </p:pic>
      <p:pic>
        <p:nvPicPr>
          <p:cNvPr id="27" name="bg object 27"/>
          <p:cNvPicPr/>
          <p:nvPr/>
        </p:nvPicPr>
        <p:blipFill>
          <a:blip r:embed="rId11" cstate="print"/>
          <a:stretch>
            <a:fillRect/>
          </a:stretch>
        </p:blipFill>
        <p:spPr>
          <a:xfrm>
            <a:off x="8909398" y="638256"/>
            <a:ext cx="179454" cy="179431"/>
          </a:xfrm>
          <a:prstGeom prst="rect">
            <a:avLst/>
          </a:prstGeom>
        </p:spPr>
      </p:pic>
      <p:sp>
        <p:nvSpPr>
          <p:cNvPr id="2" name="Holder 2"/>
          <p:cNvSpPr>
            <a:spLocks noGrp="1"/>
          </p:cNvSpPr>
          <p:nvPr>
            <p:ph type="title"/>
          </p:nvPr>
        </p:nvSpPr>
        <p:spPr>
          <a:xfrm>
            <a:off x="432350" y="1534813"/>
            <a:ext cx="8279299" cy="1000760"/>
          </a:xfrm>
          <a:prstGeom prst="rect">
            <a:avLst/>
          </a:prstGeom>
        </p:spPr>
        <p:txBody>
          <a:bodyPr wrap="square" lIns="0" tIns="0" rIns="0" bIns="0">
            <a:spAutoFit/>
          </a:bodyPr>
          <a:lstStyle>
            <a:lvl1pPr>
              <a:defRPr sz="6400" b="1" i="0">
                <a:solidFill>
                  <a:schemeClr val="bg1"/>
                </a:solidFill>
                <a:latin typeface="Roboto"/>
                <a:cs typeface="Roboto"/>
              </a:defRPr>
            </a:lvl1pPr>
          </a:lstStyle>
          <a:p>
            <a:endParaRPr/>
          </a:p>
        </p:txBody>
      </p:sp>
      <p:sp>
        <p:nvSpPr>
          <p:cNvPr id="3" name="Holder 3"/>
          <p:cNvSpPr>
            <a:spLocks noGrp="1"/>
          </p:cNvSpPr>
          <p:nvPr>
            <p:ph type="body" idx="1"/>
          </p:nvPr>
        </p:nvSpPr>
        <p:spPr>
          <a:xfrm>
            <a:off x="306937" y="1147400"/>
            <a:ext cx="8535035" cy="21704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85800" y="4722624"/>
            <a:ext cx="986790" cy="201929"/>
          </a:xfrm>
          <a:prstGeom prst="rect">
            <a:avLst/>
          </a:prstGeom>
        </p:spPr>
        <p:txBody>
          <a:bodyPr wrap="square" lIns="0" tIns="0" rIns="0" bIns="0">
            <a:spAutoFit/>
          </a:bodyPr>
          <a:lstStyle>
            <a:lvl1pPr>
              <a:defRPr sz="1100" b="1" i="1">
                <a:solidFill>
                  <a:srgbClr val="18919B"/>
                </a:solidFill>
                <a:latin typeface="Trebuchet MS"/>
                <a:cs typeface="Trebuchet MS"/>
              </a:defRPr>
            </a:lvl1pPr>
          </a:lstStyle>
          <a:p>
            <a:pPr marL="12700">
              <a:lnSpc>
                <a:spcPct val="100000"/>
              </a:lnSpc>
              <a:spcBef>
                <a:spcPts val="55"/>
              </a:spcBef>
            </a:pPr>
            <a:r>
              <a:rPr spc="-130" dirty="0"/>
              <a:t>#RintisKarirImpian</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9"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2145172"/>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A2A7"/>
        </a:solidFill>
        <a:effectLst/>
      </p:bgPr>
    </p:bg>
    <p:spTree>
      <p:nvGrpSpPr>
        <p:cNvPr id="1" name="Shape 54"/>
        <p:cNvGrpSpPr/>
        <p:nvPr/>
      </p:nvGrpSpPr>
      <p:grpSpPr>
        <a:xfrm>
          <a:off x="0" y="0"/>
          <a:ext cx="0" cy="0"/>
          <a:chOff x="0" y="0"/>
          <a:chExt cx="0" cy="0"/>
        </a:xfrm>
      </p:grpSpPr>
      <p:pic>
        <p:nvPicPr>
          <p:cNvPr id="55" name="Google Shape;55;p1"/>
          <p:cNvPicPr preferRelativeResize="0"/>
          <p:nvPr/>
        </p:nvPicPr>
        <p:blipFill rotWithShape="1">
          <a:blip r:embed="rId3">
            <a:alphaModFix/>
          </a:blip>
          <a:srcRect/>
          <a:stretch/>
        </p:blipFill>
        <p:spPr>
          <a:xfrm>
            <a:off x="7868850" y="186749"/>
            <a:ext cx="1053300" cy="462131"/>
          </a:xfrm>
          <a:prstGeom prst="rect">
            <a:avLst/>
          </a:prstGeom>
          <a:noFill/>
          <a:ln>
            <a:noFill/>
          </a:ln>
        </p:spPr>
      </p:pic>
      <p:pic>
        <p:nvPicPr>
          <p:cNvPr id="56" name="Google Shape;56;p1"/>
          <p:cNvPicPr preferRelativeResize="0"/>
          <p:nvPr/>
        </p:nvPicPr>
        <p:blipFill rotWithShape="1">
          <a:blip r:embed="rId4">
            <a:alphaModFix/>
          </a:blip>
          <a:srcRect l="44385" r="23207" b="4798"/>
          <a:stretch/>
        </p:blipFill>
        <p:spPr>
          <a:xfrm>
            <a:off x="0" y="0"/>
            <a:ext cx="2622848" cy="5143501"/>
          </a:xfrm>
          <a:prstGeom prst="rect">
            <a:avLst/>
          </a:prstGeom>
          <a:noFill/>
          <a:ln>
            <a:noFill/>
          </a:ln>
        </p:spPr>
      </p:pic>
      <p:sp>
        <p:nvSpPr>
          <p:cNvPr id="57" name="Google Shape;57;p1"/>
          <p:cNvSpPr txBox="1"/>
          <p:nvPr/>
        </p:nvSpPr>
        <p:spPr>
          <a:xfrm>
            <a:off x="2902325" y="406300"/>
            <a:ext cx="3183300" cy="36930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 sz="2400" b="1" i="0" u="none" strike="noStrike" kern="0" cap="none" spc="0" normalizeH="0" baseline="0" noProof="0">
                <a:ln>
                  <a:noFill/>
                </a:ln>
                <a:solidFill>
                  <a:srgbClr val="FFFFFF"/>
                </a:solidFill>
                <a:effectLst/>
                <a:uLnTx/>
                <a:uFillTx/>
                <a:latin typeface="Roboto"/>
                <a:ea typeface="Roboto"/>
                <a:cs typeface="Roboto"/>
                <a:sym typeface="Roboto"/>
              </a:rPr>
              <a:t>Data Analyst</a:t>
            </a:r>
            <a:endParaRPr kumimoji="0" sz="2400" b="1" i="0" u="none" strike="noStrike" kern="0" cap="none" spc="0" normalizeH="0" baseline="0" noProof="0">
              <a:ln>
                <a:noFill/>
              </a:ln>
              <a:solidFill>
                <a:srgbClr val="000000"/>
              </a:solidFill>
              <a:effectLst/>
              <a:uLnTx/>
              <a:uFillTx/>
              <a:latin typeface="Roboto"/>
              <a:ea typeface="Roboto"/>
              <a:cs typeface="Roboto"/>
              <a:sym typeface="Roboto"/>
            </a:endParaRPr>
          </a:p>
        </p:txBody>
      </p:sp>
      <p:sp>
        <p:nvSpPr>
          <p:cNvPr id="58" name="Google Shape;58;p1"/>
          <p:cNvSpPr txBox="1"/>
          <p:nvPr/>
        </p:nvSpPr>
        <p:spPr>
          <a:xfrm>
            <a:off x="2971724" y="3509885"/>
            <a:ext cx="3549429" cy="304699"/>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0004"/>
              </a:lnSpc>
              <a:spcBef>
                <a:spcPts val="0"/>
              </a:spcBef>
              <a:spcAft>
                <a:spcPts val="0"/>
              </a:spcAft>
              <a:buClr>
                <a:srgbClr val="000000"/>
              </a:buClr>
              <a:buSzPts val="1800"/>
              <a:buFont typeface="Arial"/>
              <a:buNone/>
              <a:tabLst/>
              <a:defRPr/>
            </a:pPr>
            <a:r>
              <a:rPr kumimoji="0" lang="en" sz="1800" b="0" i="0" u="none" strike="noStrike" kern="0" cap="none" spc="0" normalizeH="0" baseline="0" noProof="0" dirty="0">
                <a:ln>
                  <a:noFill/>
                </a:ln>
                <a:solidFill>
                  <a:srgbClr val="FFFFFF"/>
                </a:solidFill>
                <a:effectLst/>
                <a:uLnTx/>
                <a:uFillTx/>
                <a:latin typeface="Roboto"/>
                <a:ea typeface="Roboto"/>
                <a:cs typeface="Roboto"/>
                <a:sym typeface="Roboto"/>
              </a:rPr>
              <a:t>Oleh: Muhammad Rizky Anugrah</a:t>
            </a:r>
            <a:endParaRPr kumimoji="0" sz="18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
        <p:nvSpPr>
          <p:cNvPr id="59" name="Google Shape;59;p1"/>
          <p:cNvSpPr txBox="1"/>
          <p:nvPr/>
        </p:nvSpPr>
        <p:spPr>
          <a:xfrm>
            <a:off x="2917050" y="1275900"/>
            <a:ext cx="6005100" cy="1717393"/>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90000"/>
              </a:lnSpc>
              <a:spcBef>
                <a:spcPts val="0"/>
              </a:spcBef>
              <a:spcAft>
                <a:spcPts val="0"/>
              </a:spcAft>
              <a:buClr>
                <a:srgbClr val="000000"/>
              </a:buClr>
              <a:buSzPts val="6800"/>
              <a:buFont typeface="Arial"/>
              <a:buNone/>
              <a:tabLst/>
              <a:defRPr/>
            </a:pPr>
            <a:r>
              <a:rPr kumimoji="0" lang="en" sz="6200" b="1" i="0" u="none" strike="noStrike" kern="0" cap="none" spc="0" normalizeH="0" baseline="0" noProof="0" dirty="0">
                <a:ln>
                  <a:noFill/>
                </a:ln>
                <a:solidFill>
                  <a:srgbClr val="FFFFFF"/>
                </a:solidFill>
                <a:effectLst/>
                <a:uLnTx/>
                <a:uFillTx/>
                <a:latin typeface="Roboto"/>
                <a:ea typeface="Roboto"/>
                <a:cs typeface="Roboto"/>
                <a:sym typeface="Roboto"/>
              </a:rPr>
              <a:t>Analyzing Business Data</a:t>
            </a:r>
            <a:endParaRPr kumimoji="0" sz="6200" b="1" i="0" u="none" strike="noStrike" kern="0" cap="none" spc="0" normalizeH="0" baseline="0" noProof="0" dirty="0">
              <a:ln>
                <a:noFill/>
              </a:ln>
              <a:solidFill>
                <a:srgbClr val="FFFFFF"/>
              </a:solidFill>
              <a:effectLst/>
              <a:uLnTx/>
              <a:uFillTx/>
              <a:latin typeface="Roboto"/>
              <a:ea typeface="Roboto"/>
              <a:cs typeface="Roboto"/>
              <a:sym typeface="Roboto"/>
            </a:endParaRPr>
          </a:p>
        </p:txBody>
      </p:sp>
      <p:cxnSp>
        <p:nvCxnSpPr>
          <p:cNvPr id="60" name="Google Shape;60;p1"/>
          <p:cNvCxnSpPr/>
          <p:nvPr/>
        </p:nvCxnSpPr>
        <p:spPr>
          <a:xfrm>
            <a:off x="2971725" y="4074671"/>
            <a:ext cx="1053300" cy="0"/>
          </a:xfrm>
          <a:prstGeom prst="straightConnector1">
            <a:avLst/>
          </a:prstGeom>
          <a:noFill/>
          <a:ln w="47625" cap="rnd" cmpd="sng">
            <a:solidFill>
              <a:srgbClr val="FFFFFF"/>
            </a:solidFill>
            <a:prstDash val="solid"/>
            <a:round/>
            <a:headEnd type="none" w="sm" len="sm"/>
            <a:tailEnd type="none" w="sm" len="sm"/>
          </a:ln>
        </p:spPr>
      </p:cxnSp>
      <p:sp>
        <p:nvSpPr>
          <p:cNvPr id="61" name="Google Shape;61;p1"/>
          <p:cNvSpPr/>
          <p:nvPr/>
        </p:nvSpPr>
        <p:spPr>
          <a:xfrm>
            <a:off x="2971725" y="4345442"/>
            <a:ext cx="3808149" cy="586519"/>
          </a:xfrm>
          <a:custGeom>
            <a:avLst/>
            <a:gdLst/>
            <a:ahLst/>
            <a:cxnLst/>
            <a:rect l="l" t="t" r="r" b="b"/>
            <a:pathLst>
              <a:path w="2347087" h="361491" extrusionOk="0">
                <a:moveTo>
                  <a:pt x="30498" y="0"/>
                </a:moveTo>
                <a:lnTo>
                  <a:pt x="2316590" y="0"/>
                </a:lnTo>
                <a:cubicBezTo>
                  <a:pt x="2324678" y="0"/>
                  <a:pt x="2332435" y="3213"/>
                  <a:pt x="2338155" y="8933"/>
                </a:cubicBezTo>
                <a:cubicBezTo>
                  <a:pt x="2343874" y="14652"/>
                  <a:pt x="2347087" y="22409"/>
                  <a:pt x="2347087" y="30498"/>
                </a:cubicBezTo>
                <a:lnTo>
                  <a:pt x="2347087" y="330993"/>
                </a:lnTo>
                <a:cubicBezTo>
                  <a:pt x="2347087" y="339082"/>
                  <a:pt x="2343874" y="346839"/>
                  <a:pt x="2338155" y="352558"/>
                </a:cubicBezTo>
                <a:cubicBezTo>
                  <a:pt x="2332435" y="358278"/>
                  <a:pt x="2324678" y="361491"/>
                  <a:pt x="2316590" y="361491"/>
                </a:cubicBezTo>
                <a:lnTo>
                  <a:pt x="30498" y="361491"/>
                </a:lnTo>
                <a:cubicBezTo>
                  <a:pt x="22409" y="361491"/>
                  <a:pt x="14652" y="358278"/>
                  <a:pt x="8933" y="352558"/>
                </a:cubicBezTo>
                <a:cubicBezTo>
                  <a:pt x="3213" y="346839"/>
                  <a:pt x="0" y="339082"/>
                  <a:pt x="0" y="330993"/>
                </a:cubicBezTo>
                <a:lnTo>
                  <a:pt x="0" y="30498"/>
                </a:lnTo>
                <a:cubicBezTo>
                  <a:pt x="0" y="22409"/>
                  <a:pt x="3213" y="14652"/>
                  <a:pt x="8933" y="8933"/>
                </a:cubicBezTo>
                <a:cubicBezTo>
                  <a:pt x="14652" y="3213"/>
                  <a:pt x="22409" y="0"/>
                  <a:pt x="30498" y="0"/>
                </a:cubicBezTo>
                <a:close/>
              </a:path>
            </a:pathLst>
          </a:custGeom>
          <a:solidFill>
            <a:srgbClr val="1155CC"/>
          </a:solidFill>
          <a:ln>
            <a:noFill/>
          </a:ln>
        </p:spPr>
        <p:txBody>
          <a:bodyPr spcFirstLastPara="1" wrap="square" lIns="45725" tIns="45725" rIns="45725" bIns="457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2" name="Google Shape;62;p1"/>
          <p:cNvSpPr txBox="1"/>
          <p:nvPr/>
        </p:nvSpPr>
        <p:spPr>
          <a:xfrm>
            <a:off x="3128550" y="4423125"/>
            <a:ext cx="3571200" cy="44640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1" i="0" u="none" strike="noStrike" kern="0" cap="none" spc="0" normalizeH="0" baseline="0" noProof="0">
                <a:ln>
                  <a:noFill/>
                </a:ln>
                <a:solidFill>
                  <a:srgbClr val="FFFFFF"/>
                </a:solidFill>
                <a:effectLst/>
                <a:uLnTx/>
                <a:uFillTx/>
                <a:latin typeface="Roboto"/>
                <a:ea typeface="Roboto"/>
                <a:cs typeface="Roboto"/>
                <a:sym typeface="Roboto"/>
              </a:rPr>
              <a:t>JOIN THE BEST UPSKILLING COMMUNITY</a:t>
            </a:r>
            <a:endParaRPr kumimoji="0" sz="700" b="0" i="0" u="none" strike="noStrike" kern="0" cap="none" spc="0" normalizeH="0" baseline="0" noProof="0">
              <a:ln>
                <a:noFill/>
              </a:ln>
              <a:solidFill>
                <a:srgbClr val="000000"/>
              </a:solidFill>
              <a:effectLst/>
              <a:uLnTx/>
              <a:uFillTx/>
              <a:latin typeface="Roboto"/>
              <a:ea typeface="Roboto"/>
              <a:cs typeface="Roboto"/>
              <a:sym typeface="Roboto"/>
            </a:endParaRPr>
          </a:p>
          <a:p>
            <a:pPr marL="0" marR="0" lvl="0" indent="0" algn="l" defTabSz="914400" rtl="0" eaLnBrk="1" fontAlgn="auto" latinLnBrk="0" hangingPunct="1">
              <a:lnSpc>
                <a:spcPct val="100000"/>
              </a:lnSpc>
              <a:spcBef>
                <a:spcPts val="0"/>
              </a:spcBef>
              <a:spcAft>
                <a:spcPts val="0"/>
              </a:spcAft>
              <a:buClr>
                <a:srgbClr val="000000"/>
              </a:buClr>
              <a:buSzPts val="1500"/>
              <a:buFont typeface="Arial"/>
              <a:buNone/>
              <a:tabLst/>
              <a:defRPr/>
            </a:pPr>
            <a:r>
              <a:rPr kumimoji="0" lang="en" sz="1500" b="1" i="0" u="none" strike="noStrike" kern="0" cap="none" spc="0" normalizeH="0" baseline="0" noProof="0">
                <a:ln>
                  <a:noFill/>
                </a:ln>
                <a:solidFill>
                  <a:srgbClr val="FFFFFF"/>
                </a:solidFill>
                <a:effectLst/>
                <a:uLnTx/>
                <a:uFillTx/>
                <a:latin typeface="Roboto"/>
                <a:ea typeface="Roboto"/>
                <a:cs typeface="Roboto"/>
                <a:sym typeface="Roboto"/>
              </a:rPr>
              <a:t>WITH ME at</a:t>
            </a:r>
            <a:r>
              <a:rPr kumimoji="0" lang="en" sz="1500" b="0" i="0" u="none" strike="noStrike" kern="0" cap="none" spc="0" normalizeH="0" baseline="0" noProof="0">
                <a:ln>
                  <a:noFill/>
                </a:ln>
                <a:solidFill>
                  <a:srgbClr val="FFFFFF"/>
                </a:solidFill>
                <a:effectLst/>
                <a:uLnTx/>
                <a:uFillTx/>
                <a:latin typeface="Roboto Medium"/>
                <a:ea typeface="Roboto Medium"/>
                <a:cs typeface="Roboto Medium"/>
                <a:sym typeface="Roboto Medium"/>
              </a:rPr>
              <a:t> myskill.id/bootcamp</a:t>
            </a:r>
            <a:endParaRPr kumimoji="0" sz="700" b="0" i="0" u="none" strike="noStrike" kern="0" cap="none" spc="0" normalizeH="0" baseline="0" noProof="0">
              <a:ln>
                <a:noFill/>
              </a:ln>
              <a:solidFill>
                <a:srgbClr val="000000"/>
              </a:solidFill>
              <a:effectLst/>
              <a:uLnTx/>
              <a:uFillTx/>
              <a:latin typeface="Roboto"/>
              <a:ea typeface="Roboto"/>
              <a:cs typeface="Roboto"/>
              <a:sym typeface="Roboto"/>
            </a:endParaRPr>
          </a:p>
        </p:txBody>
      </p:sp>
      <p:sp>
        <p:nvSpPr>
          <p:cNvPr id="63" name="Google Shape;63;p1"/>
          <p:cNvSpPr txBox="1"/>
          <p:nvPr/>
        </p:nvSpPr>
        <p:spPr>
          <a:xfrm>
            <a:off x="2826125" y="76200"/>
            <a:ext cx="3115200" cy="400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srgbClr val="FFFFFF"/>
                </a:solidFill>
                <a:effectLst/>
                <a:uLnTx/>
                <a:uFillTx/>
                <a:latin typeface="Roboto"/>
                <a:ea typeface="Roboto"/>
                <a:cs typeface="Roboto"/>
                <a:sym typeface="Roboto"/>
              </a:rPr>
              <a:t>FULLSTACK INTENSIVE BOOTCAMP</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4" name="Google Shape;64;p1"/>
          <p:cNvSpPr txBox="1"/>
          <p:nvPr/>
        </p:nvSpPr>
        <p:spPr>
          <a:xfrm>
            <a:off x="6950475" y="4500100"/>
            <a:ext cx="2140800" cy="27720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10004"/>
              </a:lnSpc>
              <a:spcBef>
                <a:spcPts val="0"/>
              </a:spcBef>
              <a:spcAft>
                <a:spcPts val="0"/>
              </a:spcAft>
              <a:buClr>
                <a:srgbClr val="000000"/>
              </a:buClr>
              <a:buSzPts val="1800"/>
              <a:buFont typeface="Arial"/>
              <a:buNone/>
              <a:tabLst/>
              <a:defRPr/>
            </a:pPr>
            <a:r>
              <a:rPr kumimoji="0" lang="en" sz="1800" b="0" i="0" u="none" strike="noStrike" kern="0" cap="none" spc="0" normalizeH="0" baseline="0" noProof="0">
                <a:ln>
                  <a:noFill/>
                </a:ln>
                <a:solidFill>
                  <a:srgbClr val="FFFFFF"/>
                </a:solidFill>
                <a:effectLst/>
                <a:uLnTx/>
                <a:uFillTx/>
                <a:latin typeface="Roboto"/>
                <a:ea typeface="Roboto"/>
                <a:cs typeface="Roboto"/>
                <a:sym typeface="Roboto"/>
              </a:rPr>
              <a:t>MINI PORTOFOLIO</a:t>
            </a:r>
            <a:endParaRPr kumimoji="0" sz="1800" b="0" i="0" u="none" strike="noStrike" kern="0" cap="none" spc="0" normalizeH="0" baseline="0" noProof="0">
              <a:ln>
                <a:noFill/>
              </a:ln>
              <a:solidFill>
                <a:srgbClr val="000000"/>
              </a:solidFill>
              <a:effectLst/>
              <a:uLnTx/>
              <a:uFillTx/>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30" dirty="0"/>
              <a:t>#RintisKarirImpian</a:t>
            </a:r>
          </a:p>
        </p:txBody>
      </p:sp>
      <p:sp>
        <p:nvSpPr>
          <p:cNvPr id="4" name="object 2">
            <a:extLst>
              <a:ext uri="{FF2B5EF4-FFF2-40B4-BE49-F238E27FC236}">
                <a16:creationId xmlns:a16="http://schemas.microsoft.com/office/drawing/2014/main" id="{DFA19B55-5D39-91EA-EF08-772B21E40445}"/>
              </a:ext>
            </a:extLst>
          </p:cNvPr>
          <p:cNvSpPr txBox="1"/>
          <p:nvPr/>
        </p:nvSpPr>
        <p:spPr>
          <a:xfrm>
            <a:off x="2468562" y="438150"/>
            <a:ext cx="4206875" cy="320601"/>
          </a:xfrm>
          <a:prstGeom prst="rect">
            <a:avLst/>
          </a:prstGeom>
        </p:spPr>
        <p:txBody>
          <a:bodyPr vert="horz" wrap="square" lIns="0" tIns="12700" rIns="0" bIns="0" rtlCol="0">
            <a:spAutoFit/>
          </a:bodyPr>
          <a:lstStyle/>
          <a:p>
            <a:pPr marL="2540" algn="ctr">
              <a:lnSpc>
                <a:spcPct val="100000"/>
              </a:lnSpc>
              <a:spcBef>
                <a:spcPts val="100"/>
              </a:spcBef>
            </a:pPr>
            <a:r>
              <a:rPr sz="2000" b="1" dirty="0">
                <a:solidFill>
                  <a:srgbClr val="18919B"/>
                </a:solidFill>
                <a:latin typeface="Roboto"/>
                <a:cs typeface="Roboto"/>
              </a:rPr>
              <a:t>EXERCISE</a:t>
            </a:r>
            <a:endParaRPr sz="2000" dirty="0">
              <a:latin typeface="Roboto"/>
              <a:cs typeface="Roboto"/>
            </a:endParaRPr>
          </a:p>
        </p:txBody>
      </p:sp>
      <p:pic>
        <p:nvPicPr>
          <p:cNvPr id="6" name="Picture 5">
            <a:extLst>
              <a:ext uri="{FF2B5EF4-FFF2-40B4-BE49-F238E27FC236}">
                <a16:creationId xmlns:a16="http://schemas.microsoft.com/office/drawing/2014/main" id="{EBF1751D-021A-EA03-18A0-AFFB464A331B}"/>
              </a:ext>
            </a:extLst>
          </p:cNvPr>
          <p:cNvPicPr>
            <a:picLocks noChangeAspect="1"/>
          </p:cNvPicPr>
          <p:nvPr/>
        </p:nvPicPr>
        <p:blipFill>
          <a:blip r:embed="rId2"/>
          <a:stretch>
            <a:fillRect/>
          </a:stretch>
        </p:blipFill>
        <p:spPr>
          <a:xfrm>
            <a:off x="0" y="1654888"/>
            <a:ext cx="9144000" cy="1833723"/>
          </a:xfrm>
          <a:prstGeom prst="rect">
            <a:avLst/>
          </a:prstGeom>
        </p:spPr>
      </p:pic>
    </p:spTree>
    <p:extLst>
      <p:ext uri="{BB962C8B-B14F-4D97-AF65-F5344CB8AC3E}">
        <p14:creationId xmlns:p14="http://schemas.microsoft.com/office/powerpoint/2010/main" val="321301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ca19f643bd_0_0"/>
          <p:cNvSpPr txBox="1"/>
          <p:nvPr/>
        </p:nvSpPr>
        <p:spPr>
          <a:xfrm>
            <a:off x="332350" y="299525"/>
            <a:ext cx="8520600" cy="13095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5200"/>
              <a:buFont typeface="Arial"/>
              <a:buNone/>
            </a:pPr>
            <a:r>
              <a:rPr lang="en" sz="5200" b="1" i="0" u="none" strike="noStrike" cap="none">
                <a:solidFill>
                  <a:srgbClr val="0097A7"/>
                </a:solidFill>
                <a:latin typeface="Roboto"/>
                <a:ea typeface="Roboto"/>
                <a:cs typeface="Roboto"/>
                <a:sym typeface="Roboto"/>
              </a:rPr>
              <a:t>Follow me!</a:t>
            </a:r>
            <a:endParaRPr sz="5200" b="0" i="0" u="none" strike="noStrike" cap="none">
              <a:solidFill>
                <a:srgbClr val="0097A7"/>
              </a:solidFill>
              <a:latin typeface="Roboto"/>
              <a:ea typeface="Roboto"/>
              <a:cs typeface="Roboto"/>
              <a:sym typeface="Roboto"/>
            </a:endParaRPr>
          </a:p>
        </p:txBody>
      </p:sp>
      <p:sp>
        <p:nvSpPr>
          <p:cNvPr id="114" name="Google Shape;114;g1ca19f643bd_0_0"/>
          <p:cNvSpPr txBox="1"/>
          <p:nvPr/>
        </p:nvSpPr>
        <p:spPr>
          <a:xfrm>
            <a:off x="398525" y="1685150"/>
            <a:ext cx="4962000" cy="1731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Instagram : @Rizky_Anugrah179</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Twitter : @Muhamma29711980</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LinkedIn : muhammad-rizky-anugrah-730b06239</a:t>
            </a:r>
          </a:p>
        </p:txBody>
      </p:sp>
      <p:pic>
        <p:nvPicPr>
          <p:cNvPr id="115" name="Google Shape;115;g1ca19f643bd_0_0"/>
          <p:cNvPicPr preferRelativeResize="0"/>
          <p:nvPr/>
        </p:nvPicPr>
        <p:blipFill rotWithShape="1">
          <a:blip r:embed="rId3">
            <a:alphaModFix/>
          </a:blip>
          <a:srcRect/>
          <a:stretch/>
        </p:blipFill>
        <p:spPr>
          <a:xfrm>
            <a:off x="5512925" y="830550"/>
            <a:ext cx="3482400" cy="3482400"/>
          </a:xfrm>
          <a:prstGeom prst="rect">
            <a:avLst/>
          </a:prstGeom>
          <a:noFill/>
          <a:ln>
            <a:noFill/>
          </a:ln>
        </p:spPr>
      </p:pic>
      <p:sp>
        <p:nvSpPr>
          <p:cNvPr id="116" name="Google Shape;116;g1ca19f643bd_0_0"/>
          <p:cNvSpPr txBox="1"/>
          <p:nvPr/>
        </p:nvSpPr>
        <p:spPr>
          <a:xfrm>
            <a:off x="454075" y="3800825"/>
            <a:ext cx="5267700" cy="9231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n" sz="2000">
                <a:solidFill>
                  <a:schemeClr val="dk2"/>
                </a:solidFill>
              </a:rPr>
              <a:t>Bootcamp Data Analysis</a:t>
            </a:r>
            <a:endParaRPr sz="20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by @myskill.id</a:t>
            </a:r>
            <a:endParaRPr sz="2000" b="0" i="0" u="none" strike="noStrike" cap="non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2"/>
          <p:cNvGrpSpPr/>
          <p:nvPr/>
        </p:nvGrpSpPr>
        <p:grpSpPr>
          <a:xfrm>
            <a:off x="3854590" y="4740700"/>
            <a:ext cx="1434817" cy="389011"/>
            <a:chOff x="3248325" y="4588800"/>
            <a:chExt cx="2045939" cy="554700"/>
          </a:xfrm>
        </p:grpSpPr>
        <p:sp>
          <p:nvSpPr>
            <p:cNvPr id="70" name="Google Shape;70;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8325085" y="65157"/>
            <a:ext cx="763768" cy="752531"/>
            <a:chOff x="695950" y="3458000"/>
            <a:chExt cx="966550" cy="952450"/>
          </a:xfrm>
        </p:grpSpPr>
        <p:sp>
          <p:nvSpPr>
            <p:cNvPr id="74" name="Google Shape;74;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84" name="Google Shape;84;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85" name="Google Shape;85;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86" name="Google Shape;86;p2"/>
          <p:cNvSpPr txBox="1"/>
          <p:nvPr/>
        </p:nvSpPr>
        <p:spPr>
          <a:xfrm>
            <a:off x="0" y="903175"/>
            <a:ext cx="9144000" cy="3631733"/>
          </a:xfrm>
          <a:prstGeom prst="rect">
            <a:avLst/>
          </a:prstGeom>
          <a:noFill/>
          <a:ln>
            <a:noFill/>
          </a:ln>
        </p:spPr>
        <p:txBody>
          <a:bodyPr spcFirstLastPara="1" wrap="square" lIns="91425" tIns="91425" rIns="91425" bIns="91425" anchor="t" anchorCtr="0">
            <a:spAutoFit/>
          </a:bodyPr>
          <a:lstStyle/>
          <a:p>
            <a:pPr algn="l"/>
            <a:r>
              <a:rPr lang="en-ID" sz="1600" b="0" i="0" dirty="0">
                <a:effectLst/>
                <a:latin typeface="Times New Roman" panose="02020603050405020304" pitchFamily="18" charset="0"/>
                <a:cs typeface="Times New Roman" panose="02020603050405020304" pitchFamily="18" charset="0"/>
              </a:rPr>
              <a:t>Operator BETWEEN: Operator BETWEEN </a:t>
            </a:r>
            <a:r>
              <a:rPr lang="en-ID" sz="1600" b="0" i="0" dirty="0" err="1">
                <a:effectLst/>
                <a:latin typeface="Times New Roman" panose="02020603050405020304" pitchFamily="18" charset="0"/>
                <a:cs typeface="Times New Roman" panose="02020603050405020304" pitchFamily="18" charset="0"/>
              </a:rPr>
              <a:t>digunakan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SQL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memfilter</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berdasarkan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rentang</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menggunakan</a:t>
            </a:r>
            <a:r>
              <a:rPr lang="en-ID" sz="1600" b="0" i="0" dirty="0">
                <a:effectLst/>
                <a:latin typeface="Times New Roman" panose="02020603050405020304" pitchFamily="18" charset="0"/>
                <a:cs typeface="Times New Roman" panose="02020603050405020304" pitchFamily="18" charset="0"/>
              </a:rPr>
              <a:t> operator </a:t>
            </a:r>
            <a:r>
              <a:rPr lang="en-ID" sz="1600" b="0" i="0" dirty="0" err="1">
                <a:effectLst/>
                <a:latin typeface="Times New Roman" panose="02020603050405020304" pitchFamily="18" charset="0"/>
                <a:cs typeface="Times New Roman" panose="02020603050405020304" pitchFamily="18" charset="0"/>
              </a:rPr>
              <a:t>ini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kita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dapat</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menentukan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rentang</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harus</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dipenuhi</a:t>
            </a:r>
            <a:r>
              <a:rPr lang="en-ID" sz="1600" b="0" i="0" dirty="0">
                <a:effectLst/>
                <a:latin typeface="Times New Roman" panose="02020603050405020304" pitchFamily="18" charset="0"/>
                <a:cs typeface="Times New Roman" panose="02020603050405020304" pitchFamily="18" charset="0"/>
              </a:rPr>
              <a:t> oleh </a:t>
            </a:r>
            <a:r>
              <a:rPr lang="en-ID" sz="1600" b="0" i="0" dirty="0" err="1">
                <a:effectLst/>
                <a:latin typeface="Times New Roman" panose="02020603050405020304" pitchFamily="18" charset="0"/>
                <a:cs typeface="Times New Roman" panose="02020603050405020304" pitchFamily="18" charset="0"/>
              </a:rPr>
              <a:t>suatu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Misalnya</a:t>
            </a:r>
            <a:r>
              <a:rPr lang="en-ID" sz="1600" b="0" i="0" dirty="0">
                <a:effectLst/>
                <a:latin typeface="Times New Roman" panose="02020603050405020304" pitchFamily="18" charset="0"/>
                <a:cs typeface="Times New Roman" panose="02020603050405020304" pitchFamily="18" charset="0"/>
              </a:rPr>
              <a:t>, SELECT * FROM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WHERE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BETWEEN nilai1 AND nilai2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mengambil</a:t>
            </a:r>
            <a:r>
              <a:rPr lang="en-ID" sz="1600" b="0" i="0" dirty="0">
                <a:effectLst/>
                <a:latin typeface="Times New Roman" panose="02020603050405020304" pitchFamily="18" charset="0"/>
                <a:cs typeface="Times New Roman" panose="02020603050405020304" pitchFamily="18" charset="0"/>
              </a:rPr>
              <a:t> baris-baris data di mana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berada</a:t>
            </a:r>
            <a:r>
              <a:rPr lang="en-ID" sz="1600" b="0" i="0" dirty="0">
                <a:effectLst/>
                <a:latin typeface="Times New Roman" panose="02020603050405020304" pitchFamily="18" charset="0"/>
                <a:cs typeface="Times New Roman" panose="02020603050405020304" pitchFamily="18" charset="0"/>
              </a:rPr>
              <a:t> di </a:t>
            </a:r>
            <a:r>
              <a:rPr lang="en-ID" sz="1600" b="0" i="0" dirty="0" err="1">
                <a:effectLst/>
                <a:latin typeface="Times New Roman" panose="02020603050405020304" pitchFamily="18" charset="0"/>
                <a:cs typeface="Times New Roman" panose="02020603050405020304" pitchFamily="18" charset="0"/>
              </a:rPr>
              <a:t>antara</a:t>
            </a:r>
            <a:r>
              <a:rPr lang="en-ID" sz="1600" b="0" i="0" dirty="0">
                <a:effectLst/>
                <a:latin typeface="Times New Roman" panose="02020603050405020304" pitchFamily="18" charset="0"/>
                <a:cs typeface="Times New Roman" panose="02020603050405020304" pitchFamily="18" charset="0"/>
              </a:rPr>
              <a:t> nilai1 dan nilai2, </a:t>
            </a:r>
            <a:r>
              <a:rPr lang="en-ID" sz="1600" b="0" i="0" dirty="0" err="1">
                <a:effectLst/>
                <a:latin typeface="Times New Roman" panose="02020603050405020304" pitchFamily="18" charset="0"/>
                <a:cs typeface="Times New Roman" panose="02020603050405020304" pitchFamily="18" charset="0"/>
              </a:rPr>
              <a:t>termasuk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kedua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tersebut</a:t>
            </a:r>
            <a:r>
              <a:rPr lang="en-ID" sz="1600" b="0" i="0" dirty="0">
                <a:effectLst/>
                <a:latin typeface="Times New Roman" panose="02020603050405020304" pitchFamily="18" charset="0"/>
                <a:cs typeface="Times New Roman" panose="02020603050405020304" pitchFamily="18" charset="0"/>
              </a:rPr>
              <a:t>.</a:t>
            </a:r>
          </a:p>
          <a:p>
            <a:pPr algn="l"/>
            <a:r>
              <a:rPr lang="en-ID" sz="1600" b="0" i="0" dirty="0" err="1">
                <a:effectLst/>
                <a:latin typeface="Times New Roman" panose="02020603050405020304" pitchFamily="18" charset="0"/>
                <a:cs typeface="Times New Roman" panose="02020603050405020304" pitchFamily="18" charset="0"/>
              </a:rPr>
              <a:t>Memilih</a:t>
            </a:r>
            <a:r>
              <a:rPr lang="en-ID" sz="1600" b="0" i="0" dirty="0">
                <a:effectLst/>
                <a:latin typeface="Times New Roman" panose="02020603050405020304" pitchFamily="18" charset="0"/>
                <a:cs typeface="Times New Roman" panose="02020603050405020304" pitchFamily="18" charset="0"/>
              </a:rPr>
              <a:t> data yang </a:t>
            </a:r>
            <a:r>
              <a:rPr lang="en-ID" sz="1600" b="0" i="0" dirty="0" err="1">
                <a:effectLst/>
                <a:latin typeface="Times New Roman" panose="02020603050405020304" pitchFamily="18" charset="0"/>
                <a:cs typeface="Times New Roman" panose="02020603050405020304" pitchFamily="18" charset="0"/>
              </a:rPr>
              <a:t>berbeda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SELECT DISTINCT: </a:t>
            </a:r>
            <a:r>
              <a:rPr lang="en-ID" sz="1600" b="0" i="0" dirty="0" err="1">
                <a:effectLst/>
                <a:latin typeface="Times New Roman" panose="02020603050405020304" pitchFamily="18" charset="0"/>
                <a:cs typeface="Times New Roman" panose="02020603050405020304" pitchFamily="18" charset="0"/>
              </a:rPr>
              <a:t>Pernyataan</a:t>
            </a:r>
            <a:r>
              <a:rPr lang="en-ID" sz="1600" b="0" i="0" dirty="0">
                <a:effectLst/>
                <a:latin typeface="Times New Roman" panose="02020603050405020304" pitchFamily="18" charset="0"/>
                <a:cs typeface="Times New Roman" panose="02020603050405020304" pitchFamily="18" charset="0"/>
              </a:rPr>
              <a:t> SELECT DISTINCT </a:t>
            </a:r>
            <a:r>
              <a:rPr lang="en-ID" sz="1600" b="0" i="0" dirty="0" err="1">
                <a:effectLst/>
                <a:latin typeface="Times New Roman" panose="02020603050405020304" pitchFamily="18" charset="0"/>
                <a:cs typeface="Times New Roman" panose="02020603050405020304" pitchFamily="18" charset="0"/>
              </a:rPr>
              <a:t>digunakan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SQL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mengambil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unik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suatu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atau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kombinasi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Ini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memungkinkan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kita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menghindari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duplikasi</a:t>
            </a:r>
            <a:r>
              <a:rPr lang="en-ID" sz="1600" b="0" i="0" dirty="0">
                <a:effectLst/>
                <a:latin typeface="Times New Roman" panose="02020603050405020304" pitchFamily="18" charset="0"/>
                <a:cs typeface="Times New Roman" panose="02020603050405020304" pitchFamily="18" charset="0"/>
              </a:rPr>
              <a:t> dan </a:t>
            </a:r>
            <a:r>
              <a:rPr lang="en-ID" sz="1600" b="0" i="0" dirty="0" err="1">
                <a:effectLst/>
                <a:latin typeface="Times New Roman" panose="02020603050405020304" pitchFamily="18" charset="0"/>
                <a:cs typeface="Times New Roman" panose="02020603050405020304" pitchFamily="18" charset="0"/>
              </a:rPr>
              <a:t>hanya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mengambil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berbeda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Misalnya</a:t>
            </a:r>
            <a:r>
              <a:rPr lang="en-ID" sz="1600" b="0" i="0" dirty="0">
                <a:effectLst/>
                <a:latin typeface="Times New Roman" panose="02020603050405020304" pitchFamily="18" charset="0"/>
                <a:cs typeface="Times New Roman" panose="02020603050405020304" pitchFamily="18" charset="0"/>
              </a:rPr>
              <a:t>, SELECT DISTINCT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FROM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mengambil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unik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ditentukan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a:t>
            </a:r>
          </a:p>
          <a:p>
            <a:pPr algn="l"/>
            <a:r>
              <a:rPr lang="en-ID" sz="1600" b="0" i="0" dirty="0" err="1">
                <a:effectLst/>
                <a:latin typeface="Times New Roman" panose="02020603050405020304" pitchFamily="18" charset="0"/>
                <a:cs typeface="Times New Roman" panose="02020603050405020304" pitchFamily="18" charset="0"/>
              </a:rPr>
              <a:t>Memasukkan</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baru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INSERT INTO: </a:t>
            </a:r>
            <a:r>
              <a:rPr lang="en-ID" sz="1600" b="0" i="0" dirty="0" err="1">
                <a:effectLst/>
                <a:latin typeface="Times New Roman" panose="02020603050405020304" pitchFamily="18" charset="0"/>
                <a:cs typeface="Times New Roman" panose="02020603050405020304" pitchFamily="18" charset="0"/>
              </a:rPr>
              <a:t>Pernyataan</a:t>
            </a:r>
            <a:r>
              <a:rPr lang="en-ID" sz="1600" b="0" i="0" dirty="0">
                <a:effectLst/>
                <a:latin typeface="Times New Roman" panose="02020603050405020304" pitchFamily="18" charset="0"/>
                <a:cs typeface="Times New Roman" panose="02020603050405020304" pitchFamily="18" charset="0"/>
              </a:rPr>
              <a:t> INSERT INTO </a:t>
            </a:r>
            <a:r>
              <a:rPr lang="en-ID" sz="1600" b="0" i="0" dirty="0" err="1">
                <a:effectLst/>
                <a:latin typeface="Times New Roman" panose="02020603050405020304" pitchFamily="18" charset="0"/>
                <a:cs typeface="Times New Roman" panose="02020603050405020304" pitchFamily="18" charset="0"/>
              </a:rPr>
              <a:t>digunakan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SQL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memasukkan</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baru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ke</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Ini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memungkinkan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kita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menentukan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dimasukkan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ke</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setiap</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pada baris data </a:t>
            </a:r>
            <a:r>
              <a:rPr lang="en-ID" sz="1600" b="0" i="0" dirty="0" err="1">
                <a:effectLst/>
                <a:latin typeface="Times New Roman" panose="02020603050405020304" pitchFamily="18" charset="0"/>
                <a:cs typeface="Times New Roman" panose="02020603050405020304" pitchFamily="18" charset="0"/>
              </a:rPr>
              <a:t>baru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Misalnya</a:t>
            </a:r>
            <a:r>
              <a:rPr lang="en-ID" sz="1600" b="0" i="0" dirty="0">
                <a:effectLst/>
                <a:latin typeface="Times New Roman" panose="02020603050405020304" pitchFamily="18" charset="0"/>
                <a:cs typeface="Times New Roman" panose="02020603050405020304" pitchFamily="18" charset="0"/>
              </a:rPr>
              <a:t>, INSERT INTO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(kolom1, kolom2) VALUES (nilai1, nilai2)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memasukkan</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baru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nilai1 dan nilai2 </a:t>
            </a:r>
            <a:r>
              <a:rPr lang="en-ID" sz="1600" b="0" i="0" dirty="0" err="1">
                <a:effectLst/>
                <a:latin typeface="Times New Roman" panose="02020603050405020304" pitchFamily="18" charset="0"/>
                <a:cs typeface="Times New Roman" panose="02020603050405020304" pitchFamily="18" charset="0"/>
              </a:rPr>
              <a:t>ke</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kolom1 dan kolom2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2"/>
          <p:cNvGrpSpPr/>
          <p:nvPr/>
        </p:nvGrpSpPr>
        <p:grpSpPr>
          <a:xfrm>
            <a:off x="3854590" y="4740700"/>
            <a:ext cx="1434817" cy="389011"/>
            <a:chOff x="3248325" y="4588800"/>
            <a:chExt cx="2045939" cy="554700"/>
          </a:xfrm>
        </p:grpSpPr>
        <p:sp>
          <p:nvSpPr>
            <p:cNvPr id="70" name="Google Shape;70;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8325085" y="65157"/>
            <a:ext cx="763768" cy="752531"/>
            <a:chOff x="695950" y="3458000"/>
            <a:chExt cx="966550" cy="952450"/>
          </a:xfrm>
        </p:grpSpPr>
        <p:sp>
          <p:nvSpPr>
            <p:cNvPr id="74" name="Google Shape;74;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84" name="Google Shape;84;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85" name="Google Shape;85;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86" name="Google Shape;86;p2"/>
          <p:cNvSpPr txBox="1"/>
          <p:nvPr/>
        </p:nvSpPr>
        <p:spPr>
          <a:xfrm>
            <a:off x="0" y="903175"/>
            <a:ext cx="9144000" cy="3385512"/>
          </a:xfrm>
          <a:prstGeom prst="rect">
            <a:avLst/>
          </a:prstGeom>
          <a:noFill/>
          <a:ln>
            <a:noFill/>
          </a:ln>
        </p:spPr>
        <p:txBody>
          <a:bodyPr spcFirstLastPara="1" wrap="square" lIns="91425" tIns="91425" rIns="91425" bIns="91425" anchor="t" anchorCtr="0">
            <a:spAutoFit/>
          </a:bodyPr>
          <a:lstStyle/>
          <a:p>
            <a:pPr algn="l"/>
            <a:r>
              <a:rPr lang="en-ID" sz="1600" b="0" i="0" dirty="0" err="1">
                <a:effectLst/>
                <a:latin typeface="Times New Roman" panose="02020603050405020304" pitchFamily="18" charset="0"/>
                <a:cs typeface="Times New Roman" panose="02020603050405020304" pitchFamily="18" charset="0"/>
              </a:rPr>
              <a:t>Menghapus</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DELETE FROM WHERE: </a:t>
            </a:r>
            <a:r>
              <a:rPr lang="en-ID" sz="1600" b="0" i="0" dirty="0" err="1">
                <a:effectLst/>
                <a:latin typeface="Times New Roman" panose="02020603050405020304" pitchFamily="18" charset="0"/>
                <a:cs typeface="Times New Roman" panose="02020603050405020304" pitchFamily="18" charset="0"/>
              </a:rPr>
              <a:t>Pernyataan</a:t>
            </a:r>
            <a:r>
              <a:rPr lang="en-ID" sz="1600" b="0" i="0" dirty="0">
                <a:effectLst/>
                <a:latin typeface="Times New Roman" panose="02020603050405020304" pitchFamily="18" charset="0"/>
                <a:cs typeface="Times New Roman" panose="02020603050405020304" pitchFamily="18" charset="0"/>
              </a:rPr>
              <a:t> DELETE FROM </a:t>
            </a:r>
            <a:r>
              <a:rPr lang="en-ID" sz="1600" b="0" i="0" dirty="0" err="1">
                <a:effectLst/>
                <a:latin typeface="Times New Roman" panose="02020603050405020304" pitchFamily="18" charset="0"/>
                <a:cs typeface="Times New Roman" panose="02020603050405020304" pitchFamily="18" charset="0"/>
              </a:rPr>
              <a:t>digunakan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SQL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menghapus</a:t>
            </a:r>
            <a:r>
              <a:rPr lang="en-ID" sz="1600" b="0" i="0" dirty="0">
                <a:effectLst/>
                <a:latin typeface="Times New Roman" panose="02020603050405020304" pitchFamily="18" charset="0"/>
                <a:cs typeface="Times New Roman" panose="02020603050405020304" pitchFamily="18" charset="0"/>
              </a:rPr>
              <a:t> baris-baris data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klausa</a:t>
            </a:r>
            <a:r>
              <a:rPr lang="en-ID" sz="1600" b="0" i="0" dirty="0">
                <a:effectLst/>
                <a:latin typeface="Times New Roman" panose="02020603050405020304" pitchFamily="18" charset="0"/>
                <a:cs typeface="Times New Roman" panose="02020603050405020304" pitchFamily="18" charset="0"/>
              </a:rPr>
              <a:t> WHERE, </a:t>
            </a:r>
            <a:r>
              <a:rPr lang="en-ID" sz="1600" b="0" i="0" dirty="0" err="1">
                <a:effectLst/>
                <a:latin typeface="Times New Roman" panose="02020603050405020304" pitchFamily="18" charset="0"/>
                <a:cs typeface="Times New Roman" panose="02020603050405020304" pitchFamily="18" charset="0"/>
              </a:rPr>
              <a:t>kita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dapat</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menentukan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kondisi</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harus</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dipenuhi</a:t>
            </a:r>
            <a:r>
              <a:rPr lang="en-ID" sz="1600" b="0" i="0" dirty="0">
                <a:effectLst/>
                <a:latin typeface="Times New Roman" panose="02020603050405020304" pitchFamily="18" charset="0"/>
                <a:cs typeface="Times New Roman" panose="02020603050405020304" pitchFamily="18" charset="0"/>
              </a:rPr>
              <a:t> agar baris data </a:t>
            </a:r>
            <a:r>
              <a:rPr lang="en-ID" sz="1600" b="0" i="0" dirty="0" err="1">
                <a:effectLst/>
                <a:latin typeface="Times New Roman" panose="02020603050405020304" pitchFamily="18" charset="0"/>
                <a:cs typeface="Times New Roman" panose="02020603050405020304" pitchFamily="18" charset="0"/>
              </a:rPr>
              <a:t>dihapus</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Misalnya</a:t>
            </a:r>
            <a:r>
              <a:rPr lang="en-ID" sz="1600" b="0" i="0" dirty="0">
                <a:effectLst/>
                <a:latin typeface="Times New Roman" panose="02020603050405020304" pitchFamily="18" charset="0"/>
                <a:cs typeface="Times New Roman" panose="02020603050405020304" pitchFamily="18" charset="0"/>
              </a:rPr>
              <a:t>, DELETE FROM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WHERE </a:t>
            </a:r>
            <a:r>
              <a:rPr lang="en-ID" sz="1600" b="0" i="0" dirty="0" err="1">
                <a:effectLst/>
                <a:latin typeface="Times New Roman" panose="02020603050405020304" pitchFamily="18" charset="0"/>
                <a:cs typeface="Times New Roman" panose="02020603050405020304" pitchFamily="18" charset="0"/>
              </a:rPr>
              <a:t>kondisi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menghapus</a:t>
            </a:r>
            <a:r>
              <a:rPr lang="en-ID" sz="1600" b="0" i="0" dirty="0">
                <a:effectLst/>
                <a:latin typeface="Times New Roman" panose="02020603050405020304" pitchFamily="18" charset="0"/>
                <a:cs typeface="Times New Roman" panose="02020603050405020304" pitchFamily="18" charset="0"/>
              </a:rPr>
              <a:t> baris-baris data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memenuhi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kondisi</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ditentukan</a:t>
            </a:r>
            <a:r>
              <a:rPr lang="en-ID" sz="1600" b="0" i="0" dirty="0">
                <a:effectLst/>
                <a:latin typeface="Times New Roman" panose="02020603050405020304" pitchFamily="18" charset="0"/>
                <a:cs typeface="Times New Roman" panose="02020603050405020304" pitchFamily="18" charset="0"/>
              </a:rPr>
              <a:t>.</a:t>
            </a:r>
          </a:p>
          <a:p>
            <a:pPr algn="l"/>
            <a:r>
              <a:rPr lang="en-ID" sz="1600" b="0" i="0" dirty="0" err="1">
                <a:effectLst/>
                <a:latin typeface="Times New Roman" panose="02020603050405020304" pitchFamily="18" charset="0"/>
                <a:cs typeface="Times New Roman" panose="02020603050405020304" pitchFamily="18" charset="0"/>
              </a:rPr>
              <a:t>Mengurutkan</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ORDER BY ASC, ORDER BY DESC: </a:t>
            </a:r>
            <a:r>
              <a:rPr lang="en-ID" sz="1600" b="0" i="0" dirty="0" err="1">
                <a:effectLst/>
                <a:latin typeface="Times New Roman" panose="02020603050405020304" pitchFamily="18" charset="0"/>
                <a:cs typeface="Times New Roman" panose="02020603050405020304" pitchFamily="18" charset="0"/>
              </a:rPr>
              <a:t>Pernyataan</a:t>
            </a:r>
            <a:r>
              <a:rPr lang="en-ID" sz="1600" b="0" i="0" dirty="0">
                <a:effectLst/>
                <a:latin typeface="Times New Roman" panose="02020603050405020304" pitchFamily="18" charset="0"/>
                <a:cs typeface="Times New Roman" panose="02020603050405020304" pitchFamily="18" charset="0"/>
              </a:rPr>
              <a:t> ORDER BY </a:t>
            </a:r>
            <a:r>
              <a:rPr lang="en-ID" sz="1600" b="0" i="0" dirty="0" err="1">
                <a:effectLst/>
                <a:latin typeface="Times New Roman" panose="02020603050405020304" pitchFamily="18" charset="0"/>
                <a:cs typeface="Times New Roman" panose="02020603050405020304" pitchFamily="18" charset="0"/>
              </a:rPr>
              <a:t>digunakan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SQL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mengurutkan</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hasil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kueri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klausa</a:t>
            </a:r>
            <a:r>
              <a:rPr lang="en-ID" sz="1600" b="0" i="0" dirty="0">
                <a:effectLst/>
                <a:latin typeface="Times New Roman" panose="02020603050405020304" pitchFamily="18" charset="0"/>
                <a:cs typeface="Times New Roman" panose="02020603050405020304" pitchFamily="18" charset="0"/>
              </a:rPr>
              <a:t> ORDER BY ASC, data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diurutkan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secara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menaik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terkecil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ke</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terbesar</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sedangkan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ORDER BY DESC, data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diurutkan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secara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menurun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nilai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terbesar</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ke</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terkecil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Misalnya</a:t>
            </a:r>
            <a:r>
              <a:rPr lang="en-ID" sz="1600" b="0" i="0" dirty="0">
                <a:effectLst/>
                <a:latin typeface="Times New Roman" panose="02020603050405020304" pitchFamily="18" charset="0"/>
                <a:cs typeface="Times New Roman" panose="02020603050405020304" pitchFamily="18" charset="0"/>
              </a:rPr>
              <a:t>, SELECT * FROM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ORDER BY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ASC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mengurutkan</a:t>
            </a:r>
            <a:r>
              <a:rPr lang="en-ID" sz="1600" b="0" i="0" dirty="0">
                <a:effectLst/>
                <a:latin typeface="Times New Roman" panose="02020603050405020304" pitchFamily="18" charset="0"/>
                <a:cs typeface="Times New Roman" panose="02020603050405020304" pitchFamily="18" charset="0"/>
              </a:rPr>
              <a:t> data </a:t>
            </a:r>
            <a:r>
              <a:rPr lang="en-ID" sz="1600" b="0" i="0" dirty="0" err="1">
                <a:effectLst/>
                <a:latin typeface="Times New Roman" panose="02020603050405020304" pitchFamily="18" charset="0"/>
                <a:cs typeface="Times New Roman" panose="02020603050405020304" pitchFamily="18" charset="0"/>
              </a:rPr>
              <a:t>berdasarkan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kolom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urutan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menaik</a:t>
            </a:r>
            <a:r>
              <a:rPr lang="en-ID" sz="1600" b="0" i="0" dirty="0">
                <a:effectLst/>
                <a:latin typeface="Times New Roman" panose="02020603050405020304" pitchFamily="18" charset="0"/>
                <a:cs typeface="Times New Roman" panose="02020603050405020304" pitchFamily="18" charset="0"/>
              </a:rPr>
              <a:t>.</a:t>
            </a:r>
          </a:p>
          <a:p>
            <a:pPr algn="l"/>
            <a:r>
              <a:rPr lang="en-ID" sz="1600" b="0" i="0" dirty="0" err="1">
                <a:effectLst/>
                <a:latin typeface="Times New Roman" panose="02020603050405020304" pitchFamily="18" charset="0"/>
                <a:cs typeface="Times New Roman" panose="02020603050405020304" pitchFamily="18" charset="0"/>
              </a:rPr>
              <a:t>Membatasi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banyak</a:t>
            </a:r>
            <a:r>
              <a:rPr lang="en-ID" sz="1600" b="0" i="0" dirty="0">
                <a:effectLst/>
                <a:latin typeface="Times New Roman" panose="02020603050405020304" pitchFamily="18" charset="0"/>
                <a:cs typeface="Times New Roman" panose="02020603050405020304" pitchFamily="18" charset="0"/>
              </a:rPr>
              <a:t> baris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LIMIT: </a:t>
            </a:r>
            <a:r>
              <a:rPr lang="en-ID" sz="1600" b="0" i="0" dirty="0" err="1">
                <a:effectLst/>
                <a:latin typeface="Times New Roman" panose="02020603050405020304" pitchFamily="18" charset="0"/>
                <a:cs typeface="Times New Roman" panose="02020603050405020304" pitchFamily="18" charset="0"/>
              </a:rPr>
              <a:t>Pernyataan</a:t>
            </a:r>
            <a:r>
              <a:rPr lang="en-ID" sz="1600" b="0" i="0" dirty="0">
                <a:effectLst/>
                <a:latin typeface="Times New Roman" panose="02020603050405020304" pitchFamily="18" charset="0"/>
                <a:cs typeface="Times New Roman" panose="02020603050405020304" pitchFamily="18" charset="0"/>
              </a:rPr>
              <a:t> LIMIT </a:t>
            </a:r>
            <a:r>
              <a:rPr lang="en-ID" sz="1600" b="0" i="0" dirty="0" err="1">
                <a:effectLst/>
                <a:latin typeface="Times New Roman" panose="02020603050405020304" pitchFamily="18" charset="0"/>
                <a:cs typeface="Times New Roman" panose="02020603050405020304" pitchFamily="18" charset="0"/>
              </a:rPr>
              <a:t>digunakan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dalam</a:t>
            </a:r>
            <a:r>
              <a:rPr lang="en-ID" sz="1600" b="0" i="0" dirty="0">
                <a:effectLst/>
                <a:latin typeface="Times New Roman" panose="02020603050405020304" pitchFamily="18" charset="0"/>
                <a:cs typeface="Times New Roman" panose="02020603050405020304" pitchFamily="18" charset="0"/>
              </a:rPr>
              <a:t> SQL </a:t>
            </a:r>
            <a:r>
              <a:rPr lang="en-ID" sz="1600" b="0" i="0" dirty="0" err="1">
                <a:effectLst/>
                <a:latin typeface="Times New Roman" panose="02020603050405020304" pitchFamily="18" charset="0"/>
                <a:cs typeface="Times New Roman" panose="02020603050405020304" pitchFamily="18" charset="0"/>
              </a:rPr>
              <a:t>untuk</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membatasi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jumlah</a:t>
            </a:r>
            <a:r>
              <a:rPr lang="en-ID" sz="1600" b="0" i="0" dirty="0">
                <a:effectLst/>
                <a:latin typeface="Times New Roman" panose="02020603050405020304" pitchFamily="18" charset="0"/>
                <a:cs typeface="Times New Roman" panose="02020603050405020304" pitchFamily="18" charset="0"/>
              </a:rPr>
              <a:t> baris yang </a:t>
            </a:r>
            <a:r>
              <a:rPr lang="en-ID" sz="1600" b="0" i="0" dirty="0" err="1">
                <a:effectLst/>
                <a:latin typeface="Times New Roman" panose="02020603050405020304" pitchFamily="18" charset="0"/>
                <a:cs typeface="Times New Roman" panose="02020603050405020304" pitchFamily="18" charset="0"/>
              </a:rPr>
              <a:t>diambil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hasil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kueri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Ini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berguna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ketika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kita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hanya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ingin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mengambil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sejumlah</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tertentu</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data yang </a:t>
            </a:r>
            <a:r>
              <a:rPr lang="en-ID" sz="1600" b="0" i="0" dirty="0" err="1">
                <a:effectLst/>
                <a:latin typeface="Times New Roman" panose="02020603050405020304" pitchFamily="18" charset="0"/>
                <a:cs typeface="Times New Roman" panose="02020603050405020304" pitchFamily="18" charset="0"/>
              </a:rPr>
              <a:t>ada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Misalnya</a:t>
            </a:r>
            <a:r>
              <a:rPr lang="en-ID" sz="1600" b="0" i="0" dirty="0">
                <a:effectLst/>
                <a:latin typeface="Times New Roman" panose="02020603050405020304" pitchFamily="18" charset="0"/>
                <a:cs typeface="Times New Roman" panose="02020603050405020304" pitchFamily="18" charset="0"/>
              </a:rPr>
              <a:t>, SELECT * FROM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LIMIT </a:t>
            </a:r>
            <a:r>
              <a:rPr lang="en-ID" sz="1600" b="0" i="0" dirty="0" err="1">
                <a:effectLst/>
                <a:latin typeface="Times New Roman" panose="02020603050405020304" pitchFamily="18" charset="0"/>
                <a:cs typeface="Times New Roman" panose="02020603050405020304" pitchFamily="18" charset="0"/>
              </a:rPr>
              <a:t>jumlah</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akan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mengambil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jumlah</a:t>
            </a:r>
            <a:r>
              <a:rPr lang="en-ID" sz="1600" b="0" i="0" dirty="0">
                <a:effectLst/>
                <a:latin typeface="Times New Roman" panose="02020603050405020304" pitchFamily="18" charset="0"/>
                <a:cs typeface="Times New Roman" panose="02020603050405020304" pitchFamily="18" charset="0"/>
              </a:rPr>
              <a:t> baris </a:t>
            </a:r>
            <a:r>
              <a:rPr lang="en-ID" sz="1600" b="0" i="0" dirty="0" err="1">
                <a:effectLst/>
                <a:latin typeface="Times New Roman" panose="02020603050405020304" pitchFamily="18" charset="0"/>
                <a:cs typeface="Times New Roman" panose="02020603050405020304" pitchFamily="18" charset="0"/>
              </a:rPr>
              <a:t>pertama</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dari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nama_tabel</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sesuai</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dengan</a:t>
            </a:r>
            <a:r>
              <a:rPr lang="en-ID" sz="1600" b="0" i="0" dirty="0">
                <a:effectLst/>
                <a:latin typeface="Times New Roman" panose="02020603050405020304" pitchFamily="18" charset="0"/>
                <a:cs typeface="Times New Roman" panose="02020603050405020304" pitchFamily="18" charset="0"/>
              </a:rPr>
              <a:t> </a:t>
            </a:r>
            <a:r>
              <a:rPr lang="en-ID" sz="1600" b="0" i="0" dirty="0" err="1">
                <a:effectLst/>
                <a:latin typeface="Times New Roman" panose="02020603050405020304" pitchFamily="18" charset="0"/>
                <a:cs typeface="Times New Roman" panose="02020603050405020304" pitchFamily="18" charset="0"/>
              </a:rPr>
              <a:t>jumlah</a:t>
            </a:r>
            <a:r>
              <a:rPr lang="en-ID" sz="1600" b="0" i="0" dirty="0">
                <a:effectLst/>
                <a:latin typeface="Times New Roman" panose="02020603050405020304" pitchFamily="18" charset="0"/>
                <a:cs typeface="Times New Roman" panose="02020603050405020304" pitchFamily="18" charset="0"/>
              </a:rPr>
              <a:t> yang </a:t>
            </a:r>
            <a:r>
              <a:rPr lang="en-ID" sz="1600" b="0" i="0" dirty="0" err="1">
                <a:effectLst/>
                <a:latin typeface="Times New Roman" panose="02020603050405020304" pitchFamily="18" charset="0"/>
                <a:cs typeface="Times New Roman" panose="02020603050405020304" pitchFamily="18" charset="0"/>
              </a:rPr>
              <a:t>ditentukan</a:t>
            </a:r>
            <a:r>
              <a:rPr lang="en-ID" sz="1600" b="0" i="0" dirty="0">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2"/>
          <p:cNvGrpSpPr/>
          <p:nvPr/>
        </p:nvGrpSpPr>
        <p:grpSpPr>
          <a:xfrm>
            <a:off x="3854590" y="4740700"/>
            <a:ext cx="1434817" cy="389011"/>
            <a:chOff x="3248325" y="4588800"/>
            <a:chExt cx="2045939" cy="554700"/>
          </a:xfrm>
        </p:grpSpPr>
        <p:sp>
          <p:nvSpPr>
            <p:cNvPr id="70" name="Google Shape;70;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2"/>
          <p:cNvGrpSpPr/>
          <p:nvPr/>
        </p:nvGrpSpPr>
        <p:grpSpPr>
          <a:xfrm>
            <a:off x="8325085" y="65157"/>
            <a:ext cx="763768" cy="752531"/>
            <a:chOff x="695950" y="3458000"/>
            <a:chExt cx="966550" cy="952450"/>
          </a:xfrm>
        </p:grpSpPr>
        <p:sp>
          <p:nvSpPr>
            <p:cNvPr id="74" name="Google Shape;74;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84" name="Google Shape;84;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85" name="Google Shape;85;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86" name="Google Shape;86;p2"/>
          <p:cNvSpPr txBox="1"/>
          <p:nvPr/>
        </p:nvSpPr>
        <p:spPr>
          <a:xfrm>
            <a:off x="0" y="903175"/>
            <a:ext cx="9144000" cy="2733026"/>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700"/>
              <a:buFont typeface="Arial"/>
              <a:buNone/>
            </a:pPr>
            <a:r>
              <a:rPr lang="nn-NO" b="0" u="none" strike="noStrike" cap="none" dirty="0">
                <a:solidFill>
                  <a:schemeClr val="tx1"/>
                </a:solidFill>
                <a:highlight>
                  <a:srgbClr val="FFFFFF"/>
                </a:highlight>
                <a:latin typeface="Roboto"/>
                <a:ea typeface="Roboto"/>
                <a:cs typeface="Roboto"/>
                <a:sym typeface="Roboto"/>
              </a:rPr>
              <a:t>Prefix dan Alias: Prefix dan alias digunakan dalam SQL untuk memberikan nama alternatif pada tabel atau kolom dalam hasil kueri. Alias memberikan nama singkat yang dapat digunakan untuk menggantikan nama lengkap yang mungkin lebih kompleks atau panjang. Prefix adalah sepotong teks yang ditempatkan sebelum nama kolom untuk mengidentifikasinya dengan jelas ketika dua atau lebih tabel dalam kueri memiliki kolom dengan nama yang sama. Misalnya, SELECT t.kolom AS alias_kolom FROM nama_tabel AS t akan memberikan nama alias "alias_kolom" pada kolom "kolom" dari tabel "nama_tabel".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138" y="1082114"/>
            <a:ext cx="7269480" cy="1061720"/>
          </a:xfrm>
          <a:prstGeom prst="rect">
            <a:avLst/>
          </a:prstGeom>
        </p:spPr>
        <p:txBody>
          <a:bodyPr vert="horz" wrap="square" lIns="0" tIns="12700" rIns="0" bIns="0" rtlCol="0">
            <a:spAutoFit/>
          </a:bodyPr>
          <a:lstStyle/>
          <a:p>
            <a:pPr marL="415925" marR="5080" indent="-403860">
              <a:lnSpc>
                <a:spcPct val="100000"/>
              </a:lnSpc>
              <a:spcBef>
                <a:spcPts val="100"/>
              </a:spcBef>
              <a:buAutoNum type="arabicPeriod"/>
              <a:tabLst>
                <a:tab pos="415925" algn="l"/>
                <a:tab pos="416559" algn="l"/>
              </a:tabLst>
            </a:pPr>
            <a:r>
              <a:rPr sz="1700" i="1" spc="-45" dirty="0">
                <a:latin typeface="Roboto"/>
                <a:cs typeface="Roboto"/>
              </a:rPr>
              <a:t>Tampilkan</a:t>
            </a:r>
            <a:r>
              <a:rPr sz="1700" i="1" spc="-5" dirty="0">
                <a:latin typeface="Roboto"/>
                <a:cs typeface="Roboto"/>
              </a:rPr>
              <a:t> </a:t>
            </a:r>
            <a:r>
              <a:rPr sz="1700" i="1" spc="-25" dirty="0">
                <a:latin typeface="Roboto"/>
                <a:cs typeface="Roboto"/>
              </a:rPr>
              <a:t>daftar</a:t>
            </a:r>
            <a:r>
              <a:rPr sz="1700" i="1" spc="-5" dirty="0">
                <a:latin typeface="Roboto"/>
                <a:cs typeface="Roboto"/>
              </a:rPr>
              <a:t> </a:t>
            </a:r>
            <a:r>
              <a:rPr sz="1700" i="1" spc="-40" dirty="0">
                <a:latin typeface="Roboto"/>
                <a:cs typeface="Roboto"/>
              </a:rPr>
              <a:t>nama</a:t>
            </a:r>
            <a:r>
              <a:rPr sz="1700" i="1" spc="-10" dirty="0">
                <a:latin typeface="Roboto"/>
                <a:cs typeface="Roboto"/>
              </a:rPr>
              <a:t> </a:t>
            </a:r>
            <a:r>
              <a:rPr sz="1700" i="1" spc="-40" dirty="0">
                <a:latin typeface="Roboto"/>
                <a:cs typeface="Roboto"/>
              </a:rPr>
              <a:t>konsumen</a:t>
            </a:r>
            <a:r>
              <a:rPr sz="1700" i="1" spc="-5" dirty="0">
                <a:latin typeface="Roboto"/>
                <a:cs typeface="Roboto"/>
              </a:rPr>
              <a:t> </a:t>
            </a:r>
            <a:r>
              <a:rPr sz="1700" i="1" spc="-40" dirty="0">
                <a:latin typeface="Roboto"/>
                <a:cs typeface="Roboto"/>
              </a:rPr>
              <a:t>perorangan</a:t>
            </a:r>
            <a:r>
              <a:rPr sz="1700" i="1" spc="-5" dirty="0">
                <a:latin typeface="Roboto"/>
                <a:cs typeface="Roboto"/>
              </a:rPr>
              <a:t> </a:t>
            </a:r>
            <a:r>
              <a:rPr sz="1700" i="1" spc="-55" dirty="0">
                <a:latin typeface="Roboto"/>
                <a:cs typeface="Roboto"/>
              </a:rPr>
              <a:t>yang</a:t>
            </a:r>
            <a:r>
              <a:rPr sz="1700" i="1" spc="-5" dirty="0">
                <a:latin typeface="Roboto"/>
                <a:cs typeface="Roboto"/>
              </a:rPr>
              <a:t> </a:t>
            </a:r>
            <a:r>
              <a:rPr sz="1700" i="1" spc="-35" dirty="0">
                <a:latin typeface="Roboto"/>
                <a:cs typeface="Roboto"/>
              </a:rPr>
              <a:t>bertransaksi</a:t>
            </a:r>
            <a:r>
              <a:rPr sz="1700" i="1" spc="-5" dirty="0">
                <a:latin typeface="Roboto"/>
                <a:cs typeface="Roboto"/>
              </a:rPr>
              <a:t> </a:t>
            </a:r>
            <a:r>
              <a:rPr sz="1700" i="1" spc="-30" dirty="0">
                <a:latin typeface="Roboto"/>
                <a:cs typeface="Roboto"/>
              </a:rPr>
              <a:t>di</a:t>
            </a:r>
            <a:r>
              <a:rPr sz="1700" i="1" spc="-5" dirty="0">
                <a:latin typeface="Roboto"/>
                <a:cs typeface="Roboto"/>
              </a:rPr>
              <a:t> </a:t>
            </a:r>
            <a:r>
              <a:rPr sz="1700" i="1" spc="-45" dirty="0">
                <a:latin typeface="Roboto"/>
                <a:cs typeface="Roboto"/>
              </a:rPr>
              <a:t>bulan </a:t>
            </a:r>
            <a:r>
              <a:rPr sz="1700" i="1" spc="-405" dirty="0">
                <a:latin typeface="Roboto"/>
                <a:cs typeface="Roboto"/>
              </a:rPr>
              <a:t> </a:t>
            </a:r>
            <a:r>
              <a:rPr sz="1700" i="1" spc="-25" dirty="0">
                <a:latin typeface="Roboto"/>
                <a:cs typeface="Roboto"/>
              </a:rPr>
              <a:t>Mei</a:t>
            </a:r>
            <a:r>
              <a:rPr sz="1700" i="1" spc="-10" dirty="0">
                <a:latin typeface="Roboto"/>
                <a:cs typeface="Roboto"/>
              </a:rPr>
              <a:t> </a:t>
            </a:r>
            <a:r>
              <a:rPr sz="1700" i="1" spc="-30" dirty="0">
                <a:latin typeface="Roboto"/>
                <a:cs typeface="Roboto"/>
              </a:rPr>
              <a:t>2014</a:t>
            </a:r>
            <a:r>
              <a:rPr sz="1700" i="1" spc="-10" dirty="0">
                <a:latin typeface="Roboto"/>
                <a:cs typeface="Roboto"/>
              </a:rPr>
              <a:t> </a:t>
            </a:r>
            <a:r>
              <a:rPr sz="1700" i="1" spc="-40" dirty="0">
                <a:latin typeface="Roboto"/>
                <a:cs typeface="Roboto"/>
              </a:rPr>
              <a:t>dan</a:t>
            </a:r>
            <a:r>
              <a:rPr sz="1700" i="1" spc="-10" dirty="0">
                <a:latin typeface="Roboto"/>
                <a:cs typeface="Roboto"/>
              </a:rPr>
              <a:t> </a:t>
            </a:r>
            <a:r>
              <a:rPr sz="1700" i="1" spc="-30" dirty="0">
                <a:latin typeface="Roboto"/>
                <a:cs typeface="Roboto"/>
              </a:rPr>
              <a:t>terletak</a:t>
            </a:r>
            <a:r>
              <a:rPr sz="1700" i="1" spc="-10" dirty="0">
                <a:latin typeface="Roboto"/>
                <a:cs typeface="Roboto"/>
              </a:rPr>
              <a:t> </a:t>
            </a:r>
            <a:r>
              <a:rPr sz="1700" i="1" spc="-30" dirty="0">
                <a:latin typeface="Roboto"/>
                <a:cs typeface="Roboto"/>
              </a:rPr>
              <a:t>di</a:t>
            </a:r>
            <a:r>
              <a:rPr sz="1700" i="1" spc="-10" dirty="0">
                <a:latin typeface="Roboto"/>
                <a:cs typeface="Roboto"/>
              </a:rPr>
              <a:t> </a:t>
            </a:r>
            <a:r>
              <a:rPr sz="1700" i="1" spc="-30" dirty="0">
                <a:latin typeface="Roboto"/>
                <a:cs typeface="Roboto"/>
              </a:rPr>
              <a:t>kota</a:t>
            </a:r>
            <a:r>
              <a:rPr sz="1700" i="1" spc="-10" dirty="0">
                <a:latin typeface="Roboto"/>
                <a:cs typeface="Roboto"/>
              </a:rPr>
              <a:t> </a:t>
            </a:r>
            <a:r>
              <a:rPr sz="1700" i="1" spc="-45" dirty="0">
                <a:latin typeface="Roboto"/>
                <a:cs typeface="Roboto"/>
              </a:rPr>
              <a:t>San</a:t>
            </a:r>
            <a:r>
              <a:rPr sz="1700" i="1" spc="-10" dirty="0">
                <a:latin typeface="Roboto"/>
                <a:cs typeface="Roboto"/>
              </a:rPr>
              <a:t> </a:t>
            </a:r>
            <a:r>
              <a:rPr sz="1700" i="1" spc="-40" dirty="0">
                <a:latin typeface="Roboto"/>
                <a:cs typeface="Roboto"/>
              </a:rPr>
              <a:t>Francisco</a:t>
            </a:r>
            <a:endParaRPr sz="1700" dirty="0">
              <a:latin typeface="Roboto"/>
              <a:cs typeface="Roboto"/>
            </a:endParaRPr>
          </a:p>
          <a:p>
            <a:pPr marL="415925" indent="-403860">
              <a:lnSpc>
                <a:spcPct val="100000"/>
              </a:lnSpc>
              <a:buAutoNum type="arabicPeriod"/>
              <a:tabLst>
                <a:tab pos="415925" algn="l"/>
                <a:tab pos="416559" algn="l"/>
              </a:tabLst>
            </a:pPr>
            <a:r>
              <a:rPr sz="1700" i="1" spc="-45" dirty="0">
                <a:latin typeface="Roboto"/>
                <a:cs typeface="Roboto"/>
              </a:rPr>
              <a:t>Tampilkan</a:t>
            </a:r>
            <a:r>
              <a:rPr sz="1700" i="1" spc="-10" dirty="0">
                <a:latin typeface="Roboto"/>
                <a:cs typeface="Roboto"/>
              </a:rPr>
              <a:t> </a:t>
            </a:r>
            <a:r>
              <a:rPr sz="1700" i="1" spc="-25" dirty="0">
                <a:latin typeface="Roboto"/>
                <a:cs typeface="Roboto"/>
              </a:rPr>
              <a:t>10</a:t>
            </a:r>
            <a:r>
              <a:rPr sz="1700" i="1" spc="-10" dirty="0">
                <a:latin typeface="Roboto"/>
                <a:cs typeface="Roboto"/>
              </a:rPr>
              <a:t> </a:t>
            </a:r>
            <a:r>
              <a:rPr sz="1700" i="1" spc="-40" dirty="0">
                <a:latin typeface="Roboto"/>
                <a:cs typeface="Roboto"/>
              </a:rPr>
              <a:t>transaksi</a:t>
            </a:r>
            <a:r>
              <a:rPr sz="1700" i="1" spc="-10" dirty="0">
                <a:latin typeface="Roboto"/>
                <a:cs typeface="Roboto"/>
              </a:rPr>
              <a:t> </a:t>
            </a:r>
            <a:r>
              <a:rPr sz="1700" i="1" spc="-45" dirty="0">
                <a:latin typeface="Roboto"/>
                <a:cs typeface="Roboto"/>
              </a:rPr>
              <a:t>barang</a:t>
            </a:r>
            <a:r>
              <a:rPr sz="1700" i="1" spc="-5" dirty="0">
                <a:latin typeface="Roboto"/>
                <a:cs typeface="Roboto"/>
              </a:rPr>
              <a:t> </a:t>
            </a:r>
            <a:r>
              <a:rPr sz="1700" i="1" spc="-55" dirty="0">
                <a:latin typeface="Roboto"/>
                <a:cs typeface="Roboto"/>
              </a:rPr>
              <a:t>yang</a:t>
            </a:r>
            <a:r>
              <a:rPr sz="1700" i="1" spc="-10" dirty="0">
                <a:latin typeface="Roboto"/>
                <a:cs typeface="Roboto"/>
              </a:rPr>
              <a:t> </a:t>
            </a:r>
            <a:r>
              <a:rPr sz="1700" i="1" spc="-35" dirty="0">
                <a:latin typeface="Roboto"/>
                <a:cs typeface="Roboto"/>
              </a:rPr>
              <a:t>paling</a:t>
            </a:r>
            <a:r>
              <a:rPr sz="1700" i="1" spc="-10" dirty="0">
                <a:latin typeface="Roboto"/>
                <a:cs typeface="Roboto"/>
              </a:rPr>
              <a:t> </a:t>
            </a:r>
            <a:r>
              <a:rPr sz="1700" i="1" spc="-45" dirty="0">
                <a:latin typeface="Roboto"/>
                <a:cs typeface="Roboto"/>
              </a:rPr>
              <a:t>menguntungkan</a:t>
            </a:r>
            <a:endParaRPr sz="1700" dirty="0">
              <a:latin typeface="Roboto"/>
              <a:cs typeface="Roboto"/>
            </a:endParaRPr>
          </a:p>
          <a:p>
            <a:pPr marL="415925" indent="-403860">
              <a:lnSpc>
                <a:spcPct val="100000"/>
              </a:lnSpc>
              <a:buAutoNum type="arabicPeriod"/>
              <a:tabLst>
                <a:tab pos="415925" algn="l"/>
                <a:tab pos="416559" algn="l"/>
              </a:tabLst>
            </a:pPr>
            <a:r>
              <a:rPr sz="1700" i="1" spc="-45" dirty="0">
                <a:latin typeface="Roboto"/>
                <a:cs typeface="Roboto"/>
              </a:rPr>
              <a:t>Tampilkan</a:t>
            </a:r>
            <a:r>
              <a:rPr sz="1700" i="1" spc="-15" dirty="0">
                <a:latin typeface="Roboto"/>
                <a:cs typeface="Roboto"/>
              </a:rPr>
              <a:t> </a:t>
            </a:r>
            <a:r>
              <a:rPr sz="1700" i="1" spc="-25" dirty="0">
                <a:latin typeface="Roboto"/>
                <a:cs typeface="Roboto"/>
              </a:rPr>
              <a:t>10</a:t>
            </a:r>
            <a:r>
              <a:rPr sz="1700" i="1" spc="-10" dirty="0">
                <a:latin typeface="Roboto"/>
                <a:cs typeface="Roboto"/>
              </a:rPr>
              <a:t> </a:t>
            </a:r>
            <a:r>
              <a:rPr sz="1700" i="1" spc="-40" dirty="0">
                <a:latin typeface="Roboto"/>
                <a:cs typeface="Roboto"/>
              </a:rPr>
              <a:t>transaksi</a:t>
            </a:r>
            <a:r>
              <a:rPr sz="1700" i="1" spc="-10" dirty="0">
                <a:latin typeface="Roboto"/>
                <a:cs typeface="Roboto"/>
              </a:rPr>
              <a:t> </a:t>
            </a:r>
            <a:r>
              <a:rPr sz="1700" i="1" spc="-40" dirty="0">
                <a:latin typeface="Roboto"/>
                <a:cs typeface="Roboto"/>
              </a:rPr>
              <a:t>dengan</a:t>
            </a:r>
            <a:r>
              <a:rPr sz="1700" i="1" spc="-10" dirty="0">
                <a:latin typeface="Roboto"/>
                <a:cs typeface="Roboto"/>
              </a:rPr>
              <a:t> </a:t>
            </a:r>
            <a:r>
              <a:rPr sz="1700" i="1" spc="-35" dirty="0">
                <a:latin typeface="Roboto"/>
                <a:cs typeface="Roboto"/>
              </a:rPr>
              <a:t>nilai</a:t>
            </a:r>
            <a:r>
              <a:rPr sz="1700" i="1" spc="-10" dirty="0">
                <a:latin typeface="Roboto"/>
                <a:cs typeface="Roboto"/>
              </a:rPr>
              <a:t> </a:t>
            </a:r>
            <a:r>
              <a:rPr sz="1700" i="1" spc="-35" dirty="0">
                <a:latin typeface="Roboto"/>
                <a:cs typeface="Roboto"/>
              </a:rPr>
              <a:t>paling</a:t>
            </a:r>
            <a:r>
              <a:rPr sz="1700" i="1" spc="-10" dirty="0">
                <a:latin typeface="Roboto"/>
                <a:cs typeface="Roboto"/>
              </a:rPr>
              <a:t> </a:t>
            </a:r>
            <a:r>
              <a:rPr sz="1700" i="1" spc="-35" dirty="0">
                <a:latin typeface="Roboto"/>
                <a:cs typeface="Roboto"/>
              </a:rPr>
              <a:t>besar</a:t>
            </a:r>
            <a:endParaRPr sz="1700" dirty="0">
              <a:latin typeface="Roboto"/>
              <a:cs typeface="Roboto"/>
            </a:endParaRPr>
          </a:p>
        </p:txBody>
      </p:sp>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30" dirty="0"/>
              <a:t>#RintisKarirImpian</a:t>
            </a:r>
          </a:p>
        </p:txBody>
      </p:sp>
      <p:sp>
        <p:nvSpPr>
          <p:cNvPr id="4" name="object 2">
            <a:extLst>
              <a:ext uri="{FF2B5EF4-FFF2-40B4-BE49-F238E27FC236}">
                <a16:creationId xmlns:a16="http://schemas.microsoft.com/office/drawing/2014/main" id="{DFA19B55-5D39-91EA-EF08-772B21E40445}"/>
              </a:ext>
            </a:extLst>
          </p:cNvPr>
          <p:cNvSpPr txBox="1"/>
          <p:nvPr/>
        </p:nvSpPr>
        <p:spPr>
          <a:xfrm>
            <a:off x="2468562" y="438150"/>
            <a:ext cx="4206875" cy="320601"/>
          </a:xfrm>
          <a:prstGeom prst="rect">
            <a:avLst/>
          </a:prstGeom>
        </p:spPr>
        <p:txBody>
          <a:bodyPr vert="horz" wrap="square" lIns="0" tIns="12700" rIns="0" bIns="0" rtlCol="0">
            <a:spAutoFit/>
          </a:bodyPr>
          <a:lstStyle/>
          <a:p>
            <a:pPr marL="2540" algn="ctr">
              <a:lnSpc>
                <a:spcPct val="100000"/>
              </a:lnSpc>
              <a:spcBef>
                <a:spcPts val="100"/>
              </a:spcBef>
            </a:pPr>
            <a:r>
              <a:rPr sz="2000" b="1" dirty="0">
                <a:solidFill>
                  <a:srgbClr val="18919B"/>
                </a:solidFill>
                <a:latin typeface="Roboto"/>
                <a:cs typeface="Roboto"/>
              </a:rPr>
              <a:t>EXERCISE</a:t>
            </a:r>
            <a:endParaRPr sz="2000" dirty="0">
              <a:latin typeface="Roboto"/>
              <a:cs typeface="Roboto"/>
            </a:endParaRPr>
          </a:p>
        </p:txBody>
      </p:sp>
      <p:pic>
        <p:nvPicPr>
          <p:cNvPr id="6" name="Picture 5">
            <a:extLst>
              <a:ext uri="{FF2B5EF4-FFF2-40B4-BE49-F238E27FC236}">
                <a16:creationId xmlns:a16="http://schemas.microsoft.com/office/drawing/2014/main" id="{8F0B36E0-0BF7-A438-5D3E-486D1F63B079}"/>
              </a:ext>
            </a:extLst>
          </p:cNvPr>
          <p:cNvPicPr>
            <a:picLocks noChangeAspect="1"/>
          </p:cNvPicPr>
          <p:nvPr/>
        </p:nvPicPr>
        <p:blipFill>
          <a:blip r:embed="rId2"/>
          <a:stretch>
            <a:fillRect/>
          </a:stretch>
        </p:blipFill>
        <p:spPr>
          <a:xfrm>
            <a:off x="0" y="2283441"/>
            <a:ext cx="9144000" cy="210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30" dirty="0"/>
              <a:t>#RintisKarirImpian</a:t>
            </a:r>
          </a:p>
        </p:txBody>
      </p:sp>
      <p:sp>
        <p:nvSpPr>
          <p:cNvPr id="4" name="object 2">
            <a:extLst>
              <a:ext uri="{FF2B5EF4-FFF2-40B4-BE49-F238E27FC236}">
                <a16:creationId xmlns:a16="http://schemas.microsoft.com/office/drawing/2014/main" id="{DFA19B55-5D39-91EA-EF08-772B21E40445}"/>
              </a:ext>
            </a:extLst>
          </p:cNvPr>
          <p:cNvSpPr txBox="1"/>
          <p:nvPr/>
        </p:nvSpPr>
        <p:spPr>
          <a:xfrm>
            <a:off x="2468562" y="438150"/>
            <a:ext cx="4206875" cy="320601"/>
          </a:xfrm>
          <a:prstGeom prst="rect">
            <a:avLst/>
          </a:prstGeom>
        </p:spPr>
        <p:txBody>
          <a:bodyPr vert="horz" wrap="square" lIns="0" tIns="12700" rIns="0" bIns="0" rtlCol="0">
            <a:spAutoFit/>
          </a:bodyPr>
          <a:lstStyle/>
          <a:p>
            <a:pPr marL="2540" algn="ctr">
              <a:lnSpc>
                <a:spcPct val="100000"/>
              </a:lnSpc>
              <a:spcBef>
                <a:spcPts val="100"/>
              </a:spcBef>
            </a:pPr>
            <a:r>
              <a:rPr sz="2000" b="1" dirty="0">
                <a:solidFill>
                  <a:srgbClr val="18919B"/>
                </a:solidFill>
                <a:latin typeface="Roboto"/>
                <a:cs typeface="Roboto"/>
              </a:rPr>
              <a:t>EXERCISE</a:t>
            </a:r>
            <a:endParaRPr sz="2000" dirty="0">
              <a:latin typeface="Roboto"/>
              <a:cs typeface="Roboto"/>
            </a:endParaRPr>
          </a:p>
        </p:txBody>
      </p:sp>
      <p:pic>
        <p:nvPicPr>
          <p:cNvPr id="7" name="Picture 6">
            <a:extLst>
              <a:ext uri="{FF2B5EF4-FFF2-40B4-BE49-F238E27FC236}">
                <a16:creationId xmlns:a16="http://schemas.microsoft.com/office/drawing/2014/main" id="{47BD7A5F-3BB7-C66A-0B6E-239490E0BA81}"/>
              </a:ext>
            </a:extLst>
          </p:cNvPr>
          <p:cNvPicPr>
            <a:picLocks noChangeAspect="1"/>
          </p:cNvPicPr>
          <p:nvPr/>
        </p:nvPicPr>
        <p:blipFill>
          <a:blip r:embed="rId2"/>
          <a:stretch>
            <a:fillRect/>
          </a:stretch>
        </p:blipFill>
        <p:spPr>
          <a:xfrm>
            <a:off x="0" y="1258444"/>
            <a:ext cx="9144000" cy="585013"/>
          </a:xfrm>
          <a:prstGeom prst="rect">
            <a:avLst/>
          </a:prstGeom>
        </p:spPr>
      </p:pic>
      <p:pic>
        <p:nvPicPr>
          <p:cNvPr id="9" name="Picture 8">
            <a:extLst>
              <a:ext uri="{FF2B5EF4-FFF2-40B4-BE49-F238E27FC236}">
                <a16:creationId xmlns:a16="http://schemas.microsoft.com/office/drawing/2014/main" id="{FBBCFF2F-F644-BDD4-63D3-C7B734572030}"/>
              </a:ext>
            </a:extLst>
          </p:cNvPr>
          <p:cNvPicPr>
            <a:picLocks noChangeAspect="1"/>
          </p:cNvPicPr>
          <p:nvPr/>
        </p:nvPicPr>
        <p:blipFill>
          <a:blip r:embed="rId3"/>
          <a:stretch>
            <a:fillRect/>
          </a:stretch>
        </p:blipFill>
        <p:spPr>
          <a:xfrm>
            <a:off x="3762351" y="2343150"/>
            <a:ext cx="1615580" cy="1165961"/>
          </a:xfrm>
          <a:prstGeom prst="rect">
            <a:avLst/>
          </a:prstGeom>
        </p:spPr>
      </p:pic>
    </p:spTree>
    <p:extLst>
      <p:ext uri="{BB962C8B-B14F-4D97-AF65-F5344CB8AC3E}">
        <p14:creationId xmlns:p14="http://schemas.microsoft.com/office/powerpoint/2010/main" val="251802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30" dirty="0"/>
              <a:t>#RintisKarirImpian</a:t>
            </a:r>
          </a:p>
        </p:txBody>
      </p:sp>
      <p:sp>
        <p:nvSpPr>
          <p:cNvPr id="4" name="object 2">
            <a:extLst>
              <a:ext uri="{FF2B5EF4-FFF2-40B4-BE49-F238E27FC236}">
                <a16:creationId xmlns:a16="http://schemas.microsoft.com/office/drawing/2014/main" id="{DFA19B55-5D39-91EA-EF08-772B21E40445}"/>
              </a:ext>
            </a:extLst>
          </p:cNvPr>
          <p:cNvSpPr txBox="1"/>
          <p:nvPr/>
        </p:nvSpPr>
        <p:spPr>
          <a:xfrm>
            <a:off x="2468562" y="438150"/>
            <a:ext cx="4206875" cy="320601"/>
          </a:xfrm>
          <a:prstGeom prst="rect">
            <a:avLst/>
          </a:prstGeom>
        </p:spPr>
        <p:txBody>
          <a:bodyPr vert="horz" wrap="square" lIns="0" tIns="12700" rIns="0" bIns="0" rtlCol="0">
            <a:spAutoFit/>
          </a:bodyPr>
          <a:lstStyle/>
          <a:p>
            <a:pPr marL="2540" algn="ctr">
              <a:lnSpc>
                <a:spcPct val="100000"/>
              </a:lnSpc>
              <a:spcBef>
                <a:spcPts val="100"/>
              </a:spcBef>
            </a:pPr>
            <a:r>
              <a:rPr sz="2000" b="1" dirty="0">
                <a:solidFill>
                  <a:srgbClr val="18919B"/>
                </a:solidFill>
                <a:latin typeface="Roboto"/>
                <a:cs typeface="Roboto"/>
              </a:rPr>
              <a:t>EXERCISE</a:t>
            </a:r>
            <a:endParaRPr sz="2000" dirty="0">
              <a:latin typeface="Roboto"/>
              <a:cs typeface="Roboto"/>
            </a:endParaRPr>
          </a:p>
        </p:txBody>
      </p:sp>
      <p:pic>
        <p:nvPicPr>
          <p:cNvPr id="5" name="Picture 4">
            <a:extLst>
              <a:ext uri="{FF2B5EF4-FFF2-40B4-BE49-F238E27FC236}">
                <a16:creationId xmlns:a16="http://schemas.microsoft.com/office/drawing/2014/main" id="{C87E7A09-CC08-3316-5B95-C861C6C9E7D4}"/>
              </a:ext>
            </a:extLst>
          </p:cNvPr>
          <p:cNvPicPr>
            <a:picLocks noChangeAspect="1"/>
          </p:cNvPicPr>
          <p:nvPr/>
        </p:nvPicPr>
        <p:blipFill>
          <a:blip r:embed="rId2"/>
          <a:stretch>
            <a:fillRect/>
          </a:stretch>
        </p:blipFill>
        <p:spPr>
          <a:xfrm>
            <a:off x="3657520" y="819150"/>
            <a:ext cx="1828958" cy="800169"/>
          </a:xfrm>
          <a:prstGeom prst="rect">
            <a:avLst/>
          </a:prstGeom>
        </p:spPr>
      </p:pic>
      <p:pic>
        <p:nvPicPr>
          <p:cNvPr id="8" name="Picture 7">
            <a:extLst>
              <a:ext uri="{FF2B5EF4-FFF2-40B4-BE49-F238E27FC236}">
                <a16:creationId xmlns:a16="http://schemas.microsoft.com/office/drawing/2014/main" id="{986A6C0D-DF5D-F37F-72A4-8192D0E7B485}"/>
              </a:ext>
            </a:extLst>
          </p:cNvPr>
          <p:cNvPicPr>
            <a:picLocks noChangeAspect="1"/>
          </p:cNvPicPr>
          <p:nvPr/>
        </p:nvPicPr>
        <p:blipFill>
          <a:blip r:embed="rId3"/>
          <a:stretch>
            <a:fillRect/>
          </a:stretch>
        </p:blipFill>
        <p:spPr>
          <a:xfrm>
            <a:off x="0" y="1702571"/>
            <a:ext cx="9144000" cy="1738358"/>
          </a:xfrm>
          <a:prstGeom prst="rect">
            <a:avLst/>
          </a:prstGeom>
        </p:spPr>
      </p:pic>
    </p:spTree>
    <p:extLst>
      <p:ext uri="{BB962C8B-B14F-4D97-AF65-F5344CB8AC3E}">
        <p14:creationId xmlns:p14="http://schemas.microsoft.com/office/powerpoint/2010/main" val="64970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30" dirty="0"/>
              <a:t>#RintisKarirImpian</a:t>
            </a:r>
          </a:p>
        </p:txBody>
      </p:sp>
      <p:sp>
        <p:nvSpPr>
          <p:cNvPr id="4" name="object 2">
            <a:extLst>
              <a:ext uri="{FF2B5EF4-FFF2-40B4-BE49-F238E27FC236}">
                <a16:creationId xmlns:a16="http://schemas.microsoft.com/office/drawing/2014/main" id="{DFA19B55-5D39-91EA-EF08-772B21E40445}"/>
              </a:ext>
            </a:extLst>
          </p:cNvPr>
          <p:cNvSpPr txBox="1"/>
          <p:nvPr/>
        </p:nvSpPr>
        <p:spPr>
          <a:xfrm>
            <a:off x="2468562" y="438150"/>
            <a:ext cx="4206875" cy="320601"/>
          </a:xfrm>
          <a:prstGeom prst="rect">
            <a:avLst/>
          </a:prstGeom>
        </p:spPr>
        <p:txBody>
          <a:bodyPr vert="horz" wrap="square" lIns="0" tIns="12700" rIns="0" bIns="0" rtlCol="0">
            <a:spAutoFit/>
          </a:bodyPr>
          <a:lstStyle/>
          <a:p>
            <a:pPr marL="2540" algn="ctr">
              <a:lnSpc>
                <a:spcPct val="100000"/>
              </a:lnSpc>
              <a:spcBef>
                <a:spcPts val="100"/>
              </a:spcBef>
            </a:pPr>
            <a:r>
              <a:rPr sz="2000" b="1" dirty="0">
                <a:solidFill>
                  <a:srgbClr val="18919B"/>
                </a:solidFill>
                <a:latin typeface="Roboto"/>
                <a:cs typeface="Roboto"/>
              </a:rPr>
              <a:t>EXERCISE</a:t>
            </a:r>
            <a:endParaRPr sz="2000" dirty="0">
              <a:latin typeface="Roboto"/>
              <a:cs typeface="Roboto"/>
            </a:endParaRPr>
          </a:p>
        </p:txBody>
      </p:sp>
      <p:pic>
        <p:nvPicPr>
          <p:cNvPr id="2" name="Picture 1">
            <a:extLst>
              <a:ext uri="{FF2B5EF4-FFF2-40B4-BE49-F238E27FC236}">
                <a16:creationId xmlns:a16="http://schemas.microsoft.com/office/drawing/2014/main" id="{428678D7-175D-1E6D-72BC-9D133021FCA9}"/>
              </a:ext>
            </a:extLst>
          </p:cNvPr>
          <p:cNvPicPr>
            <a:picLocks noChangeAspect="1"/>
          </p:cNvPicPr>
          <p:nvPr/>
        </p:nvPicPr>
        <p:blipFill>
          <a:blip r:embed="rId2"/>
          <a:stretch>
            <a:fillRect/>
          </a:stretch>
        </p:blipFill>
        <p:spPr>
          <a:xfrm>
            <a:off x="0" y="819151"/>
            <a:ext cx="9144000" cy="1905000"/>
          </a:xfrm>
          <a:prstGeom prst="rect">
            <a:avLst/>
          </a:prstGeom>
        </p:spPr>
      </p:pic>
      <p:pic>
        <p:nvPicPr>
          <p:cNvPr id="7" name="Picture 6">
            <a:extLst>
              <a:ext uri="{FF2B5EF4-FFF2-40B4-BE49-F238E27FC236}">
                <a16:creationId xmlns:a16="http://schemas.microsoft.com/office/drawing/2014/main" id="{8E8DA3E3-D2E1-C8AD-5FDB-9D4EF7DB0692}"/>
              </a:ext>
            </a:extLst>
          </p:cNvPr>
          <p:cNvPicPr>
            <a:picLocks noChangeAspect="1"/>
          </p:cNvPicPr>
          <p:nvPr/>
        </p:nvPicPr>
        <p:blipFill>
          <a:blip r:embed="rId3"/>
          <a:stretch>
            <a:fillRect/>
          </a:stretch>
        </p:blipFill>
        <p:spPr>
          <a:xfrm>
            <a:off x="3021194" y="2811578"/>
            <a:ext cx="3101609" cy="2046172"/>
          </a:xfrm>
          <a:prstGeom prst="rect">
            <a:avLst/>
          </a:prstGeom>
        </p:spPr>
      </p:pic>
    </p:spTree>
    <p:extLst>
      <p:ext uri="{BB962C8B-B14F-4D97-AF65-F5344CB8AC3E}">
        <p14:creationId xmlns:p14="http://schemas.microsoft.com/office/powerpoint/2010/main" val="154666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6985" rIns="0" bIns="0" rtlCol="0">
            <a:spAutoFit/>
          </a:bodyPr>
          <a:lstStyle/>
          <a:p>
            <a:pPr marL="12700">
              <a:lnSpc>
                <a:spcPct val="100000"/>
              </a:lnSpc>
              <a:spcBef>
                <a:spcPts val="55"/>
              </a:spcBef>
            </a:pPr>
            <a:r>
              <a:rPr spc="-130" dirty="0"/>
              <a:t>#RintisKarirImpian</a:t>
            </a:r>
          </a:p>
        </p:txBody>
      </p:sp>
      <p:sp>
        <p:nvSpPr>
          <p:cNvPr id="4" name="object 2">
            <a:extLst>
              <a:ext uri="{FF2B5EF4-FFF2-40B4-BE49-F238E27FC236}">
                <a16:creationId xmlns:a16="http://schemas.microsoft.com/office/drawing/2014/main" id="{DFA19B55-5D39-91EA-EF08-772B21E40445}"/>
              </a:ext>
            </a:extLst>
          </p:cNvPr>
          <p:cNvSpPr txBox="1"/>
          <p:nvPr/>
        </p:nvSpPr>
        <p:spPr>
          <a:xfrm>
            <a:off x="2468562" y="438150"/>
            <a:ext cx="4206875" cy="320601"/>
          </a:xfrm>
          <a:prstGeom prst="rect">
            <a:avLst/>
          </a:prstGeom>
        </p:spPr>
        <p:txBody>
          <a:bodyPr vert="horz" wrap="square" lIns="0" tIns="12700" rIns="0" bIns="0" rtlCol="0">
            <a:spAutoFit/>
          </a:bodyPr>
          <a:lstStyle/>
          <a:p>
            <a:pPr marL="2540" algn="ctr">
              <a:lnSpc>
                <a:spcPct val="100000"/>
              </a:lnSpc>
              <a:spcBef>
                <a:spcPts val="100"/>
              </a:spcBef>
            </a:pPr>
            <a:r>
              <a:rPr sz="2000" b="1" dirty="0">
                <a:solidFill>
                  <a:srgbClr val="18919B"/>
                </a:solidFill>
                <a:latin typeface="Roboto"/>
                <a:cs typeface="Roboto"/>
              </a:rPr>
              <a:t>EXERCISE</a:t>
            </a:r>
            <a:endParaRPr sz="2000" dirty="0">
              <a:latin typeface="Roboto"/>
              <a:cs typeface="Roboto"/>
            </a:endParaRPr>
          </a:p>
        </p:txBody>
      </p:sp>
      <p:pic>
        <p:nvPicPr>
          <p:cNvPr id="6" name="Picture 5">
            <a:extLst>
              <a:ext uri="{FF2B5EF4-FFF2-40B4-BE49-F238E27FC236}">
                <a16:creationId xmlns:a16="http://schemas.microsoft.com/office/drawing/2014/main" id="{210D5003-8C0F-1285-87E3-FDFEEEADD6A7}"/>
              </a:ext>
            </a:extLst>
          </p:cNvPr>
          <p:cNvPicPr>
            <a:picLocks noChangeAspect="1"/>
          </p:cNvPicPr>
          <p:nvPr/>
        </p:nvPicPr>
        <p:blipFill>
          <a:blip r:embed="rId2"/>
          <a:stretch>
            <a:fillRect/>
          </a:stretch>
        </p:blipFill>
        <p:spPr>
          <a:xfrm>
            <a:off x="3726105" y="758751"/>
            <a:ext cx="1691787" cy="830652"/>
          </a:xfrm>
          <a:prstGeom prst="rect">
            <a:avLst/>
          </a:prstGeom>
        </p:spPr>
      </p:pic>
      <p:pic>
        <p:nvPicPr>
          <p:cNvPr id="9" name="Picture 8">
            <a:extLst>
              <a:ext uri="{FF2B5EF4-FFF2-40B4-BE49-F238E27FC236}">
                <a16:creationId xmlns:a16="http://schemas.microsoft.com/office/drawing/2014/main" id="{F3018C41-8C9A-D039-454A-6ED521C7CD82}"/>
              </a:ext>
            </a:extLst>
          </p:cNvPr>
          <p:cNvPicPr>
            <a:picLocks noChangeAspect="1"/>
          </p:cNvPicPr>
          <p:nvPr/>
        </p:nvPicPr>
        <p:blipFill>
          <a:blip r:embed="rId3"/>
          <a:stretch>
            <a:fillRect/>
          </a:stretch>
        </p:blipFill>
        <p:spPr>
          <a:xfrm>
            <a:off x="0" y="1681678"/>
            <a:ext cx="9144000" cy="1780143"/>
          </a:xfrm>
          <a:prstGeom prst="rect">
            <a:avLst/>
          </a:prstGeom>
        </p:spPr>
      </p:pic>
    </p:spTree>
    <p:extLst>
      <p:ext uri="{BB962C8B-B14F-4D97-AF65-F5344CB8AC3E}">
        <p14:creationId xmlns:p14="http://schemas.microsoft.com/office/powerpoint/2010/main" val="1498753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632</Words>
  <Application>Microsoft Office PowerPoint</Application>
  <PresentationFormat>On-screen Show (16:9)</PresentationFormat>
  <Paragraphs>41</Paragraphs>
  <Slides>11</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Caveat</vt:lpstr>
      <vt:lpstr>Roboto</vt:lpstr>
      <vt:lpstr>Roboto Medium</vt:lpstr>
      <vt:lpstr>Times New Roman</vt:lpstr>
      <vt:lpstr>Trebuchet MS</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SQL Basic 3: Analyzing Business Data.pptx</dc:title>
  <cp:lastModifiedBy>MUHAMMAD RIZKY ANUGRAH</cp:lastModifiedBy>
  <cp:revision>1</cp:revision>
  <dcterms:created xsi:type="dcterms:W3CDTF">2023-06-13T02:50:06Z</dcterms:created>
  <dcterms:modified xsi:type="dcterms:W3CDTF">2023-06-13T03:41:53Z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