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63" r:id="rId4"/>
    <p:sldId id="258" r:id="rId5"/>
    <p:sldId id="265" r:id="rId6"/>
    <p:sldId id="264" r:id="rId7"/>
    <p:sldId id="266" r:id="rId8"/>
    <p:sldId id="267" r:id="rId9"/>
    <p:sldId id="268" r:id="rId10"/>
    <p:sldId id="269" r:id="rId11"/>
    <p:sldId id="262" r:id="rId12"/>
  </p:sldIdLst>
  <p:sldSz cx="9144000" cy="5143500" type="screen16x9"/>
  <p:notesSz cx="6858000" cy="9144000"/>
  <p:embeddedFontLst>
    <p:embeddedFont>
      <p:font typeface="Caveat" panose="020B0604020202020204" charset="0"/>
      <p:regular r:id="rId14"/>
      <p:bold r:id="rId15"/>
    </p:embeddedFont>
    <p:embeddedFont>
      <p:font typeface="Roboto" panose="02000000000000000000" pitchFamily="2" charset="0"/>
      <p:regular r:id="rId16"/>
      <p:bold r:id="rId17"/>
      <p:italic r:id="rId18"/>
      <p:boldItalic r:id="rId19"/>
    </p:embeddedFont>
    <p:embeddedFont>
      <p:font typeface="Roboto Medium"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jb15ez8Z/Kujxvdjki915lLwBbc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AE8E81-0C16-428D-9596-9A31508015BF}" v="8" dt="2023-06-13T19:08:43.7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RIZKY ANUGRAH" userId="a03762c2-d410-4f5d-882e-a2eb0437aee7" providerId="ADAL" clId="{F7AE8E81-0C16-428D-9596-9A31508015BF}"/>
    <pc:docChg chg="undo custSel addSld delSld modSld">
      <pc:chgData name="MUHAMMAD RIZKY ANUGRAH" userId="a03762c2-d410-4f5d-882e-a2eb0437aee7" providerId="ADAL" clId="{F7AE8E81-0C16-428D-9596-9A31508015BF}" dt="2023-06-13T19:09:32.057" v="94" actId="1076"/>
      <pc:docMkLst>
        <pc:docMk/>
      </pc:docMkLst>
      <pc:sldChg chg="modSp mod">
        <pc:chgData name="MUHAMMAD RIZKY ANUGRAH" userId="a03762c2-d410-4f5d-882e-a2eb0437aee7" providerId="ADAL" clId="{F7AE8E81-0C16-428D-9596-9A31508015BF}" dt="2023-06-13T18:44:37.117" v="27" actId="14100"/>
        <pc:sldMkLst>
          <pc:docMk/>
          <pc:sldMk cId="0" sldId="256"/>
        </pc:sldMkLst>
        <pc:spChg chg="mod">
          <ac:chgData name="MUHAMMAD RIZKY ANUGRAH" userId="a03762c2-d410-4f5d-882e-a2eb0437aee7" providerId="ADAL" clId="{F7AE8E81-0C16-428D-9596-9A31508015BF}" dt="2023-06-13T18:44:37.117" v="27" actId="14100"/>
          <ac:spMkLst>
            <pc:docMk/>
            <pc:sldMk cId="0" sldId="256"/>
            <ac:spMk id="58" creationId="{00000000-0000-0000-0000-000000000000}"/>
          </ac:spMkLst>
        </pc:spChg>
      </pc:sldChg>
      <pc:sldChg chg="modSp mod">
        <pc:chgData name="MUHAMMAD RIZKY ANUGRAH" userId="a03762c2-d410-4f5d-882e-a2eb0437aee7" providerId="ADAL" clId="{F7AE8E81-0C16-428D-9596-9A31508015BF}" dt="2023-06-13T18:52:10.205" v="49" actId="123"/>
        <pc:sldMkLst>
          <pc:docMk/>
          <pc:sldMk cId="0" sldId="257"/>
        </pc:sldMkLst>
        <pc:spChg chg="mod">
          <ac:chgData name="MUHAMMAD RIZKY ANUGRAH" userId="a03762c2-d410-4f5d-882e-a2eb0437aee7" providerId="ADAL" clId="{F7AE8E81-0C16-428D-9596-9A31508015BF}" dt="2023-06-13T18:52:10.205" v="49" actId="123"/>
          <ac:spMkLst>
            <pc:docMk/>
            <pc:sldMk cId="0" sldId="257"/>
            <ac:spMk id="86" creationId="{00000000-0000-0000-0000-000000000000}"/>
          </ac:spMkLst>
        </pc:spChg>
      </pc:sldChg>
      <pc:sldChg chg="del">
        <pc:chgData name="MUHAMMAD RIZKY ANUGRAH" userId="a03762c2-d410-4f5d-882e-a2eb0437aee7" providerId="ADAL" clId="{F7AE8E81-0C16-428D-9596-9A31508015BF}" dt="2023-06-13T18:48:51.932" v="29" actId="47"/>
        <pc:sldMkLst>
          <pc:docMk/>
          <pc:sldMk cId="0" sldId="259"/>
        </pc:sldMkLst>
      </pc:sldChg>
      <pc:sldChg chg="add">
        <pc:chgData name="MUHAMMAD RIZKY ANUGRAH" userId="a03762c2-d410-4f5d-882e-a2eb0437aee7" providerId="ADAL" clId="{F7AE8E81-0C16-428D-9596-9A31508015BF}" dt="2023-06-13T18:48:49.911" v="28"/>
        <pc:sldMkLst>
          <pc:docMk/>
          <pc:sldMk cId="0" sldId="262"/>
        </pc:sldMkLst>
      </pc:sldChg>
      <pc:sldChg chg="modSp add mod">
        <pc:chgData name="MUHAMMAD RIZKY ANUGRAH" userId="a03762c2-d410-4f5d-882e-a2eb0437aee7" providerId="ADAL" clId="{F7AE8E81-0C16-428D-9596-9A31508015BF}" dt="2023-06-13T18:52:06.790" v="48" actId="123"/>
        <pc:sldMkLst>
          <pc:docMk/>
          <pc:sldMk cId="4134419086" sldId="263"/>
        </pc:sldMkLst>
        <pc:spChg chg="mod">
          <ac:chgData name="MUHAMMAD RIZKY ANUGRAH" userId="a03762c2-d410-4f5d-882e-a2eb0437aee7" providerId="ADAL" clId="{F7AE8E81-0C16-428D-9596-9A31508015BF}" dt="2023-06-13T18:52:06.790" v="48" actId="123"/>
          <ac:spMkLst>
            <pc:docMk/>
            <pc:sldMk cId="4134419086" sldId="263"/>
            <ac:spMk id="86" creationId="{00000000-0000-0000-0000-000000000000}"/>
          </ac:spMkLst>
        </pc:spChg>
      </pc:sldChg>
      <pc:sldChg chg="addSp delSp modSp add mod">
        <pc:chgData name="MUHAMMAD RIZKY ANUGRAH" userId="a03762c2-d410-4f5d-882e-a2eb0437aee7" providerId="ADAL" clId="{F7AE8E81-0C16-428D-9596-9A31508015BF}" dt="2023-06-13T19:05:09.501" v="63" actId="1076"/>
        <pc:sldMkLst>
          <pc:docMk/>
          <pc:sldMk cId="3079905092" sldId="264"/>
        </pc:sldMkLst>
        <pc:spChg chg="del">
          <ac:chgData name="MUHAMMAD RIZKY ANUGRAH" userId="a03762c2-d410-4f5d-882e-a2eb0437aee7" providerId="ADAL" clId="{F7AE8E81-0C16-428D-9596-9A31508015BF}" dt="2023-06-13T19:04:21.421" v="59" actId="478"/>
          <ac:spMkLst>
            <pc:docMk/>
            <pc:sldMk cId="3079905092" sldId="264"/>
            <ac:spMk id="108" creationId="{00000000-0000-0000-0000-000000000000}"/>
          </ac:spMkLst>
        </pc:spChg>
        <pc:picChg chg="add mod">
          <ac:chgData name="MUHAMMAD RIZKY ANUGRAH" userId="a03762c2-d410-4f5d-882e-a2eb0437aee7" providerId="ADAL" clId="{F7AE8E81-0C16-428D-9596-9A31508015BF}" dt="2023-06-13T19:05:09.501" v="63" actId="1076"/>
          <ac:picMkLst>
            <pc:docMk/>
            <pc:sldMk cId="3079905092" sldId="264"/>
            <ac:picMk id="3" creationId="{8201C2C7-C708-6877-D200-3748A62EFFD0}"/>
          </ac:picMkLst>
        </pc:picChg>
        <pc:picChg chg="add">
          <ac:chgData name="MUHAMMAD RIZKY ANUGRAH" userId="a03762c2-d410-4f5d-882e-a2eb0437aee7" providerId="ADAL" clId="{F7AE8E81-0C16-428D-9596-9A31508015BF}" dt="2023-06-13T19:05:05.885" v="62" actId="22"/>
          <ac:picMkLst>
            <pc:docMk/>
            <pc:sldMk cId="3079905092" sldId="264"/>
            <ac:picMk id="5" creationId="{C73461B5-896A-987E-5CDD-C0020D043907}"/>
          </ac:picMkLst>
        </pc:picChg>
      </pc:sldChg>
      <pc:sldChg chg="addSp delSp modSp add mod">
        <pc:chgData name="MUHAMMAD RIZKY ANUGRAH" userId="a03762c2-d410-4f5d-882e-a2eb0437aee7" providerId="ADAL" clId="{F7AE8E81-0C16-428D-9596-9A31508015BF}" dt="2023-06-13T19:04:02.398" v="58" actId="1076"/>
        <pc:sldMkLst>
          <pc:docMk/>
          <pc:sldMk cId="2790679539" sldId="265"/>
        </pc:sldMkLst>
        <pc:spChg chg="del">
          <ac:chgData name="MUHAMMAD RIZKY ANUGRAH" userId="a03762c2-d410-4f5d-882e-a2eb0437aee7" providerId="ADAL" clId="{F7AE8E81-0C16-428D-9596-9A31508015BF}" dt="2023-06-13T19:03:41.665" v="52" actId="478"/>
          <ac:spMkLst>
            <pc:docMk/>
            <pc:sldMk cId="2790679539" sldId="265"/>
            <ac:spMk id="108" creationId="{00000000-0000-0000-0000-000000000000}"/>
          </ac:spMkLst>
        </pc:spChg>
        <pc:picChg chg="add mod">
          <ac:chgData name="MUHAMMAD RIZKY ANUGRAH" userId="a03762c2-d410-4f5d-882e-a2eb0437aee7" providerId="ADAL" clId="{F7AE8E81-0C16-428D-9596-9A31508015BF}" dt="2023-06-13T19:04:02.398" v="58" actId="1076"/>
          <ac:picMkLst>
            <pc:docMk/>
            <pc:sldMk cId="2790679539" sldId="265"/>
            <ac:picMk id="3" creationId="{D17B53A7-0F8C-0A6B-C93E-89FF8C905CDC}"/>
          </ac:picMkLst>
        </pc:picChg>
      </pc:sldChg>
      <pc:sldChg chg="addSp delSp modSp add mod">
        <pc:chgData name="MUHAMMAD RIZKY ANUGRAH" userId="a03762c2-d410-4f5d-882e-a2eb0437aee7" providerId="ADAL" clId="{F7AE8E81-0C16-428D-9596-9A31508015BF}" dt="2023-06-13T19:06:02.048" v="71" actId="1076"/>
        <pc:sldMkLst>
          <pc:docMk/>
          <pc:sldMk cId="3742011756" sldId="266"/>
        </pc:sldMkLst>
        <pc:picChg chg="del">
          <ac:chgData name="MUHAMMAD RIZKY ANUGRAH" userId="a03762c2-d410-4f5d-882e-a2eb0437aee7" providerId="ADAL" clId="{F7AE8E81-0C16-428D-9596-9A31508015BF}" dt="2023-06-13T19:05:28.098" v="65" actId="478"/>
          <ac:picMkLst>
            <pc:docMk/>
            <pc:sldMk cId="3742011756" sldId="266"/>
            <ac:picMk id="3" creationId="{8201C2C7-C708-6877-D200-3748A62EFFD0}"/>
          </ac:picMkLst>
        </pc:picChg>
        <pc:picChg chg="add mod">
          <ac:chgData name="MUHAMMAD RIZKY ANUGRAH" userId="a03762c2-d410-4f5d-882e-a2eb0437aee7" providerId="ADAL" clId="{F7AE8E81-0C16-428D-9596-9A31508015BF}" dt="2023-06-13T19:05:30.727" v="67" actId="1076"/>
          <ac:picMkLst>
            <pc:docMk/>
            <pc:sldMk cId="3742011756" sldId="266"/>
            <ac:picMk id="4" creationId="{EA269D9F-28FA-1923-34D7-AB4DBC21310F}"/>
          </ac:picMkLst>
        </pc:picChg>
        <pc:picChg chg="del mod">
          <ac:chgData name="MUHAMMAD RIZKY ANUGRAH" userId="a03762c2-d410-4f5d-882e-a2eb0437aee7" providerId="ADAL" clId="{F7AE8E81-0C16-428D-9596-9A31508015BF}" dt="2023-06-13T19:05:58.122" v="69" actId="478"/>
          <ac:picMkLst>
            <pc:docMk/>
            <pc:sldMk cId="3742011756" sldId="266"/>
            <ac:picMk id="5" creationId="{C73461B5-896A-987E-5CDD-C0020D043907}"/>
          </ac:picMkLst>
        </pc:picChg>
        <pc:picChg chg="add mod">
          <ac:chgData name="MUHAMMAD RIZKY ANUGRAH" userId="a03762c2-d410-4f5d-882e-a2eb0437aee7" providerId="ADAL" clId="{F7AE8E81-0C16-428D-9596-9A31508015BF}" dt="2023-06-13T19:06:02.048" v="71" actId="1076"/>
          <ac:picMkLst>
            <pc:docMk/>
            <pc:sldMk cId="3742011756" sldId="266"/>
            <ac:picMk id="7" creationId="{CBF023E3-8969-1353-0DF5-A88B0FD39E5D}"/>
          </ac:picMkLst>
        </pc:picChg>
      </pc:sldChg>
      <pc:sldChg chg="addSp delSp modSp add mod">
        <pc:chgData name="MUHAMMAD RIZKY ANUGRAH" userId="a03762c2-d410-4f5d-882e-a2eb0437aee7" providerId="ADAL" clId="{F7AE8E81-0C16-428D-9596-9A31508015BF}" dt="2023-06-13T19:06:51.135" v="78" actId="1076"/>
        <pc:sldMkLst>
          <pc:docMk/>
          <pc:sldMk cId="483301755" sldId="267"/>
        </pc:sldMkLst>
        <pc:picChg chg="add mod">
          <ac:chgData name="MUHAMMAD RIZKY ANUGRAH" userId="a03762c2-d410-4f5d-882e-a2eb0437aee7" providerId="ADAL" clId="{F7AE8E81-0C16-428D-9596-9A31508015BF}" dt="2023-06-13T19:06:30.572" v="75" actId="1076"/>
          <ac:picMkLst>
            <pc:docMk/>
            <pc:sldMk cId="483301755" sldId="267"/>
            <ac:picMk id="3" creationId="{44410421-4139-ACB6-BB9F-ECDC62C9A0D0}"/>
          </ac:picMkLst>
        </pc:picChg>
        <pc:picChg chg="del">
          <ac:chgData name="MUHAMMAD RIZKY ANUGRAH" userId="a03762c2-d410-4f5d-882e-a2eb0437aee7" providerId="ADAL" clId="{F7AE8E81-0C16-428D-9596-9A31508015BF}" dt="2023-06-13T19:06:27.273" v="73" actId="478"/>
          <ac:picMkLst>
            <pc:docMk/>
            <pc:sldMk cId="483301755" sldId="267"/>
            <ac:picMk id="4" creationId="{EA269D9F-28FA-1923-34D7-AB4DBC21310F}"/>
          </ac:picMkLst>
        </pc:picChg>
        <pc:picChg chg="add mod">
          <ac:chgData name="MUHAMMAD RIZKY ANUGRAH" userId="a03762c2-d410-4f5d-882e-a2eb0437aee7" providerId="ADAL" clId="{F7AE8E81-0C16-428D-9596-9A31508015BF}" dt="2023-06-13T19:06:51.135" v="78" actId="1076"/>
          <ac:picMkLst>
            <pc:docMk/>
            <pc:sldMk cId="483301755" sldId="267"/>
            <ac:picMk id="6" creationId="{F88D9433-1DBD-AB03-1FAD-C895A8324AB2}"/>
          </ac:picMkLst>
        </pc:picChg>
        <pc:picChg chg="del">
          <ac:chgData name="MUHAMMAD RIZKY ANUGRAH" userId="a03762c2-d410-4f5d-882e-a2eb0437aee7" providerId="ADAL" clId="{F7AE8E81-0C16-428D-9596-9A31508015BF}" dt="2023-06-13T19:06:46.982" v="76" actId="478"/>
          <ac:picMkLst>
            <pc:docMk/>
            <pc:sldMk cId="483301755" sldId="267"/>
            <ac:picMk id="7" creationId="{CBF023E3-8969-1353-0DF5-A88B0FD39E5D}"/>
          </ac:picMkLst>
        </pc:picChg>
      </pc:sldChg>
      <pc:sldChg chg="addSp delSp modSp add mod">
        <pc:chgData name="MUHAMMAD RIZKY ANUGRAH" userId="a03762c2-d410-4f5d-882e-a2eb0437aee7" providerId="ADAL" clId="{F7AE8E81-0C16-428D-9596-9A31508015BF}" dt="2023-06-13T19:08:40.543" v="87" actId="1076"/>
        <pc:sldMkLst>
          <pc:docMk/>
          <pc:sldMk cId="3660210417" sldId="268"/>
        </pc:sldMkLst>
        <pc:picChg chg="del">
          <ac:chgData name="MUHAMMAD RIZKY ANUGRAH" userId="a03762c2-d410-4f5d-882e-a2eb0437aee7" providerId="ADAL" clId="{F7AE8E81-0C16-428D-9596-9A31508015BF}" dt="2023-06-13T19:07:58.393" v="80" actId="478"/>
          <ac:picMkLst>
            <pc:docMk/>
            <pc:sldMk cId="3660210417" sldId="268"/>
            <ac:picMk id="3" creationId="{44410421-4139-ACB6-BB9F-ECDC62C9A0D0}"/>
          </ac:picMkLst>
        </pc:picChg>
        <pc:picChg chg="add mod">
          <ac:chgData name="MUHAMMAD RIZKY ANUGRAH" userId="a03762c2-d410-4f5d-882e-a2eb0437aee7" providerId="ADAL" clId="{F7AE8E81-0C16-428D-9596-9A31508015BF}" dt="2023-06-13T19:08:00.976" v="82" actId="1076"/>
          <ac:picMkLst>
            <pc:docMk/>
            <pc:sldMk cId="3660210417" sldId="268"/>
            <ac:picMk id="4" creationId="{483BBE3E-03A8-B9E5-5B48-108CEDEF8A52}"/>
          </ac:picMkLst>
        </pc:picChg>
        <pc:picChg chg="del">
          <ac:chgData name="MUHAMMAD RIZKY ANUGRAH" userId="a03762c2-d410-4f5d-882e-a2eb0437aee7" providerId="ADAL" clId="{F7AE8E81-0C16-428D-9596-9A31508015BF}" dt="2023-06-13T19:08:02.272" v="83" actId="478"/>
          <ac:picMkLst>
            <pc:docMk/>
            <pc:sldMk cId="3660210417" sldId="268"/>
            <ac:picMk id="6" creationId="{F88D9433-1DBD-AB03-1FAD-C895A8324AB2}"/>
          </ac:picMkLst>
        </pc:picChg>
        <pc:picChg chg="add mod">
          <ac:chgData name="MUHAMMAD RIZKY ANUGRAH" userId="a03762c2-d410-4f5d-882e-a2eb0437aee7" providerId="ADAL" clId="{F7AE8E81-0C16-428D-9596-9A31508015BF}" dt="2023-06-13T19:08:40.543" v="87" actId="1076"/>
          <ac:picMkLst>
            <pc:docMk/>
            <pc:sldMk cId="3660210417" sldId="268"/>
            <ac:picMk id="7" creationId="{59ACA829-2A9A-26E6-6ACC-B624D887F9A6}"/>
          </ac:picMkLst>
        </pc:picChg>
      </pc:sldChg>
      <pc:sldChg chg="addSp delSp modSp add mod">
        <pc:chgData name="MUHAMMAD RIZKY ANUGRAH" userId="a03762c2-d410-4f5d-882e-a2eb0437aee7" providerId="ADAL" clId="{F7AE8E81-0C16-428D-9596-9A31508015BF}" dt="2023-06-13T19:09:32.057" v="94" actId="1076"/>
        <pc:sldMkLst>
          <pc:docMk/>
          <pc:sldMk cId="2669124889" sldId="269"/>
        </pc:sldMkLst>
        <pc:picChg chg="add mod">
          <ac:chgData name="MUHAMMAD RIZKY ANUGRAH" userId="a03762c2-d410-4f5d-882e-a2eb0437aee7" providerId="ADAL" clId="{F7AE8E81-0C16-428D-9596-9A31508015BF}" dt="2023-06-13T19:09:17.173" v="91" actId="1076"/>
          <ac:picMkLst>
            <pc:docMk/>
            <pc:sldMk cId="2669124889" sldId="269"/>
            <ac:picMk id="3" creationId="{C92A8028-E400-0CA2-D890-DD4447226D97}"/>
          </ac:picMkLst>
        </pc:picChg>
        <pc:picChg chg="del">
          <ac:chgData name="MUHAMMAD RIZKY ANUGRAH" userId="a03762c2-d410-4f5d-882e-a2eb0437aee7" providerId="ADAL" clId="{F7AE8E81-0C16-428D-9596-9A31508015BF}" dt="2023-06-13T19:09:14.062" v="89" actId="478"/>
          <ac:picMkLst>
            <pc:docMk/>
            <pc:sldMk cId="2669124889" sldId="269"/>
            <ac:picMk id="4" creationId="{483BBE3E-03A8-B9E5-5B48-108CEDEF8A52}"/>
          </ac:picMkLst>
        </pc:picChg>
        <pc:picChg chg="add mod">
          <ac:chgData name="MUHAMMAD RIZKY ANUGRAH" userId="a03762c2-d410-4f5d-882e-a2eb0437aee7" providerId="ADAL" clId="{F7AE8E81-0C16-428D-9596-9A31508015BF}" dt="2023-06-13T19:09:32.057" v="94" actId="1076"/>
          <ac:picMkLst>
            <pc:docMk/>
            <pc:sldMk cId="2669124889" sldId="269"/>
            <ac:picMk id="6" creationId="{81AE7BBD-61A2-BEA3-292F-3DB14DD26EFF}"/>
          </ac:picMkLst>
        </pc:picChg>
        <pc:picChg chg="del">
          <ac:chgData name="MUHAMMAD RIZKY ANUGRAH" userId="a03762c2-d410-4f5d-882e-a2eb0437aee7" providerId="ADAL" clId="{F7AE8E81-0C16-428D-9596-9A31508015BF}" dt="2023-06-13T19:09:29.890" v="92" actId="478"/>
          <ac:picMkLst>
            <pc:docMk/>
            <pc:sldMk cId="2669124889" sldId="269"/>
            <ac:picMk id="7" creationId="{59ACA829-2A9A-26E6-6ACC-B624D887F9A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3" name="Google Shape;5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206032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ca19f643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1ca19f643b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1893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09862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75148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029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53791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48437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5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3" name="Google Shape;13;p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4" name="Google Shape;14;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7" name="Google Shape;1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0" name="Google Shape;20;p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1" name="Google Shape;2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1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1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1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1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1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1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2" name="Google Shape;42;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A2A7"/>
        </a:solidFill>
        <a:effectLst/>
      </p:bgPr>
    </p:bg>
    <p:spTree>
      <p:nvGrpSpPr>
        <p:cNvPr id="1" name="Shape 54"/>
        <p:cNvGrpSpPr/>
        <p:nvPr/>
      </p:nvGrpSpPr>
      <p:grpSpPr>
        <a:xfrm>
          <a:off x="0" y="0"/>
          <a:ext cx="0" cy="0"/>
          <a:chOff x="0" y="0"/>
          <a:chExt cx="0" cy="0"/>
        </a:xfrm>
      </p:grpSpPr>
      <p:pic>
        <p:nvPicPr>
          <p:cNvPr id="55" name="Google Shape;55;p1"/>
          <p:cNvPicPr preferRelativeResize="0"/>
          <p:nvPr/>
        </p:nvPicPr>
        <p:blipFill rotWithShape="1">
          <a:blip r:embed="rId3">
            <a:alphaModFix/>
          </a:blip>
          <a:srcRect/>
          <a:stretch/>
        </p:blipFill>
        <p:spPr>
          <a:xfrm>
            <a:off x="7868850" y="186749"/>
            <a:ext cx="1053300" cy="462131"/>
          </a:xfrm>
          <a:prstGeom prst="rect">
            <a:avLst/>
          </a:prstGeom>
          <a:noFill/>
          <a:ln>
            <a:noFill/>
          </a:ln>
        </p:spPr>
      </p:pic>
      <p:pic>
        <p:nvPicPr>
          <p:cNvPr id="56" name="Google Shape;56;p1"/>
          <p:cNvPicPr preferRelativeResize="0"/>
          <p:nvPr/>
        </p:nvPicPr>
        <p:blipFill rotWithShape="1">
          <a:blip r:embed="rId4">
            <a:alphaModFix/>
          </a:blip>
          <a:srcRect l="44385" r="23207" b="4798"/>
          <a:stretch/>
        </p:blipFill>
        <p:spPr>
          <a:xfrm>
            <a:off x="0" y="0"/>
            <a:ext cx="2622848" cy="5143501"/>
          </a:xfrm>
          <a:prstGeom prst="rect">
            <a:avLst/>
          </a:prstGeom>
          <a:noFill/>
          <a:ln>
            <a:noFill/>
          </a:ln>
        </p:spPr>
      </p:pic>
      <p:sp>
        <p:nvSpPr>
          <p:cNvPr id="57" name="Google Shape;57;p1"/>
          <p:cNvSpPr txBox="1"/>
          <p:nvPr/>
        </p:nvSpPr>
        <p:spPr>
          <a:xfrm>
            <a:off x="2902325" y="406300"/>
            <a:ext cx="3183300" cy="3693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FFFFFF"/>
                </a:solidFill>
                <a:latin typeface="Roboto"/>
                <a:ea typeface="Roboto"/>
                <a:cs typeface="Roboto"/>
                <a:sym typeface="Roboto"/>
              </a:rPr>
              <a:t>Data Analyst</a:t>
            </a:r>
            <a:endParaRPr sz="2400" b="1" i="0" u="none" strike="noStrike" cap="none">
              <a:solidFill>
                <a:srgbClr val="000000"/>
              </a:solidFill>
              <a:latin typeface="Roboto"/>
              <a:ea typeface="Roboto"/>
              <a:cs typeface="Roboto"/>
              <a:sym typeface="Roboto"/>
            </a:endParaRPr>
          </a:p>
        </p:txBody>
      </p:sp>
      <p:sp>
        <p:nvSpPr>
          <p:cNvPr id="58" name="Google Shape;58;p1"/>
          <p:cNvSpPr txBox="1"/>
          <p:nvPr/>
        </p:nvSpPr>
        <p:spPr>
          <a:xfrm>
            <a:off x="2971724" y="3509885"/>
            <a:ext cx="3414207" cy="304699"/>
          </a:xfrm>
          <a:prstGeom prst="rect">
            <a:avLst/>
          </a:prstGeom>
          <a:noFill/>
          <a:ln>
            <a:noFill/>
          </a:ln>
        </p:spPr>
        <p:txBody>
          <a:bodyPr spcFirstLastPara="1" wrap="square" lIns="0" tIns="0" rIns="0" bIns="0" anchor="t" anchorCtr="0">
            <a:spAutoFit/>
          </a:bodyPr>
          <a:lstStyle/>
          <a:p>
            <a:pPr marL="0" marR="0" lvl="0" indent="0" algn="l" rtl="0">
              <a:lnSpc>
                <a:spcPct val="110004"/>
              </a:lnSpc>
              <a:spcBef>
                <a:spcPts val="0"/>
              </a:spcBef>
              <a:spcAft>
                <a:spcPts val="0"/>
              </a:spcAft>
              <a:buClr>
                <a:srgbClr val="000000"/>
              </a:buClr>
              <a:buSzPts val="1800"/>
              <a:buFont typeface="Arial"/>
              <a:buNone/>
            </a:pPr>
            <a:r>
              <a:rPr lang="en" sz="1800" b="0" i="0" u="none" strike="noStrike" cap="none" dirty="0">
                <a:solidFill>
                  <a:srgbClr val="FFFFFF"/>
                </a:solidFill>
                <a:latin typeface="Roboto"/>
                <a:ea typeface="Roboto"/>
                <a:cs typeface="Roboto"/>
                <a:sym typeface="Roboto"/>
              </a:rPr>
              <a:t>Oleh: </a:t>
            </a:r>
            <a:r>
              <a:rPr lang="en" sz="1800" dirty="0">
                <a:solidFill>
                  <a:srgbClr val="FFFFFF"/>
                </a:solidFill>
                <a:latin typeface="Roboto"/>
                <a:ea typeface="Roboto"/>
                <a:cs typeface="Roboto"/>
                <a:sym typeface="Roboto"/>
              </a:rPr>
              <a:t>Muhammad Rizky Anugrah</a:t>
            </a:r>
            <a:endParaRPr sz="1800" b="0" i="0" u="none" strike="noStrike" cap="none" dirty="0">
              <a:solidFill>
                <a:srgbClr val="000000"/>
              </a:solidFill>
              <a:latin typeface="Roboto"/>
              <a:ea typeface="Roboto"/>
              <a:cs typeface="Roboto"/>
              <a:sym typeface="Roboto"/>
            </a:endParaRPr>
          </a:p>
        </p:txBody>
      </p:sp>
      <p:sp>
        <p:nvSpPr>
          <p:cNvPr id="59" name="Google Shape;59;p1"/>
          <p:cNvSpPr txBox="1"/>
          <p:nvPr/>
        </p:nvSpPr>
        <p:spPr>
          <a:xfrm>
            <a:off x="2917050" y="1275900"/>
            <a:ext cx="6005100" cy="1717800"/>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rgbClr val="000000"/>
              </a:buClr>
              <a:buSzPts val="6800"/>
              <a:buFont typeface="Arial"/>
              <a:buNone/>
            </a:pPr>
            <a:r>
              <a:rPr lang="en" sz="6200" b="1" dirty="0">
                <a:solidFill>
                  <a:srgbClr val="FFFFFF"/>
                </a:solidFill>
                <a:latin typeface="Roboto"/>
                <a:ea typeface="Roboto"/>
                <a:cs typeface="Roboto"/>
                <a:sym typeface="Roboto"/>
              </a:rPr>
              <a:t>Practice SQL for Data Analysis </a:t>
            </a:r>
            <a:endParaRPr sz="6200" b="1" i="0" u="none" strike="noStrike" cap="none" dirty="0">
              <a:solidFill>
                <a:srgbClr val="FFFFFF"/>
              </a:solidFill>
              <a:latin typeface="Roboto"/>
              <a:ea typeface="Roboto"/>
              <a:cs typeface="Roboto"/>
              <a:sym typeface="Roboto"/>
            </a:endParaRPr>
          </a:p>
        </p:txBody>
      </p:sp>
      <p:cxnSp>
        <p:nvCxnSpPr>
          <p:cNvPr id="60" name="Google Shape;60;p1"/>
          <p:cNvCxnSpPr/>
          <p:nvPr/>
        </p:nvCxnSpPr>
        <p:spPr>
          <a:xfrm>
            <a:off x="2971725" y="4074671"/>
            <a:ext cx="1053300" cy="0"/>
          </a:xfrm>
          <a:prstGeom prst="straightConnector1">
            <a:avLst/>
          </a:prstGeom>
          <a:noFill/>
          <a:ln w="47625" cap="rnd" cmpd="sng">
            <a:solidFill>
              <a:srgbClr val="FFFFFF"/>
            </a:solidFill>
            <a:prstDash val="solid"/>
            <a:round/>
            <a:headEnd type="none" w="sm" len="sm"/>
            <a:tailEnd type="none" w="sm" len="sm"/>
          </a:ln>
        </p:spPr>
      </p:cxnSp>
      <p:sp>
        <p:nvSpPr>
          <p:cNvPr id="61" name="Google Shape;61;p1"/>
          <p:cNvSpPr/>
          <p:nvPr/>
        </p:nvSpPr>
        <p:spPr>
          <a:xfrm>
            <a:off x="2971725" y="4345442"/>
            <a:ext cx="3808149" cy="586519"/>
          </a:xfrm>
          <a:custGeom>
            <a:avLst/>
            <a:gdLst/>
            <a:ahLst/>
            <a:cxnLst/>
            <a:rect l="l" t="t" r="r" b="b"/>
            <a:pathLst>
              <a:path w="2347087" h="361491" extrusionOk="0">
                <a:moveTo>
                  <a:pt x="30498" y="0"/>
                </a:moveTo>
                <a:lnTo>
                  <a:pt x="2316590" y="0"/>
                </a:lnTo>
                <a:cubicBezTo>
                  <a:pt x="2324678" y="0"/>
                  <a:pt x="2332435" y="3213"/>
                  <a:pt x="2338155" y="8933"/>
                </a:cubicBezTo>
                <a:cubicBezTo>
                  <a:pt x="2343874" y="14652"/>
                  <a:pt x="2347087" y="22409"/>
                  <a:pt x="2347087" y="30498"/>
                </a:cubicBezTo>
                <a:lnTo>
                  <a:pt x="2347087" y="330993"/>
                </a:lnTo>
                <a:cubicBezTo>
                  <a:pt x="2347087" y="339082"/>
                  <a:pt x="2343874" y="346839"/>
                  <a:pt x="2338155" y="352558"/>
                </a:cubicBezTo>
                <a:cubicBezTo>
                  <a:pt x="2332435" y="358278"/>
                  <a:pt x="2324678" y="361491"/>
                  <a:pt x="2316590" y="361491"/>
                </a:cubicBezTo>
                <a:lnTo>
                  <a:pt x="30498" y="361491"/>
                </a:lnTo>
                <a:cubicBezTo>
                  <a:pt x="22409" y="361491"/>
                  <a:pt x="14652" y="358278"/>
                  <a:pt x="8933" y="352558"/>
                </a:cubicBezTo>
                <a:cubicBezTo>
                  <a:pt x="3213" y="346839"/>
                  <a:pt x="0" y="339082"/>
                  <a:pt x="0" y="330993"/>
                </a:cubicBezTo>
                <a:lnTo>
                  <a:pt x="0" y="30498"/>
                </a:lnTo>
                <a:cubicBezTo>
                  <a:pt x="0" y="22409"/>
                  <a:pt x="3213" y="14652"/>
                  <a:pt x="8933" y="8933"/>
                </a:cubicBezTo>
                <a:cubicBezTo>
                  <a:pt x="14652" y="3213"/>
                  <a:pt x="22409" y="0"/>
                  <a:pt x="30498" y="0"/>
                </a:cubicBezTo>
                <a:close/>
              </a:path>
            </a:pathLst>
          </a:custGeom>
          <a:solidFill>
            <a:srgbClr val="1155CC"/>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
          <p:cNvSpPr txBox="1"/>
          <p:nvPr/>
        </p:nvSpPr>
        <p:spPr>
          <a:xfrm>
            <a:off x="3128550" y="4423125"/>
            <a:ext cx="3571200" cy="4464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FFFFFF"/>
                </a:solidFill>
                <a:latin typeface="Roboto"/>
                <a:ea typeface="Roboto"/>
                <a:cs typeface="Roboto"/>
                <a:sym typeface="Roboto"/>
              </a:rPr>
              <a:t>JOIN THE BEST UPSKILLING COMMUNITY</a:t>
            </a:r>
            <a:endParaRPr sz="7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500"/>
              <a:buFont typeface="Arial"/>
              <a:buNone/>
            </a:pPr>
            <a:r>
              <a:rPr lang="en" sz="1500" b="1" i="0" u="none" strike="noStrike" cap="none">
                <a:solidFill>
                  <a:srgbClr val="FFFFFF"/>
                </a:solidFill>
                <a:latin typeface="Roboto"/>
                <a:ea typeface="Roboto"/>
                <a:cs typeface="Roboto"/>
                <a:sym typeface="Roboto"/>
              </a:rPr>
              <a:t>WITH ME at</a:t>
            </a:r>
            <a:r>
              <a:rPr lang="en" sz="1500" b="0" i="0" u="none" strike="noStrike" cap="none">
                <a:solidFill>
                  <a:srgbClr val="FFFFFF"/>
                </a:solidFill>
                <a:latin typeface="Roboto Medium"/>
                <a:ea typeface="Roboto Medium"/>
                <a:cs typeface="Roboto Medium"/>
                <a:sym typeface="Roboto Medium"/>
              </a:rPr>
              <a:t> myskill.id/bootcamp</a:t>
            </a:r>
            <a:endParaRPr sz="700" b="0" i="0" u="none" strike="noStrike" cap="none">
              <a:solidFill>
                <a:srgbClr val="000000"/>
              </a:solidFill>
              <a:latin typeface="Roboto"/>
              <a:ea typeface="Roboto"/>
              <a:cs typeface="Roboto"/>
              <a:sym typeface="Roboto"/>
            </a:endParaRPr>
          </a:p>
        </p:txBody>
      </p:sp>
      <p:sp>
        <p:nvSpPr>
          <p:cNvPr id="63" name="Google Shape;63;p1"/>
          <p:cNvSpPr txBox="1"/>
          <p:nvPr/>
        </p:nvSpPr>
        <p:spPr>
          <a:xfrm>
            <a:off x="2826125" y="76200"/>
            <a:ext cx="3115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Roboto"/>
                <a:ea typeface="Roboto"/>
                <a:cs typeface="Roboto"/>
                <a:sym typeface="Roboto"/>
              </a:rPr>
              <a:t>FULLSTACK INTENSIVE BOOTCAMP</a:t>
            </a:r>
            <a:endParaRPr sz="1400" b="0" i="0" u="none" strike="noStrike" cap="none">
              <a:solidFill>
                <a:srgbClr val="000000"/>
              </a:solidFill>
              <a:latin typeface="Arial"/>
              <a:ea typeface="Arial"/>
              <a:cs typeface="Arial"/>
              <a:sym typeface="Arial"/>
            </a:endParaRPr>
          </a:p>
        </p:txBody>
      </p:sp>
      <p:sp>
        <p:nvSpPr>
          <p:cNvPr id="64" name="Google Shape;64;p1"/>
          <p:cNvSpPr txBox="1"/>
          <p:nvPr/>
        </p:nvSpPr>
        <p:spPr>
          <a:xfrm>
            <a:off x="6950475" y="4500100"/>
            <a:ext cx="2140800" cy="277200"/>
          </a:xfrm>
          <a:prstGeom prst="rect">
            <a:avLst/>
          </a:prstGeom>
          <a:noFill/>
          <a:ln>
            <a:noFill/>
          </a:ln>
        </p:spPr>
        <p:txBody>
          <a:bodyPr spcFirstLastPara="1" wrap="square" lIns="0" tIns="0" rIns="0" bIns="0" anchor="t" anchorCtr="0">
            <a:spAutoFit/>
          </a:bodyPr>
          <a:lstStyle/>
          <a:p>
            <a:pPr marL="0" marR="0" lvl="0" indent="0" algn="l" rtl="0">
              <a:lnSpc>
                <a:spcPct val="110004"/>
              </a:lnSpc>
              <a:spcBef>
                <a:spcPts val="0"/>
              </a:spcBef>
              <a:spcAft>
                <a:spcPts val="0"/>
              </a:spcAft>
              <a:buClr>
                <a:srgbClr val="000000"/>
              </a:buClr>
              <a:buSzPts val="1800"/>
              <a:buFont typeface="Arial"/>
              <a:buNone/>
            </a:pPr>
            <a:r>
              <a:rPr lang="en" sz="1800" b="0" i="0" u="none" strike="noStrike" cap="none">
                <a:solidFill>
                  <a:srgbClr val="FFFFFF"/>
                </a:solidFill>
                <a:latin typeface="Roboto"/>
                <a:ea typeface="Roboto"/>
                <a:cs typeface="Roboto"/>
                <a:sym typeface="Roboto"/>
              </a:rPr>
              <a:t>MINI PORTOFOLIO</a:t>
            </a:r>
            <a:endParaRPr sz="1800" b="0" i="0" u="none" strike="noStrike" cap="none">
              <a:solidFill>
                <a:srgbClr val="000000"/>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grpSp>
        <p:nvGrpSpPr>
          <p:cNvPr id="91" name="Google Shape;91;p3"/>
          <p:cNvGrpSpPr/>
          <p:nvPr/>
        </p:nvGrpSpPr>
        <p:grpSpPr>
          <a:xfrm>
            <a:off x="3854590" y="4740700"/>
            <a:ext cx="1434817" cy="389011"/>
            <a:chOff x="3248325" y="4588800"/>
            <a:chExt cx="2045939" cy="554700"/>
          </a:xfrm>
        </p:grpSpPr>
        <p:sp>
          <p:nvSpPr>
            <p:cNvPr id="92" name="Google Shape;92;p3"/>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3"/>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3"/>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5" name="Google Shape;95;p3"/>
          <p:cNvGrpSpPr/>
          <p:nvPr/>
        </p:nvGrpSpPr>
        <p:grpSpPr>
          <a:xfrm>
            <a:off x="8325085" y="65157"/>
            <a:ext cx="763768" cy="752531"/>
            <a:chOff x="695950" y="3458000"/>
            <a:chExt cx="966550" cy="952450"/>
          </a:xfrm>
        </p:grpSpPr>
        <p:sp>
          <p:nvSpPr>
            <p:cNvPr id="96" name="Google Shape;96;p3"/>
            <p:cNvSpPr/>
            <p:nvPr/>
          </p:nvSpPr>
          <p:spPr>
            <a:xfrm>
              <a:off x="69595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3"/>
            <p:cNvSpPr/>
            <p:nvPr/>
          </p:nvSpPr>
          <p:spPr>
            <a:xfrm>
              <a:off x="1065675"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3"/>
            <p:cNvSpPr/>
            <p:nvPr/>
          </p:nvSpPr>
          <p:spPr>
            <a:xfrm>
              <a:off x="143540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3"/>
            <p:cNvSpPr/>
            <p:nvPr/>
          </p:nvSpPr>
          <p:spPr>
            <a:xfrm>
              <a:off x="69595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3"/>
            <p:cNvSpPr/>
            <p:nvPr/>
          </p:nvSpPr>
          <p:spPr>
            <a:xfrm>
              <a:off x="1065675"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3"/>
            <p:cNvSpPr/>
            <p:nvPr/>
          </p:nvSpPr>
          <p:spPr>
            <a:xfrm>
              <a:off x="143540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3"/>
            <p:cNvSpPr/>
            <p:nvPr/>
          </p:nvSpPr>
          <p:spPr>
            <a:xfrm>
              <a:off x="69595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3"/>
            <p:cNvSpPr/>
            <p:nvPr/>
          </p:nvSpPr>
          <p:spPr>
            <a:xfrm>
              <a:off x="1065675"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3"/>
            <p:cNvSpPr/>
            <p:nvPr/>
          </p:nvSpPr>
          <p:spPr>
            <a:xfrm>
              <a:off x="143540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5" name="Google Shape;105;p3"/>
          <p:cNvSpPr txBox="1"/>
          <p:nvPr/>
        </p:nvSpPr>
        <p:spPr>
          <a:xfrm>
            <a:off x="212775" y="4649600"/>
            <a:ext cx="14349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18919B"/>
                </a:solidFill>
                <a:latin typeface="Caveat"/>
                <a:ea typeface="Caveat"/>
                <a:cs typeface="Caveat"/>
                <a:sym typeface="Caveat"/>
              </a:rPr>
              <a:t>#RintisKarirImpian</a:t>
            </a:r>
            <a:endParaRPr sz="1100" b="1" i="0" u="none" strike="noStrike" cap="none">
              <a:solidFill>
                <a:srgbClr val="18919B"/>
              </a:solidFill>
              <a:latin typeface="Caveat"/>
              <a:ea typeface="Caveat"/>
              <a:cs typeface="Caveat"/>
              <a:sym typeface="Caveat"/>
            </a:endParaRPr>
          </a:p>
        </p:txBody>
      </p:sp>
      <p:pic>
        <p:nvPicPr>
          <p:cNvPr id="106" name="Google Shape;106;p3"/>
          <p:cNvPicPr preferRelativeResize="0"/>
          <p:nvPr/>
        </p:nvPicPr>
        <p:blipFill rotWithShape="1">
          <a:blip r:embed="rId3">
            <a:alphaModFix/>
          </a:blip>
          <a:srcRect/>
          <a:stretch/>
        </p:blipFill>
        <p:spPr>
          <a:xfrm>
            <a:off x="8410175" y="4803796"/>
            <a:ext cx="558450" cy="262804"/>
          </a:xfrm>
          <a:prstGeom prst="rect">
            <a:avLst/>
          </a:prstGeom>
          <a:noFill/>
          <a:ln>
            <a:noFill/>
          </a:ln>
        </p:spPr>
      </p:pic>
      <p:sp>
        <p:nvSpPr>
          <p:cNvPr id="107" name="Google Shape;107;p3"/>
          <p:cNvSpPr txBox="1"/>
          <p:nvPr/>
        </p:nvSpPr>
        <p:spPr>
          <a:xfrm>
            <a:off x="359325" y="164275"/>
            <a:ext cx="78846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3600" b="1" i="0" u="none" strike="noStrike" cap="none">
                <a:solidFill>
                  <a:srgbClr val="18919B"/>
                </a:solidFill>
                <a:latin typeface="Roboto"/>
                <a:ea typeface="Roboto"/>
                <a:cs typeface="Roboto"/>
                <a:sym typeface="Roboto"/>
              </a:rPr>
              <a:t>15 MINS: LET’S DO THIS!</a:t>
            </a:r>
            <a:endParaRPr sz="3600" b="1" i="0" u="none" strike="noStrike" cap="none">
              <a:solidFill>
                <a:srgbClr val="18919B"/>
              </a:solidFill>
              <a:latin typeface="Roboto"/>
              <a:ea typeface="Roboto"/>
              <a:cs typeface="Roboto"/>
              <a:sym typeface="Roboto"/>
            </a:endParaRPr>
          </a:p>
        </p:txBody>
      </p:sp>
      <p:pic>
        <p:nvPicPr>
          <p:cNvPr id="3" name="Picture 2">
            <a:extLst>
              <a:ext uri="{FF2B5EF4-FFF2-40B4-BE49-F238E27FC236}">
                <a16:creationId xmlns:a16="http://schemas.microsoft.com/office/drawing/2014/main" id="{C92A8028-E400-0CA2-D890-DD4447226D97}"/>
              </a:ext>
            </a:extLst>
          </p:cNvPr>
          <p:cNvPicPr>
            <a:picLocks noChangeAspect="1"/>
          </p:cNvPicPr>
          <p:nvPr/>
        </p:nvPicPr>
        <p:blipFill>
          <a:blip r:embed="rId4"/>
          <a:stretch>
            <a:fillRect/>
          </a:stretch>
        </p:blipFill>
        <p:spPr>
          <a:xfrm>
            <a:off x="3025000" y="1092449"/>
            <a:ext cx="3093988" cy="1066892"/>
          </a:xfrm>
          <a:prstGeom prst="rect">
            <a:avLst/>
          </a:prstGeom>
        </p:spPr>
      </p:pic>
      <p:pic>
        <p:nvPicPr>
          <p:cNvPr id="6" name="Picture 5">
            <a:extLst>
              <a:ext uri="{FF2B5EF4-FFF2-40B4-BE49-F238E27FC236}">
                <a16:creationId xmlns:a16="http://schemas.microsoft.com/office/drawing/2014/main" id="{81AE7BBD-61A2-BEA3-292F-3DB14DD26EFF}"/>
              </a:ext>
            </a:extLst>
          </p:cNvPr>
          <p:cNvPicPr>
            <a:picLocks noChangeAspect="1"/>
          </p:cNvPicPr>
          <p:nvPr/>
        </p:nvPicPr>
        <p:blipFill>
          <a:blip r:embed="rId5"/>
          <a:stretch>
            <a:fillRect/>
          </a:stretch>
        </p:blipFill>
        <p:spPr>
          <a:xfrm>
            <a:off x="3154551" y="2485206"/>
            <a:ext cx="2834886" cy="693480"/>
          </a:xfrm>
          <a:prstGeom prst="rect">
            <a:avLst/>
          </a:prstGeom>
        </p:spPr>
      </p:pic>
    </p:spTree>
    <p:extLst>
      <p:ext uri="{BB962C8B-B14F-4D97-AF65-F5344CB8AC3E}">
        <p14:creationId xmlns:p14="http://schemas.microsoft.com/office/powerpoint/2010/main" val="2669124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1ca19f643bd_0_0"/>
          <p:cNvSpPr txBox="1"/>
          <p:nvPr/>
        </p:nvSpPr>
        <p:spPr>
          <a:xfrm>
            <a:off x="332350" y="299525"/>
            <a:ext cx="8520600" cy="1309500"/>
          </a:xfrm>
          <a:prstGeom prst="rect">
            <a:avLst/>
          </a:prstGeom>
          <a:noFill/>
          <a:ln>
            <a:noFill/>
          </a:ln>
        </p:spPr>
        <p:txBody>
          <a:bodyPr spcFirstLastPara="1" wrap="square" lIns="91425" tIns="91425" rIns="91425" bIns="91425" anchor="b" anchorCtr="0">
            <a:normAutofit/>
          </a:bodyPr>
          <a:lstStyle/>
          <a:p>
            <a:pPr marL="0" marR="0" lvl="0" indent="0" algn="l" rtl="0">
              <a:lnSpc>
                <a:spcPct val="100000"/>
              </a:lnSpc>
              <a:spcBef>
                <a:spcPts val="0"/>
              </a:spcBef>
              <a:spcAft>
                <a:spcPts val="0"/>
              </a:spcAft>
              <a:buClr>
                <a:srgbClr val="000000"/>
              </a:buClr>
              <a:buSzPts val="5200"/>
              <a:buFont typeface="Arial"/>
              <a:buNone/>
            </a:pPr>
            <a:r>
              <a:rPr lang="en" sz="5200" b="1" i="0" u="none" strike="noStrike" cap="none">
                <a:solidFill>
                  <a:srgbClr val="0097A7"/>
                </a:solidFill>
                <a:latin typeface="Roboto"/>
                <a:ea typeface="Roboto"/>
                <a:cs typeface="Roboto"/>
                <a:sym typeface="Roboto"/>
              </a:rPr>
              <a:t>Follow me!</a:t>
            </a:r>
            <a:endParaRPr sz="5200" b="0" i="0" u="none" strike="noStrike" cap="none">
              <a:solidFill>
                <a:srgbClr val="0097A7"/>
              </a:solidFill>
              <a:latin typeface="Roboto"/>
              <a:ea typeface="Roboto"/>
              <a:cs typeface="Roboto"/>
              <a:sym typeface="Roboto"/>
            </a:endParaRPr>
          </a:p>
        </p:txBody>
      </p:sp>
      <p:sp>
        <p:nvSpPr>
          <p:cNvPr id="114" name="Google Shape;114;g1ca19f643bd_0_0"/>
          <p:cNvSpPr txBox="1"/>
          <p:nvPr/>
        </p:nvSpPr>
        <p:spPr>
          <a:xfrm>
            <a:off x="398525" y="1685150"/>
            <a:ext cx="4962000" cy="1731000"/>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0"/>
              </a:spcAft>
              <a:buClr>
                <a:srgbClr val="000000"/>
              </a:buClr>
              <a:buSzPts val="2000"/>
              <a:buFont typeface="Arial"/>
              <a:buNone/>
            </a:pPr>
            <a:r>
              <a:rPr lang="en-ID" sz="2000" b="0" i="0" u="none" strike="noStrike" cap="none" dirty="0">
                <a:solidFill>
                  <a:srgbClr val="595959"/>
                </a:solidFill>
                <a:latin typeface="Arial"/>
                <a:ea typeface="Arial"/>
                <a:cs typeface="Arial"/>
                <a:sym typeface="Arial"/>
              </a:rPr>
              <a:t>Instagram : @Rizky_Anugrah179</a:t>
            </a:r>
          </a:p>
          <a:p>
            <a:pPr marL="0" marR="0" lvl="0" indent="0" algn="l" rtl="0">
              <a:lnSpc>
                <a:spcPct val="115000"/>
              </a:lnSpc>
              <a:spcBef>
                <a:spcPts val="0"/>
              </a:spcBef>
              <a:spcAft>
                <a:spcPts val="0"/>
              </a:spcAft>
              <a:buClr>
                <a:srgbClr val="000000"/>
              </a:buClr>
              <a:buSzPts val="2000"/>
              <a:buFont typeface="Arial"/>
              <a:buNone/>
            </a:pPr>
            <a:r>
              <a:rPr lang="en-ID" sz="2000" b="0" i="0" u="none" strike="noStrike" cap="none" dirty="0">
                <a:solidFill>
                  <a:srgbClr val="595959"/>
                </a:solidFill>
                <a:latin typeface="Arial"/>
                <a:ea typeface="Arial"/>
                <a:cs typeface="Arial"/>
                <a:sym typeface="Arial"/>
              </a:rPr>
              <a:t>Twitter : @Muhamma29711980</a:t>
            </a:r>
          </a:p>
          <a:p>
            <a:pPr marL="0" marR="0" lvl="0" indent="0" algn="l" rtl="0">
              <a:lnSpc>
                <a:spcPct val="115000"/>
              </a:lnSpc>
              <a:spcBef>
                <a:spcPts val="0"/>
              </a:spcBef>
              <a:spcAft>
                <a:spcPts val="0"/>
              </a:spcAft>
              <a:buClr>
                <a:srgbClr val="000000"/>
              </a:buClr>
              <a:buSzPts val="2000"/>
              <a:buFont typeface="Arial"/>
              <a:buNone/>
            </a:pPr>
            <a:r>
              <a:rPr lang="en-ID" sz="2000" b="0" i="0" u="none" strike="noStrike" cap="none" dirty="0">
                <a:solidFill>
                  <a:srgbClr val="595959"/>
                </a:solidFill>
                <a:latin typeface="Arial"/>
                <a:ea typeface="Arial"/>
                <a:cs typeface="Arial"/>
                <a:sym typeface="Arial"/>
              </a:rPr>
              <a:t>LinkedIn : muhammad-rizky-anugrah-730b06239</a:t>
            </a:r>
          </a:p>
        </p:txBody>
      </p:sp>
      <p:pic>
        <p:nvPicPr>
          <p:cNvPr id="115" name="Google Shape;115;g1ca19f643bd_0_0"/>
          <p:cNvPicPr preferRelativeResize="0"/>
          <p:nvPr/>
        </p:nvPicPr>
        <p:blipFill rotWithShape="1">
          <a:blip r:embed="rId3">
            <a:alphaModFix/>
          </a:blip>
          <a:srcRect/>
          <a:stretch/>
        </p:blipFill>
        <p:spPr>
          <a:xfrm>
            <a:off x="5512925" y="830550"/>
            <a:ext cx="3482400" cy="3482400"/>
          </a:xfrm>
          <a:prstGeom prst="rect">
            <a:avLst/>
          </a:prstGeom>
          <a:noFill/>
          <a:ln>
            <a:noFill/>
          </a:ln>
        </p:spPr>
      </p:pic>
      <p:sp>
        <p:nvSpPr>
          <p:cNvPr id="116" name="Google Shape;116;g1ca19f643bd_0_0"/>
          <p:cNvSpPr txBox="1"/>
          <p:nvPr/>
        </p:nvSpPr>
        <p:spPr>
          <a:xfrm>
            <a:off x="454075" y="3800825"/>
            <a:ext cx="5267700" cy="9231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chemeClr val="dk1"/>
              </a:buClr>
              <a:buSzPts val="1100"/>
              <a:buFont typeface="Arial"/>
              <a:buNone/>
            </a:pPr>
            <a:r>
              <a:rPr lang="en" sz="2000">
                <a:solidFill>
                  <a:schemeClr val="dk2"/>
                </a:solidFill>
              </a:rPr>
              <a:t>Bootcamp Data Analysis</a:t>
            </a:r>
            <a:endParaRPr sz="2000" b="0" i="0" u="none" strike="noStrike" cap="none">
              <a:solidFill>
                <a:srgbClr val="595959"/>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rgbClr val="595959"/>
                </a:solidFill>
                <a:latin typeface="Arial"/>
                <a:ea typeface="Arial"/>
                <a:cs typeface="Arial"/>
                <a:sym typeface="Arial"/>
              </a:rPr>
              <a:t>by @myskill.id</a:t>
            </a:r>
            <a:endParaRPr sz="2000" b="0" i="0" u="none" strike="noStrike" cap="none">
              <a:solidFill>
                <a:srgbClr val="595959"/>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grpSp>
        <p:nvGrpSpPr>
          <p:cNvPr id="69" name="Google Shape;69;p2"/>
          <p:cNvGrpSpPr/>
          <p:nvPr/>
        </p:nvGrpSpPr>
        <p:grpSpPr>
          <a:xfrm>
            <a:off x="3854590" y="4740700"/>
            <a:ext cx="1434817" cy="389011"/>
            <a:chOff x="3248325" y="4588800"/>
            <a:chExt cx="2045939" cy="554700"/>
          </a:xfrm>
        </p:grpSpPr>
        <p:sp>
          <p:nvSpPr>
            <p:cNvPr id="70" name="Google Shape;70;p2"/>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2"/>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3" name="Google Shape;73;p2"/>
          <p:cNvGrpSpPr/>
          <p:nvPr/>
        </p:nvGrpSpPr>
        <p:grpSpPr>
          <a:xfrm>
            <a:off x="8325085" y="65157"/>
            <a:ext cx="763768" cy="752531"/>
            <a:chOff x="695950" y="3458000"/>
            <a:chExt cx="966550" cy="952450"/>
          </a:xfrm>
        </p:grpSpPr>
        <p:sp>
          <p:nvSpPr>
            <p:cNvPr id="74" name="Google Shape;74;p2"/>
            <p:cNvSpPr/>
            <p:nvPr/>
          </p:nvSpPr>
          <p:spPr>
            <a:xfrm>
              <a:off x="69595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2"/>
            <p:cNvSpPr/>
            <p:nvPr/>
          </p:nvSpPr>
          <p:spPr>
            <a:xfrm>
              <a:off x="1065675"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2"/>
            <p:cNvSpPr/>
            <p:nvPr/>
          </p:nvSpPr>
          <p:spPr>
            <a:xfrm>
              <a:off x="143540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2"/>
            <p:cNvSpPr/>
            <p:nvPr/>
          </p:nvSpPr>
          <p:spPr>
            <a:xfrm>
              <a:off x="69595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2"/>
            <p:cNvSpPr/>
            <p:nvPr/>
          </p:nvSpPr>
          <p:spPr>
            <a:xfrm>
              <a:off x="1065675"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2"/>
            <p:cNvSpPr/>
            <p:nvPr/>
          </p:nvSpPr>
          <p:spPr>
            <a:xfrm>
              <a:off x="143540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2"/>
            <p:cNvSpPr/>
            <p:nvPr/>
          </p:nvSpPr>
          <p:spPr>
            <a:xfrm>
              <a:off x="69595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2"/>
            <p:cNvSpPr/>
            <p:nvPr/>
          </p:nvSpPr>
          <p:spPr>
            <a:xfrm>
              <a:off x="1065675"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
            <p:cNvSpPr/>
            <p:nvPr/>
          </p:nvSpPr>
          <p:spPr>
            <a:xfrm>
              <a:off x="143540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3" name="Google Shape;83;p2"/>
          <p:cNvSpPr txBox="1"/>
          <p:nvPr/>
        </p:nvSpPr>
        <p:spPr>
          <a:xfrm>
            <a:off x="212775" y="4649600"/>
            <a:ext cx="14349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18919B"/>
                </a:solidFill>
                <a:latin typeface="Caveat"/>
                <a:ea typeface="Caveat"/>
                <a:cs typeface="Caveat"/>
                <a:sym typeface="Caveat"/>
              </a:rPr>
              <a:t>#RintisKarirImpian</a:t>
            </a:r>
            <a:endParaRPr sz="1100" b="1" i="0" u="none" strike="noStrike" cap="none">
              <a:solidFill>
                <a:srgbClr val="18919B"/>
              </a:solidFill>
              <a:latin typeface="Caveat"/>
              <a:ea typeface="Caveat"/>
              <a:cs typeface="Caveat"/>
              <a:sym typeface="Caveat"/>
            </a:endParaRPr>
          </a:p>
        </p:txBody>
      </p:sp>
      <p:pic>
        <p:nvPicPr>
          <p:cNvPr id="84" name="Google Shape;84;p2"/>
          <p:cNvPicPr preferRelativeResize="0"/>
          <p:nvPr/>
        </p:nvPicPr>
        <p:blipFill rotWithShape="1">
          <a:blip r:embed="rId3">
            <a:alphaModFix/>
          </a:blip>
          <a:srcRect/>
          <a:stretch/>
        </p:blipFill>
        <p:spPr>
          <a:xfrm>
            <a:off x="8410175" y="4803796"/>
            <a:ext cx="558450" cy="262804"/>
          </a:xfrm>
          <a:prstGeom prst="rect">
            <a:avLst/>
          </a:prstGeom>
          <a:noFill/>
          <a:ln>
            <a:noFill/>
          </a:ln>
        </p:spPr>
      </p:pic>
      <p:sp>
        <p:nvSpPr>
          <p:cNvPr id="85" name="Google Shape;85;p2"/>
          <p:cNvSpPr txBox="1"/>
          <p:nvPr/>
        </p:nvSpPr>
        <p:spPr>
          <a:xfrm>
            <a:off x="359325" y="164275"/>
            <a:ext cx="78846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3600" b="1" i="0" u="none" strike="noStrike" cap="none">
                <a:solidFill>
                  <a:srgbClr val="18919B"/>
                </a:solidFill>
                <a:latin typeface="Roboto"/>
                <a:ea typeface="Roboto"/>
                <a:cs typeface="Roboto"/>
                <a:sym typeface="Roboto"/>
              </a:rPr>
              <a:t>Course Summary</a:t>
            </a:r>
            <a:endParaRPr sz="3600" b="1" i="0" u="none" strike="noStrike" cap="none">
              <a:solidFill>
                <a:srgbClr val="18919B"/>
              </a:solidFill>
              <a:latin typeface="Roboto"/>
              <a:ea typeface="Roboto"/>
              <a:cs typeface="Roboto"/>
              <a:sym typeface="Roboto"/>
            </a:endParaRPr>
          </a:p>
        </p:txBody>
      </p:sp>
      <p:sp>
        <p:nvSpPr>
          <p:cNvPr id="86" name="Google Shape;86;p2"/>
          <p:cNvSpPr txBox="1"/>
          <p:nvPr/>
        </p:nvSpPr>
        <p:spPr>
          <a:xfrm>
            <a:off x="0" y="903175"/>
            <a:ext cx="9144000" cy="3405517"/>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rgbClr val="000000"/>
              </a:buClr>
              <a:buSzPts val="1700"/>
              <a:buFont typeface="Arial"/>
              <a:buNone/>
            </a:pPr>
            <a:r>
              <a:rPr lang="nn-NO" b="0" u="none" strike="noStrike" cap="none" dirty="0">
                <a:solidFill>
                  <a:schemeClr val="tx1"/>
                </a:solidFill>
                <a:highlight>
                  <a:srgbClr val="FFFFFF"/>
                </a:highlight>
                <a:latin typeface="Roboto"/>
                <a:ea typeface="Roboto"/>
                <a:cs typeface="Roboto"/>
                <a:sym typeface="Roboto"/>
              </a:rPr>
              <a:t>Mengenal fungsi agregat: COUNT, MIN, MAX, SUM, AVG: Fungsi agregat digunakan dalam SQL untuk melakukan operasi perhitungan pada satu atau lebih kolom dalam tabel dan menghasilkan hasil agregat. Fungsi-fungsi agregat umum meliputi:</a:t>
            </a:r>
          </a:p>
          <a:p>
            <a:pPr marL="0" marR="0" lvl="0" indent="0" algn="just" rtl="0">
              <a:lnSpc>
                <a:spcPct val="115000"/>
              </a:lnSpc>
              <a:spcBef>
                <a:spcPts val="0"/>
              </a:spcBef>
              <a:spcAft>
                <a:spcPts val="0"/>
              </a:spcAft>
              <a:buClr>
                <a:srgbClr val="000000"/>
              </a:buClr>
              <a:buSzPts val="1700"/>
              <a:buFont typeface="Arial"/>
              <a:buNone/>
            </a:pPr>
            <a:r>
              <a:rPr lang="nn-NO" b="0" u="none" strike="noStrike" cap="none" dirty="0">
                <a:solidFill>
                  <a:schemeClr val="tx1"/>
                </a:solidFill>
                <a:highlight>
                  <a:srgbClr val="FFFFFF"/>
                </a:highlight>
                <a:latin typeface="Roboto"/>
                <a:ea typeface="Roboto"/>
                <a:cs typeface="Roboto"/>
                <a:sym typeface="Roboto"/>
              </a:rPr>
              <a:t>COUNT: Menghitung jumlah baris atau nilai non-null dalam suatu kolom.</a:t>
            </a:r>
          </a:p>
          <a:p>
            <a:pPr marL="0" marR="0" lvl="0" indent="0" algn="just" rtl="0">
              <a:lnSpc>
                <a:spcPct val="115000"/>
              </a:lnSpc>
              <a:spcBef>
                <a:spcPts val="0"/>
              </a:spcBef>
              <a:spcAft>
                <a:spcPts val="0"/>
              </a:spcAft>
              <a:buClr>
                <a:srgbClr val="000000"/>
              </a:buClr>
              <a:buSzPts val="1700"/>
              <a:buFont typeface="Arial"/>
              <a:buNone/>
            </a:pPr>
            <a:r>
              <a:rPr lang="nn-NO" b="0" u="none" strike="noStrike" cap="none" dirty="0">
                <a:solidFill>
                  <a:schemeClr val="tx1"/>
                </a:solidFill>
                <a:highlight>
                  <a:srgbClr val="FFFFFF"/>
                </a:highlight>
                <a:latin typeface="Roboto"/>
                <a:ea typeface="Roboto"/>
                <a:cs typeface="Roboto"/>
                <a:sym typeface="Roboto"/>
              </a:rPr>
              <a:t>MIN: Mengambil nilai minimum dari suatu kolom.</a:t>
            </a:r>
          </a:p>
          <a:p>
            <a:pPr marL="0" marR="0" lvl="0" indent="0" algn="just" rtl="0">
              <a:lnSpc>
                <a:spcPct val="115000"/>
              </a:lnSpc>
              <a:spcBef>
                <a:spcPts val="0"/>
              </a:spcBef>
              <a:spcAft>
                <a:spcPts val="0"/>
              </a:spcAft>
              <a:buClr>
                <a:srgbClr val="000000"/>
              </a:buClr>
              <a:buSzPts val="1700"/>
              <a:buFont typeface="Arial"/>
              <a:buNone/>
            </a:pPr>
            <a:r>
              <a:rPr lang="nn-NO" b="0" u="none" strike="noStrike" cap="none" dirty="0">
                <a:solidFill>
                  <a:schemeClr val="tx1"/>
                </a:solidFill>
                <a:highlight>
                  <a:srgbClr val="FFFFFF"/>
                </a:highlight>
                <a:latin typeface="Roboto"/>
                <a:ea typeface="Roboto"/>
                <a:cs typeface="Roboto"/>
                <a:sym typeface="Roboto"/>
              </a:rPr>
              <a:t>MAX: Mengambil nilai maksimum dari suatu kolom.</a:t>
            </a:r>
          </a:p>
          <a:p>
            <a:pPr marL="0" marR="0" lvl="0" indent="0" algn="just" rtl="0">
              <a:lnSpc>
                <a:spcPct val="115000"/>
              </a:lnSpc>
              <a:spcBef>
                <a:spcPts val="0"/>
              </a:spcBef>
              <a:spcAft>
                <a:spcPts val="0"/>
              </a:spcAft>
              <a:buClr>
                <a:srgbClr val="000000"/>
              </a:buClr>
              <a:buSzPts val="1700"/>
              <a:buFont typeface="Arial"/>
              <a:buNone/>
            </a:pPr>
            <a:r>
              <a:rPr lang="nn-NO" b="0" u="none" strike="noStrike" cap="none" dirty="0">
                <a:solidFill>
                  <a:schemeClr val="tx1"/>
                </a:solidFill>
                <a:highlight>
                  <a:srgbClr val="FFFFFF"/>
                </a:highlight>
                <a:latin typeface="Roboto"/>
                <a:ea typeface="Roboto"/>
                <a:cs typeface="Roboto"/>
                <a:sym typeface="Roboto"/>
              </a:rPr>
              <a:t>SUM: Menjumlahkan nilai-nilai dalam suatu kolom.</a:t>
            </a:r>
          </a:p>
          <a:p>
            <a:pPr marL="0" marR="0" lvl="0" indent="0" algn="just" rtl="0">
              <a:lnSpc>
                <a:spcPct val="115000"/>
              </a:lnSpc>
              <a:spcBef>
                <a:spcPts val="0"/>
              </a:spcBef>
              <a:spcAft>
                <a:spcPts val="0"/>
              </a:spcAft>
              <a:buClr>
                <a:srgbClr val="000000"/>
              </a:buClr>
              <a:buSzPts val="1700"/>
              <a:buFont typeface="Arial"/>
              <a:buNone/>
            </a:pPr>
            <a:r>
              <a:rPr lang="nn-NO" b="0" u="none" strike="noStrike" cap="none" dirty="0">
                <a:solidFill>
                  <a:schemeClr val="tx1"/>
                </a:solidFill>
                <a:highlight>
                  <a:srgbClr val="FFFFFF"/>
                </a:highlight>
                <a:latin typeface="Roboto"/>
                <a:ea typeface="Roboto"/>
                <a:cs typeface="Roboto"/>
                <a:sym typeface="Roboto"/>
              </a:rPr>
              <a:t>AVG: Menghitung rata-rata nilai dalam suatu kolom.</a:t>
            </a:r>
          </a:p>
          <a:p>
            <a:pPr marL="0" marR="0" lvl="0" indent="0" algn="just" rtl="0">
              <a:lnSpc>
                <a:spcPct val="115000"/>
              </a:lnSpc>
              <a:spcBef>
                <a:spcPts val="0"/>
              </a:spcBef>
              <a:spcAft>
                <a:spcPts val="0"/>
              </a:spcAft>
              <a:buClr>
                <a:srgbClr val="000000"/>
              </a:buClr>
              <a:buSzPts val="1700"/>
              <a:buFont typeface="Arial"/>
              <a:buNone/>
            </a:pPr>
            <a:r>
              <a:rPr lang="nn-NO" b="0" u="none" strike="noStrike" cap="none" dirty="0">
                <a:solidFill>
                  <a:schemeClr val="tx1"/>
                </a:solidFill>
                <a:highlight>
                  <a:srgbClr val="FFFFFF"/>
                </a:highlight>
                <a:latin typeface="Roboto"/>
                <a:ea typeface="Roboto"/>
                <a:cs typeface="Roboto"/>
                <a:sym typeface="Roboto"/>
              </a:rPr>
              <a:t>Mengelompokkan data dengan GROUP BY: Pernyataan GROUP BY digunakan dalam SQL untuk mengelompokkan baris-baris data berdasarkan satu atau lebih kolom. Ini memungkinkan kita untuk melakukan operasi agregasi pada setiap kelompok data secara terpisah. Misalnya, SELECT kolom1, kolom2, COUNT(*) FROM nama_tabel GROUP BY kolom1, kolom2 akan mengelompokkan data berdasarkan kolom1 dan kolom2, dan menghitung jumlah baris dalam setiap kelompok.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grpSp>
        <p:nvGrpSpPr>
          <p:cNvPr id="69" name="Google Shape;69;p2"/>
          <p:cNvGrpSpPr/>
          <p:nvPr/>
        </p:nvGrpSpPr>
        <p:grpSpPr>
          <a:xfrm>
            <a:off x="3854590" y="4740700"/>
            <a:ext cx="1434817" cy="389011"/>
            <a:chOff x="3248325" y="4588800"/>
            <a:chExt cx="2045939" cy="554700"/>
          </a:xfrm>
        </p:grpSpPr>
        <p:sp>
          <p:nvSpPr>
            <p:cNvPr id="70" name="Google Shape;70;p2"/>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2"/>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3" name="Google Shape;73;p2"/>
          <p:cNvGrpSpPr/>
          <p:nvPr/>
        </p:nvGrpSpPr>
        <p:grpSpPr>
          <a:xfrm>
            <a:off x="8325085" y="65157"/>
            <a:ext cx="763768" cy="752531"/>
            <a:chOff x="695950" y="3458000"/>
            <a:chExt cx="966550" cy="952450"/>
          </a:xfrm>
        </p:grpSpPr>
        <p:sp>
          <p:nvSpPr>
            <p:cNvPr id="74" name="Google Shape;74;p2"/>
            <p:cNvSpPr/>
            <p:nvPr/>
          </p:nvSpPr>
          <p:spPr>
            <a:xfrm>
              <a:off x="69595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2"/>
            <p:cNvSpPr/>
            <p:nvPr/>
          </p:nvSpPr>
          <p:spPr>
            <a:xfrm>
              <a:off x="1065675"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2"/>
            <p:cNvSpPr/>
            <p:nvPr/>
          </p:nvSpPr>
          <p:spPr>
            <a:xfrm>
              <a:off x="143540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2"/>
            <p:cNvSpPr/>
            <p:nvPr/>
          </p:nvSpPr>
          <p:spPr>
            <a:xfrm>
              <a:off x="69595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2"/>
            <p:cNvSpPr/>
            <p:nvPr/>
          </p:nvSpPr>
          <p:spPr>
            <a:xfrm>
              <a:off x="1065675"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2"/>
            <p:cNvSpPr/>
            <p:nvPr/>
          </p:nvSpPr>
          <p:spPr>
            <a:xfrm>
              <a:off x="143540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2"/>
            <p:cNvSpPr/>
            <p:nvPr/>
          </p:nvSpPr>
          <p:spPr>
            <a:xfrm>
              <a:off x="69595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2"/>
            <p:cNvSpPr/>
            <p:nvPr/>
          </p:nvSpPr>
          <p:spPr>
            <a:xfrm>
              <a:off x="1065675"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
            <p:cNvSpPr/>
            <p:nvPr/>
          </p:nvSpPr>
          <p:spPr>
            <a:xfrm>
              <a:off x="143540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3" name="Google Shape;83;p2"/>
          <p:cNvSpPr txBox="1"/>
          <p:nvPr/>
        </p:nvSpPr>
        <p:spPr>
          <a:xfrm>
            <a:off x="212775" y="4649600"/>
            <a:ext cx="14349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18919B"/>
                </a:solidFill>
                <a:latin typeface="Caveat"/>
                <a:ea typeface="Caveat"/>
                <a:cs typeface="Caveat"/>
                <a:sym typeface="Caveat"/>
              </a:rPr>
              <a:t>#RintisKarirImpian</a:t>
            </a:r>
            <a:endParaRPr sz="1100" b="1" i="0" u="none" strike="noStrike" cap="none">
              <a:solidFill>
                <a:srgbClr val="18919B"/>
              </a:solidFill>
              <a:latin typeface="Caveat"/>
              <a:ea typeface="Caveat"/>
              <a:cs typeface="Caveat"/>
              <a:sym typeface="Caveat"/>
            </a:endParaRPr>
          </a:p>
        </p:txBody>
      </p:sp>
      <p:pic>
        <p:nvPicPr>
          <p:cNvPr id="84" name="Google Shape;84;p2"/>
          <p:cNvPicPr preferRelativeResize="0"/>
          <p:nvPr/>
        </p:nvPicPr>
        <p:blipFill rotWithShape="1">
          <a:blip r:embed="rId3">
            <a:alphaModFix/>
          </a:blip>
          <a:srcRect/>
          <a:stretch/>
        </p:blipFill>
        <p:spPr>
          <a:xfrm>
            <a:off x="8410175" y="4803796"/>
            <a:ext cx="558450" cy="262804"/>
          </a:xfrm>
          <a:prstGeom prst="rect">
            <a:avLst/>
          </a:prstGeom>
          <a:noFill/>
          <a:ln>
            <a:noFill/>
          </a:ln>
        </p:spPr>
      </p:pic>
      <p:sp>
        <p:nvSpPr>
          <p:cNvPr id="85" name="Google Shape;85;p2"/>
          <p:cNvSpPr txBox="1"/>
          <p:nvPr/>
        </p:nvSpPr>
        <p:spPr>
          <a:xfrm>
            <a:off x="359325" y="164275"/>
            <a:ext cx="78846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3600" b="1" i="0" u="none" strike="noStrike" cap="none">
                <a:solidFill>
                  <a:srgbClr val="18919B"/>
                </a:solidFill>
                <a:latin typeface="Roboto"/>
                <a:ea typeface="Roboto"/>
                <a:cs typeface="Roboto"/>
                <a:sym typeface="Roboto"/>
              </a:rPr>
              <a:t>Course Summary</a:t>
            </a:r>
            <a:endParaRPr sz="3600" b="1" i="0" u="none" strike="noStrike" cap="none">
              <a:solidFill>
                <a:srgbClr val="18919B"/>
              </a:solidFill>
              <a:latin typeface="Roboto"/>
              <a:ea typeface="Roboto"/>
              <a:cs typeface="Roboto"/>
              <a:sym typeface="Roboto"/>
            </a:endParaRPr>
          </a:p>
        </p:txBody>
      </p:sp>
      <p:sp>
        <p:nvSpPr>
          <p:cNvPr id="86" name="Google Shape;86;p2"/>
          <p:cNvSpPr txBox="1"/>
          <p:nvPr/>
        </p:nvSpPr>
        <p:spPr>
          <a:xfrm>
            <a:off x="0" y="903175"/>
            <a:ext cx="9144000" cy="3794855"/>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rgbClr val="000000"/>
              </a:buClr>
              <a:buSzPts val="1700"/>
              <a:buFont typeface="Arial"/>
              <a:buNone/>
            </a:pPr>
            <a:r>
              <a:rPr lang="nn-NO" sz="1200" b="0" u="none" strike="noStrike" cap="none" dirty="0">
                <a:solidFill>
                  <a:schemeClr val="tx1"/>
                </a:solidFill>
                <a:highlight>
                  <a:srgbClr val="FFFFFF"/>
                </a:highlight>
                <a:latin typeface="Roboto"/>
                <a:ea typeface="Roboto"/>
                <a:cs typeface="Roboto"/>
                <a:sym typeface="Roboto"/>
              </a:rPr>
              <a:t>Memfilter data dengan HAVING dan perbedaannya dengan WHERE: Pernyataan HAVING digunakan dalam SQL untuk memfilter kelompok data yang dihasilkan oleh GROUP BY. HAVING digunakan setelah klausa GROUP BY dan memungkinkan kita untuk menentukan kondisi yang harus dipenuhi oleh kelompok data yang akan dimunculkan dalam hasil kueri. Perbedaan antara HAVING dan WHERE adalah:</a:t>
            </a:r>
          </a:p>
          <a:p>
            <a:pPr marL="0" marR="0" lvl="0" indent="0" algn="just" rtl="0">
              <a:lnSpc>
                <a:spcPct val="115000"/>
              </a:lnSpc>
              <a:spcBef>
                <a:spcPts val="0"/>
              </a:spcBef>
              <a:spcAft>
                <a:spcPts val="0"/>
              </a:spcAft>
              <a:buClr>
                <a:srgbClr val="000000"/>
              </a:buClr>
              <a:buSzPts val="1700"/>
              <a:buFont typeface="Arial"/>
              <a:buNone/>
            </a:pPr>
            <a:r>
              <a:rPr lang="nn-NO" sz="1200" b="0" u="none" strike="noStrike" cap="none" dirty="0">
                <a:solidFill>
                  <a:schemeClr val="tx1"/>
                </a:solidFill>
                <a:highlight>
                  <a:srgbClr val="FFFFFF"/>
                </a:highlight>
                <a:latin typeface="Roboto"/>
                <a:ea typeface="Roboto"/>
                <a:cs typeface="Roboto"/>
                <a:sym typeface="Roboto"/>
              </a:rPr>
              <a:t>WHERE digunakan sebelum GROUP BY dan digunakan untuk memfilter baris-baris individu dalam tabel.</a:t>
            </a:r>
          </a:p>
          <a:p>
            <a:pPr marL="0" marR="0" lvl="0" indent="0" algn="just" rtl="0">
              <a:lnSpc>
                <a:spcPct val="115000"/>
              </a:lnSpc>
              <a:spcBef>
                <a:spcPts val="0"/>
              </a:spcBef>
              <a:spcAft>
                <a:spcPts val="0"/>
              </a:spcAft>
              <a:buClr>
                <a:srgbClr val="000000"/>
              </a:buClr>
              <a:buSzPts val="1700"/>
              <a:buFont typeface="Arial"/>
              <a:buNone/>
            </a:pPr>
            <a:r>
              <a:rPr lang="nn-NO" sz="1200" b="0" u="none" strike="noStrike" cap="none" dirty="0">
                <a:solidFill>
                  <a:schemeClr val="tx1"/>
                </a:solidFill>
                <a:highlight>
                  <a:srgbClr val="FFFFFF"/>
                </a:highlight>
                <a:latin typeface="Roboto"/>
                <a:ea typeface="Roboto"/>
                <a:cs typeface="Roboto"/>
                <a:sym typeface="Roboto"/>
              </a:rPr>
              <a:t>HAVING digunakan setelah GROUP BY dan digunakan untuk memfilter kelompok data yang dihasilkan oleh GROUP BY.</a:t>
            </a:r>
          </a:p>
          <a:p>
            <a:pPr marL="0" marR="0" lvl="0" indent="0" algn="just" rtl="0">
              <a:lnSpc>
                <a:spcPct val="115000"/>
              </a:lnSpc>
              <a:spcBef>
                <a:spcPts val="0"/>
              </a:spcBef>
              <a:spcAft>
                <a:spcPts val="0"/>
              </a:spcAft>
              <a:buClr>
                <a:srgbClr val="000000"/>
              </a:buClr>
              <a:buSzPts val="1700"/>
              <a:buFont typeface="Arial"/>
              <a:buNone/>
            </a:pPr>
            <a:endParaRPr lang="nn-NO" sz="1200" b="0" u="none" strike="noStrike" cap="none" dirty="0">
              <a:solidFill>
                <a:schemeClr val="tx1"/>
              </a:solidFill>
              <a:highlight>
                <a:srgbClr val="FFFFFF"/>
              </a:highlight>
              <a:latin typeface="Roboto"/>
              <a:ea typeface="Roboto"/>
              <a:cs typeface="Roboto"/>
              <a:sym typeface="Roboto"/>
            </a:endParaRPr>
          </a:p>
          <a:p>
            <a:pPr marL="0" marR="0" lvl="0" indent="0" algn="just" rtl="0">
              <a:lnSpc>
                <a:spcPct val="115000"/>
              </a:lnSpc>
              <a:spcBef>
                <a:spcPts val="0"/>
              </a:spcBef>
              <a:spcAft>
                <a:spcPts val="0"/>
              </a:spcAft>
              <a:buClr>
                <a:srgbClr val="000000"/>
              </a:buClr>
              <a:buSzPts val="1700"/>
              <a:buFont typeface="Arial"/>
              <a:buNone/>
            </a:pPr>
            <a:r>
              <a:rPr lang="nn-NO" sz="1200" b="0" u="none" strike="noStrike" cap="none" dirty="0">
                <a:solidFill>
                  <a:schemeClr val="tx1"/>
                </a:solidFill>
                <a:highlight>
                  <a:srgbClr val="FFFFFF"/>
                </a:highlight>
                <a:latin typeface="Roboto"/>
                <a:ea typeface="Roboto"/>
                <a:cs typeface="Roboto"/>
                <a:sym typeface="Roboto"/>
              </a:rPr>
              <a:t>SQL Join: SQL Join digunakan untuk menggabungkan data dari dua atau lebih tabel berdasarkan kolom yang memiliki hubungan. Dalam SQL, ada beberapa jenis join yang umum digunakan, termasuk:</a:t>
            </a:r>
          </a:p>
          <a:p>
            <a:pPr marL="0" marR="0" lvl="0" indent="0" algn="just" rtl="0">
              <a:lnSpc>
                <a:spcPct val="115000"/>
              </a:lnSpc>
              <a:spcBef>
                <a:spcPts val="0"/>
              </a:spcBef>
              <a:spcAft>
                <a:spcPts val="0"/>
              </a:spcAft>
              <a:buClr>
                <a:srgbClr val="000000"/>
              </a:buClr>
              <a:buSzPts val="1700"/>
              <a:buFont typeface="Arial"/>
              <a:buNone/>
            </a:pPr>
            <a:r>
              <a:rPr lang="nn-NO" sz="1200" b="0" u="none" strike="noStrike" cap="none" dirty="0">
                <a:solidFill>
                  <a:schemeClr val="tx1"/>
                </a:solidFill>
                <a:highlight>
                  <a:srgbClr val="FFFFFF"/>
                </a:highlight>
                <a:latin typeface="Roboto"/>
                <a:ea typeface="Roboto"/>
                <a:cs typeface="Roboto"/>
                <a:sym typeface="Roboto"/>
              </a:rPr>
              <a:t>INNER JOIN: Menggabungkan baris-baris data yang memiliki nilai yang cocok di kedua tabel.</a:t>
            </a:r>
          </a:p>
          <a:p>
            <a:pPr marL="0" marR="0" lvl="0" indent="0" algn="just" rtl="0">
              <a:lnSpc>
                <a:spcPct val="115000"/>
              </a:lnSpc>
              <a:spcBef>
                <a:spcPts val="0"/>
              </a:spcBef>
              <a:spcAft>
                <a:spcPts val="0"/>
              </a:spcAft>
              <a:buClr>
                <a:srgbClr val="000000"/>
              </a:buClr>
              <a:buSzPts val="1700"/>
              <a:buFont typeface="Arial"/>
              <a:buNone/>
            </a:pPr>
            <a:r>
              <a:rPr lang="nn-NO" sz="1200" b="0" u="none" strike="noStrike" cap="none" dirty="0">
                <a:solidFill>
                  <a:schemeClr val="tx1"/>
                </a:solidFill>
                <a:highlight>
                  <a:srgbClr val="FFFFFF"/>
                </a:highlight>
                <a:latin typeface="Roboto"/>
                <a:ea typeface="Roboto"/>
                <a:cs typeface="Roboto"/>
                <a:sym typeface="Roboto"/>
              </a:rPr>
              <a:t>LEFT JOIN: Menggabungkan semua baris dari tabel kiri dan baris-baris yang cocok dari tabel kanan.</a:t>
            </a:r>
          </a:p>
          <a:p>
            <a:pPr marL="0" marR="0" lvl="0" indent="0" algn="just" rtl="0">
              <a:lnSpc>
                <a:spcPct val="115000"/>
              </a:lnSpc>
              <a:spcBef>
                <a:spcPts val="0"/>
              </a:spcBef>
              <a:spcAft>
                <a:spcPts val="0"/>
              </a:spcAft>
              <a:buClr>
                <a:srgbClr val="000000"/>
              </a:buClr>
              <a:buSzPts val="1700"/>
              <a:buFont typeface="Arial"/>
              <a:buNone/>
            </a:pPr>
            <a:r>
              <a:rPr lang="nn-NO" sz="1200" b="0" u="none" strike="noStrike" cap="none" dirty="0">
                <a:solidFill>
                  <a:schemeClr val="tx1"/>
                </a:solidFill>
                <a:highlight>
                  <a:srgbClr val="FFFFFF"/>
                </a:highlight>
                <a:latin typeface="Roboto"/>
                <a:ea typeface="Roboto"/>
                <a:cs typeface="Roboto"/>
                <a:sym typeface="Roboto"/>
              </a:rPr>
              <a:t>RIGHT JOIN: Menggabungkan semua baris dari tabel kanan dan baris-baris yang cocok dari tabel kiri.</a:t>
            </a:r>
          </a:p>
          <a:p>
            <a:pPr marL="0" marR="0" lvl="0" indent="0" algn="just" rtl="0">
              <a:lnSpc>
                <a:spcPct val="115000"/>
              </a:lnSpc>
              <a:spcBef>
                <a:spcPts val="0"/>
              </a:spcBef>
              <a:spcAft>
                <a:spcPts val="0"/>
              </a:spcAft>
              <a:buClr>
                <a:srgbClr val="000000"/>
              </a:buClr>
              <a:buSzPts val="1700"/>
              <a:buFont typeface="Arial"/>
              <a:buNone/>
            </a:pPr>
            <a:r>
              <a:rPr lang="nn-NO" sz="1200" b="0" u="none" strike="noStrike" cap="none" dirty="0">
                <a:solidFill>
                  <a:schemeClr val="tx1"/>
                </a:solidFill>
                <a:highlight>
                  <a:srgbClr val="FFFFFF"/>
                </a:highlight>
                <a:latin typeface="Roboto"/>
                <a:ea typeface="Roboto"/>
                <a:cs typeface="Roboto"/>
                <a:sym typeface="Roboto"/>
              </a:rPr>
              <a:t>FULL JOIN: Menggabungkan semua baris dari kedua tabel, termasuk yang tidak cocok.</a:t>
            </a:r>
          </a:p>
          <a:p>
            <a:pPr marL="0" marR="0" lvl="0" indent="0" algn="just" rtl="0">
              <a:lnSpc>
                <a:spcPct val="115000"/>
              </a:lnSpc>
              <a:spcBef>
                <a:spcPts val="0"/>
              </a:spcBef>
              <a:spcAft>
                <a:spcPts val="0"/>
              </a:spcAft>
              <a:buClr>
                <a:srgbClr val="000000"/>
              </a:buClr>
              <a:buSzPts val="1700"/>
              <a:buFont typeface="Arial"/>
              <a:buNone/>
            </a:pPr>
            <a:r>
              <a:rPr lang="nn-NO" sz="1200" b="0" u="none" strike="noStrike" cap="none" dirty="0">
                <a:solidFill>
                  <a:schemeClr val="tx1"/>
                </a:solidFill>
                <a:highlight>
                  <a:srgbClr val="FFFFFF"/>
                </a:highlight>
                <a:latin typeface="Roboto"/>
                <a:ea typeface="Roboto"/>
                <a:cs typeface="Roboto"/>
                <a:sym typeface="Roboto"/>
              </a:rPr>
              <a:t>CROSS JOIN: Menggabungkan setiap baris dari tabel kiri dengan setiap baris dari tabel kanan, menghasilkan jumlah baris yang lebih besar.</a:t>
            </a:r>
          </a:p>
          <a:p>
            <a:pPr marL="0" marR="0" lvl="0" indent="0" algn="just" rtl="0">
              <a:lnSpc>
                <a:spcPct val="115000"/>
              </a:lnSpc>
              <a:spcBef>
                <a:spcPts val="0"/>
              </a:spcBef>
              <a:spcAft>
                <a:spcPts val="0"/>
              </a:spcAft>
              <a:buClr>
                <a:srgbClr val="000000"/>
              </a:buClr>
              <a:buSzPts val="1700"/>
              <a:buFont typeface="Arial"/>
              <a:buNone/>
            </a:pPr>
            <a:r>
              <a:rPr lang="nn-NO" sz="1200" b="0" u="none" strike="noStrike" cap="none" dirty="0">
                <a:solidFill>
                  <a:schemeClr val="tx1"/>
                </a:solidFill>
                <a:highlight>
                  <a:srgbClr val="FFFFFF"/>
                </a:highlight>
                <a:latin typeface="Roboto"/>
                <a:ea typeface="Roboto"/>
                <a:cs typeface="Roboto"/>
                <a:sym typeface="Roboto"/>
              </a:rPr>
              <a:t>Dengan menggunakan SQL Join, kita dapat mengambil data dari beberapa tabel dan memadukannya berdasarkan hubungan yang ditentukan untuk mendapatkan hasil yang lengkap dan terhubung.</a:t>
            </a:r>
          </a:p>
        </p:txBody>
      </p:sp>
    </p:spTree>
    <p:extLst>
      <p:ext uri="{BB962C8B-B14F-4D97-AF65-F5344CB8AC3E}">
        <p14:creationId xmlns:p14="http://schemas.microsoft.com/office/powerpoint/2010/main" val="4134419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grpSp>
        <p:nvGrpSpPr>
          <p:cNvPr id="91" name="Google Shape;91;p3"/>
          <p:cNvGrpSpPr/>
          <p:nvPr/>
        </p:nvGrpSpPr>
        <p:grpSpPr>
          <a:xfrm>
            <a:off x="3854590" y="4740700"/>
            <a:ext cx="1434817" cy="389011"/>
            <a:chOff x="3248325" y="4588800"/>
            <a:chExt cx="2045939" cy="554700"/>
          </a:xfrm>
        </p:grpSpPr>
        <p:sp>
          <p:nvSpPr>
            <p:cNvPr id="92" name="Google Shape;92;p3"/>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3"/>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3"/>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5" name="Google Shape;95;p3"/>
          <p:cNvGrpSpPr/>
          <p:nvPr/>
        </p:nvGrpSpPr>
        <p:grpSpPr>
          <a:xfrm>
            <a:off x="8325085" y="65157"/>
            <a:ext cx="763768" cy="752531"/>
            <a:chOff x="695950" y="3458000"/>
            <a:chExt cx="966550" cy="952450"/>
          </a:xfrm>
        </p:grpSpPr>
        <p:sp>
          <p:nvSpPr>
            <p:cNvPr id="96" name="Google Shape;96;p3"/>
            <p:cNvSpPr/>
            <p:nvPr/>
          </p:nvSpPr>
          <p:spPr>
            <a:xfrm>
              <a:off x="69595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3"/>
            <p:cNvSpPr/>
            <p:nvPr/>
          </p:nvSpPr>
          <p:spPr>
            <a:xfrm>
              <a:off x="1065675"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3"/>
            <p:cNvSpPr/>
            <p:nvPr/>
          </p:nvSpPr>
          <p:spPr>
            <a:xfrm>
              <a:off x="143540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3"/>
            <p:cNvSpPr/>
            <p:nvPr/>
          </p:nvSpPr>
          <p:spPr>
            <a:xfrm>
              <a:off x="69595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3"/>
            <p:cNvSpPr/>
            <p:nvPr/>
          </p:nvSpPr>
          <p:spPr>
            <a:xfrm>
              <a:off x="1065675"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3"/>
            <p:cNvSpPr/>
            <p:nvPr/>
          </p:nvSpPr>
          <p:spPr>
            <a:xfrm>
              <a:off x="143540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3"/>
            <p:cNvSpPr/>
            <p:nvPr/>
          </p:nvSpPr>
          <p:spPr>
            <a:xfrm>
              <a:off x="69595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3"/>
            <p:cNvSpPr/>
            <p:nvPr/>
          </p:nvSpPr>
          <p:spPr>
            <a:xfrm>
              <a:off x="1065675"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3"/>
            <p:cNvSpPr/>
            <p:nvPr/>
          </p:nvSpPr>
          <p:spPr>
            <a:xfrm>
              <a:off x="143540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5" name="Google Shape;105;p3"/>
          <p:cNvSpPr txBox="1"/>
          <p:nvPr/>
        </p:nvSpPr>
        <p:spPr>
          <a:xfrm>
            <a:off x="212775" y="4649600"/>
            <a:ext cx="14349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18919B"/>
                </a:solidFill>
                <a:latin typeface="Caveat"/>
                <a:ea typeface="Caveat"/>
                <a:cs typeface="Caveat"/>
                <a:sym typeface="Caveat"/>
              </a:rPr>
              <a:t>#RintisKarirImpian</a:t>
            </a:r>
            <a:endParaRPr sz="1100" b="1" i="0" u="none" strike="noStrike" cap="none">
              <a:solidFill>
                <a:srgbClr val="18919B"/>
              </a:solidFill>
              <a:latin typeface="Caveat"/>
              <a:ea typeface="Caveat"/>
              <a:cs typeface="Caveat"/>
              <a:sym typeface="Caveat"/>
            </a:endParaRPr>
          </a:p>
        </p:txBody>
      </p:sp>
      <p:pic>
        <p:nvPicPr>
          <p:cNvPr id="106" name="Google Shape;106;p3"/>
          <p:cNvPicPr preferRelativeResize="0"/>
          <p:nvPr/>
        </p:nvPicPr>
        <p:blipFill rotWithShape="1">
          <a:blip r:embed="rId3">
            <a:alphaModFix/>
          </a:blip>
          <a:srcRect/>
          <a:stretch/>
        </p:blipFill>
        <p:spPr>
          <a:xfrm>
            <a:off x="8410175" y="4803796"/>
            <a:ext cx="558450" cy="262804"/>
          </a:xfrm>
          <a:prstGeom prst="rect">
            <a:avLst/>
          </a:prstGeom>
          <a:noFill/>
          <a:ln>
            <a:noFill/>
          </a:ln>
        </p:spPr>
      </p:pic>
      <p:sp>
        <p:nvSpPr>
          <p:cNvPr id="107" name="Google Shape;107;p3"/>
          <p:cNvSpPr txBox="1"/>
          <p:nvPr/>
        </p:nvSpPr>
        <p:spPr>
          <a:xfrm>
            <a:off x="359325" y="164275"/>
            <a:ext cx="78846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3600" b="1" i="0" u="none" strike="noStrike" cap="none">
                <a:solidFill>
                  <a:srgbClr val="18919B"/>
                </a:solidFill>
                <a:latin typeface="Roboto"/>
                <a:ea typeface="Roboto"/>
                <a:cs typeface="Roboto"/>
                <a:sym typeface="Roboto"/>
              </a:rPr>
              <a:t>15 MINS: LET’S DO THIS!</a:t>
            </a:r>
            <a:endParaRPr sz="3600" b="1" i="0" u="none" strike="noStrike" cap="none">
              <a:solidFill>
                <a:srgbClr val="18919B"/>
              </a:solidFill>
              <a:latin typeface="Roboto"/>
              <a:ea typeface="Roboto"/>
              <a:cs typeface="Roboto"/>
              <a:sym typeface="Roboto"/>
            </a:endParaRPr>
          </a:p>
        </p:txBody>
      </p:sp>
      <p:sp>
        <p:nvSpPr>
          <p:cNvPr id="108" name="Google Shape;108;p3"/>
          <p:cNvSpPr txBox="1"/>
          <p:nvPr/>
        </p:nvSpPr>
        <p:spPr>
          <a:xfrm>
            <a:off x="532375" y="1043800"/>
            <a:ext cx="7243800" cy="35094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AutoNum type="arabicPeriod"/>
            </a:pPr>
            <a:r>
              <a:rPr lang="en" sz="1800" dirty="0"/>
              <a:t>Produk apa yang </a:t>
            </a:r>
            <a:r>
              <a:rPr lang="en" sz="1800" i="1" dirty="0"/>
              <a:t>best selling </a:t>
            </a:r>
            <a:r>
              <a:rPr lang="en" sz="1800" dirty="0"/>
              <a:t>(berdasarkan kuantitas yang terjual)?</a:t>
            </a:r>
            <a:endParaRPr sz="1800" dirty="0"/>
          </a:p>
          <a:p>
            <a:pPr marL="457200" lvl="0" indent="-342900" algn="l" rtl="0">
              <a:spcBef>
                <a:spcPts val="0"/>
              </a:spcBef>
              <a:spcAft>
                <a:spcPts val="0"/>
              </a:spcAft>
              <a:buSzPts val="1800"/>
              <a:buAutoNum type="arabicPeriod"/>
            </a:pPr>
            <a:r>
              <a:rPr lang="en" sz="1800" dirty="0"/>
              <a:t>Kamu ingin memberikan promo kepada 100 konsumen perorangan (segment = ‘Consumer’) dengan rata-rata nilai order tertinggi. Buatlah daftar konsumen tersebut!</a:t>
            </a:r>
            <a:endParaRPr sz="1800" dirty="0"/>
          </a:p>
          <a:p>
            <a:pPr marL="457200" lvl="0" indent="-342900" algn="l" rtl="0">
              <a:spcBef>
                <a:spcPts val="0"/>
              </a:spcBef>
              <a:spcAft>
                <a:spcPts val="0"/>
              </a:spcAft>
              <a:buSzPts val="1800"/>
              <a:buAutoNum type="arabicPeriod"/>
            </a:pPr>
            <a:r>
              <a:rPr lang="en" sz="1800" dirty="0"/>
              <a:t>Konsumen bernama Joel Eaton meminta rekapan transaksi berisi produk apa saja yang dibeli beserta kuantitasnya selama dia menjadi konsumen Tokopaedi. Buatlah data rekapan tersebut!</a:t>
            </a:r>
            <a:endParaRPr sz="1800" dirty="0"/>
          </a:p>
          <a:p>
            <a:pPr marL="457200" lvl="0" indent="-342900" algn="l" rtl="0">
              <a:spcBef>
                <a:spcPts val="0"/>
              </a:spcBef>
              <a:spcAft>
                <a:spcPts val="0"/>
              </a:spcAft>
              <a:buSzPts val="1800"/>
              <a:buAutoNum type="arabicPeriod"/>
            </a:pPr>
            <a:r>
              <a:rPr lang="en" sz="1800" dirty="0"/>
              <a:t>Pada tanggal berapa Tokopaedi menerima order paling banyak?</a:t>
            </a:r>
            <a:endParaRPr sz="1800" dirty="0"/>
          </a:p>
          <a:p>
            <a:pPr marL="457200" lvl="0" indent="-342900" algn="l" rtl="0">
              <a:spcBef>
                <a:spcPts val="0"/>
              </a:spcBef>
              <a:spcAft>
                <a:spcPts val="0"/>
              </a:spcAft>
              <a:buSzPts val="1800"/>
              <a:buAutoNum type="arabicPeriod"/>
            </a:pPr>
            <a:r>
              <a:rPr lang="en" sz="1800" dirty="0"/>
              <a:t>Produk apa yang memiliki rata-rata keuntungan terbesar per unit terjualnya?</a:t>
            </a:r>
            <a:endParaRPr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grpSp>
        <p:nvGrpSpPr>
          <p:cNvPr id="91" name="Google Shape;91;p3"/>
          <p:cNvGrpSpPr/>
          <p:nvPr/>
        </p:nvGrpSpPr>
        <p:grpSpPr>
          <a:xfrm>
            <a:off x="3854590" y="4740700"/>
            <a:ext cx="1434817" cy="389011"/>
            <a:chOff x="3248325" y="4588800"/>
            <a:chExt cx="2045939" cy="554700"/>
          </a:xfrm>
        </p:grpSpPr>
        <p:sp>
          <p:nvSpPr>
            <p:cNvPr id="92" name="Google Shape;92;p3"/>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3"/>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3"/>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5" name="Google Shape;95;p3"/>
          <p:cNvGrpSpPr/>
          <p:nvPr/>
        </p:nvGrpSpPr>
        <p:grpSpPr>
          <a:xfrm>
            <a:off x="8325085" y="65157"/>
            <a:ext cx="763768" cy="752531"/>
            <a:chOff x="695950" y="3458000"/>
            <a:chExt cx="966550" cy="952450"/>
          </a:xfrm>
        </p:grpSpPr>
        <p:sp>
          <p:nvSpPr>
            <p:cNvPr id="96" name="Google Shape;96;p3"/>
            <p:cNvSpPr/>
            <p:nvPr/>
          </p:nvSpPr>
          <p:spPr>
            <a:xfrm>
              <a:off x="69595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3"/>
            <p:cNvSpPr/>
            <p:nvPr/>
          </p:nvSpPr>
          <p:spPr>
            <a:xfrm>
              <a:off x="1065675"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3"/>
            <p:cNvSpPr/>
            <p:nvPr/>
          </p:nvSpPr>
          <p:spPr>
            <a:xfrm>
              <a:off x="143540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3"/>
            <p:cNvSpPr/>
            <p:nvPr/>
          </p:nvSpPr>
          <p:spPr>
            <a:xfrm>
              <a:off x="69595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3"/>
            <p:cNvSpPr/>
            <p:nvPr/>
          </p:nvSpPr>
          <p:spPr>
            <a:xfrm>
              <a:off x="1065675"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3"/>
            <p:cNvSpPr/>
            <p:nvPr/>
          </p:nvSpPr>
          <p:spPr>
            <a:xfrm>
              <a:off x="143540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3"/>
            <p:cNvSpPr/>
            <p:nvPr/>
          </p:nvSpPr>
          <p:spPr>
            <a:xfrm>
              <a:off x="69595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3"/>
            <p:cNvSpPr/>
            <p:nvPr/>
          </p:nvSpPr>
          <p:spPr>
            <a:xfrm>
              <a:off x="1065675"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3"/>
            <p:cNvSpPr/>
            <p:nvPr/>
          </p:nvSpPr>
          <p:spPr>
            <a:xfrm>
              <a:off x="143540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5" name="Google Shape;105;p3"/>
          <p:cNvSpPr txBox="1"/>
          <p:nvPr/>
        </p:nvSpPr>
        <p:spPr>
          <a:xfrm>
            <a:off x="212775" y="4649600"/>
            <a:ext cx="14349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18919B"/>
                </a:solidFill>
                <a:latin typeface="Caveat"/>
                <a:ea typeface="Caveat"/>
                <a:cs typeface="Caveat"/>
                <a:sym typeface="Caveat"/>
              </a:rPr>
              <a:t>#RintisKarirImpian</a:t>
            </a:r>
            <a:endParaRPr sz="1100" b="1" i="0" u="none" strike="noStrike" cap="none">
              <a:solidFill>
                <a:srgbClr val="18919B"/>
              </a:solidFill>
              <a:latin typeface="Caveat"/>
              <a:ea typeface="Caveat"/>
              <a:cs typeface="Caveat"/>
              <a:sym typeface="Caveat"/>
            </a:endParaRPr>
          </a:p>
        </p:txBody>
      </p:sp>
      <p:pic>
        <p:nvPicPr>
          <p:cNvPr id="106" name="Google Shape;106;p3"/>
          <p:cNvPicPr preferRelativeResize="0"/>
          <p:nvPr/>
        </p:nvPicPr>
        <p:blipFill rotWithShape="1">
          <a:blip r:embed="rId3">
            <a:alphaModFix/>
          </a:blip>
          <a:srcRect/>
          <a:stretch/>
        </p:blipFill>
        <p:spPr>
          <a:xfrm>
            <a:off x="8410175" y="4803796"/>
            <a:ext cx="558450" cy="262804"/>
          </a:xfrm>
          <a:prstGeom prst="rect">
            <a:avLst/>
          </a:prstGeom>
          <a:noFill/>
          <a:ln>
            <a:noFill/>
          </a:ln>
        </p:spPr>
      </p:pic>
      <p:sp>
        <p:nvSpPr>
          <p:cNvPr id="107" name="Google Shape;107;p3"/>
          <p:cNvSpPr txBox="1"/>
          <p:nvPr/>
        </p:nvSpPr>
        <p:spPr>
          <a:xfrm>
            <a:off x="359325" y="164275"/>
            <a:ext cx="78846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3600" b="1" i="0" u="none" strike="noStrike" cap="none">
                <a:solidFill>
                  <a:srgbClr val="18919B"/>
                </a:solidFill>
                <a:latin typeface="Roboto"/>
                <a:ea typeface="Roboto"/>
                <a:cs typeface="Roboto"/>
                <a:sym typeface="Roboto"/>
              </a:rPr>
              <a:t>15 MINS: LET’S DO THIS!</a:t>
            </a:r>
            <a:endParaRPr sz="3600" b="1" i="0" u="none" strike="noStrike" cap="none">
              <a:solidFill>
                <a:srgbClr val="18919B"/>
              </a:solidFill>
              <a:latin typeface="Roboto"/>
              <a:ea typeface="Roboto"/>
              <a:cs typeface="Roboto"/>
              <a:sym typeface="Roboto"/>
            </a:endParaRPr>
          </a:p>
        </p:txBody>
      </p:sp>
      <p:pic>
        <p:nvPicPr>
          <p:cNvPr id="3" name="Picture 2">
            <a:extLst>
              <a:ext uri="{FF2B5EF4-FFF2-40B4-BE49-F238E27FC236}">
                <a16:creationId xmlns:a16="http://schemas.microsoft.com/office/drawing/2014/main" id="{D17B53A7-0F8C-0A6B-C93E-89FF8C905CDC}"/>
              </a:ext>
            </a:extLst>
          </p:cNvPr>
          <p:cNvPicPr>
            <a:picLocks noChangeAspect="1"/>
          </p:cNvPicPr>
          <p:nvPr/>
        </p:nvPicPr>
        <p:blipFill>
          <a:blip r:embed="rId4"/>
          <a:stretch>
            <a:fillRect/>
          </a:stretch>
        </p:blipFill>
        <p:spPr>
          <a:xfrm>
            <a:off x="3132733" y="817688"/>
            <a:ext cx="2878529" cy="3746878"/>
          </a:xfrm>
          <a:prstGeom prst="rect">
            <a:avLst/>
          </a:prstGeom>
        </p:spPr>
      </p:pic>
    </p:spTree>
    <p:extLst>
      <p:ext uri="{BB962C8B-B14F-4D97-AF65-F5344CB8AC3E}">
        <p14:creationId xmlns:p14="http://schemas.microsoft.com/office/powerpoint/2010/main" val="2790679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grpSp>
        <p:nvGrpSpPr>
          <p:cNvPr id="91" name="Google Shape;91;p3"/>
          <p:cNvGrpSpPr/>
          <p:nvPr/>
        </p:nvGrpSpPr>
        <p:grpSpPr>
          <a:xfrm>
            <a:off x="3854590" y="4740700"/>
            <a:ext cx="1434817" cy="389011"/>
            <a:chOff x="3248325" y="4588800"/>
            <a:chExt cx="2045939" cy="554700"/>
          </a:xfrm>
        </p:grpSpPr>
        <p:sp>
          <p:nvSpPr>
            <p:cNvPr id="92" name="Google Shape;92;p3"/>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3"/>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3"/>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5" name="Google Shape;95;p3"/>
          <p:cNvGrpSpPr/>
          <p:nvPr/>
        </p:nvGrpSpPr>
        <p:grpSpPr>
          <a:xfrm>
            <a:off x="8325085" y="65157"/>
            <a:ext cx="763768" cy="752531"/>
            <a:chOff x="695950" y="3458000"/>
            <a:chExt cx="966550" cy="952450"/>
          </a:xfrm>
        </p:grpSpPr>
        <p:sp>
          <p:nvSpPr>
            <p:cNvPr id="96" name="Google Shape;96;p3"/>
            <p:cNvSpPr/>
            <p:nvPr/>
          </p:nvSpPr>
          <p:spPr>
            <a:xfrm>
              <a:off x="69595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3"/>
            <p:cNvSpPr/>
            <p:nvPr/>
          </p:nvSpPr>
          <p:spPr>
            <a:xfrm>
              <a:off x="1065675"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3"/>
            <p:cNvSpPr/>
            <p:nvPr/>
          </p:nvSpPr>
          <p:spPr>
            <a:xfrm>
              <a:off x="143540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3"/>
            <p:cNvSpPr/>
            <p:nvPr/>
          </p:nvSpPr>
          <p:spPr>
            <a:xfrm>
              <a:off x="69595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3"/>
            <p:cNvSpPr/>
            <p:nvPr/>
          </p:nvSpPr>
          <p:spPr>
            <a:xfrm>
              <a:off x="1065675"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3"/>
            <p:cNvSpPr/>
            <p:nvPr/>
          </p:nvSpPr>
          <p:spPr>
            <a:xfrm>
              <a:off x="143540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3"/>
            <p:cNvSpPr/>
            <p:nvPr/>
          </p:nvSpPr>
          <p:spPr>
            <a:xfrm>
              <a:off x="69595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3"/>
            <p:cNvSpPr/>
            <p:nvPr/>
          </p:nvSpPr>
          <p:spPr>
            <a:xfrm>
              <a:off x="1065675"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3"/>
            <p:cNvSpPr/>
            <p:nvPr/>
          </p:nvSpPr>
          <p:spPr>
            <a:xfrm>
              <a:off x="143540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5" name="Google Shape;105;p3"/>
          <p:cNvSpPr txBox="1"/>
          <p:nvPr/>
        </p:nvSpPr>
        <p:spPr>
          <a:xfrm>
            <a:off x="212775" y="4649600"/>
            <a:ext cx="14349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18919B"/>
                </a:solidFill>
                <a:latin typeface="Caveat"/>
                <a:ea typeface="Caveat"/>
                <a:cs typeface="Caveat"/>
                <a:sym typeface="Caveat"/>
              </a:rPr>
              <a:t>#RintisKarirImpian</a:t>
            </a:r>
            <a:endParaRPr sz="1100" b="1" i="0" u="none" strike="noStrike" cap="none">
              <a:solidFill>
                <a:srgbClr val="18919B"/>
              </a:solidFill>
              <a:latin typeface="Caveat"/>
              <a:ea typeface="Caveat"/>
              <a:cs typeface="Caveat"/>
              <a:sym typeface="Caveat"/>
            </a:endParaRPr>
          </a:p>
        </p:txBody>
      </p:sp>
      <p:pic>
        <p:nvPicPr>
          <p:cNvPr id="106" name="Google Shape;106;p3"/>
          <p:cNvPicPr preferRelativeResize="0"/>
          <p:nvPr/>
        </p:nvPicPr>
        <p:blipFill rotWithShape="1">
          <a:blip r:embed="rId3">
            <a:alphaModFix/>
          </a:blip>
          <a:srcRect/>
          <a:stretch/>
        </p:blipFill>
        <p:spPr>
          <a:xfrm>
            <a:off x="8410175" y="4803796"/>
            <a:ext cx="558450" cy="262804"/>
          </a:xfrm>
          <a:prstGeom prst="rect">
            <a:avLst/>
          </a:prstGeom>
          <a:noFill/>
          <a:ln>
            <a:noFill/>
          </a:ln>
        </p:spPr>
      </p:pic>
      <p:sp>
        <p:nvSpPr>
          <p:cNvPr id="107" name="Google Shape;107;p3"/>
          <p:cNvSpPr txBox="1"/>
          <p:nvPr/>
        </p:nvSpPr>
        <p:spPr>
          <a:xfrm>
            <a:off x="359325" y="164275"/>
            <a:ext cx="78846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3600" b="1" i="0" u="none" strike="noStrike" cap="none">
                <a:solidFill>
                  <a:srgbClr val="18919B"/>
                </a:solidFill>
                <a:latin typeface="Roboto"/>
                <a:ea typeface="Roboto"/>
                <a:cs typeface="Roboto"/>
                <a:sym typeface="Roboto"/>
              </a:rPr>
              <a:t>15 MINS: LET’S DO THIS!</a:t>
            </a:r>
            <a:endParaRPr sz="3600" b="1" i="0" u="none" strike="noStrike" cap="none">
              <a:solidFill>
                <a:srgbClr val="18919B"/>
              </a:solidFill>
              <a:latin typeface="Roboto"/>
              <a:ea typeface="Roboto"/>
              <a:cs typeface="Roboto"/>
              <a:sym typeface="Roboto"/>
            </a:endParaRPr>
          </a:p>
        </p:txBody>
      </p:sp>
      <p:pic>
        <p:nvPicPr>
          <p:cNvPr id="3" name="Picture 2">
            <a:extLst>
              <a:ext uri="{FF2B5EF4-FFF2-40B4-BE49-F238E27FC236}">
                <a16:creationId xmlns:a16="http://schemas.microsoft.com/office/drawing/2014/main" id="{8201C2C7-C708-6877-D200-3748A62EFFD0}"/>
              </a:ext>
            </a:extLst>
          </p:cNvPr>
          <p:cNvPicPr>
            <a:picLocks noChangeAspect="1"/>
          </p:cNvPicPr>
          <p:nvPr/>
        </p:nvPicPr>
        <p:blipFill>
          <a:blip r:embed="rId4"/>
          <a:stretch>
            <a:fillRect/>
          </a:stretch>
        </p:blipFill>
        <p:spPr>
          <a:xfrm>
            <a:off x="3215520" y="1058706"/>
            <a:ext cx="2712955" cy="998307"/>
          </a:xfrm>
          <a:prstGeom prst="rect">
            <a:avLst/>
          </a:prstGeom>
        </p:spPr>
      </p:pic>
      <p:pic>
        <p:nvPicPr>
          <p:cNvPr id="5" name="Picture 4">
            <a:extLst>
              <a:ext uri="{FF2B5EF4-FFF2-40B4-BE49-F238E27FC236}">
                <a16:creationId xmlns:a16="http://schemas.microsoft.com/office/drawing/2014/main" id="{C73461B5-896A-987E-5CDD-C0020D043907}"/>
              </a:ext>
            </a:extLst>
          </p:cNvPr>
          <p:cNvPicPr>
            <a:picLocks noChangeAspect="1"/>
          </p:cNvPicPr>
          <p:nvPr/>
        </p:nvPicPr>
        <p:blipFill>
          <a:blip r:embed="rId5"/>
          <a:stretch>
            <a:fillRect/>
          </a:stretch>
        </p:blipFill>
        <p:spPr>
          <a:xfrm>
            <a:off x="3817554" y="2259303"/>
            <a:ext cx="1508891" cy="624894"/>
          </a:xfrm>
          <a:prstGeom prst="rect">
            <a:avLst/>
          </a:prstGeom>
        </p:spPr>
      </p:pic>
    </p:spTree>
    <p:extLst>
      <p:ext uri="{BB962C8B-B14F-4D97-AF65-F5344CB8AC3E}">
        <p14:creationId xmlns:p14="http://schemas.microsoft.com/office/powerpoint/2010/main" val="3079905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grpSp>
        <p:nvGrpSpPr>
          <p:cNvPr id="91" name="Google Shape;91;p3"/>
          <p:cNvGrpSpPr/>
          <p:nvPr/>
        </p:nvGrpSpPr>
        <p:grpSpPr>
          <a:xfrm>
            <a:off x="3854590" y="4740700"/>
            <a:ext cx="1434817" cy="389011"/>
            <a:chOff x="3248325" y="4588800"/>
            <a:chExt cx="2045939" cy="554700"/>
          </a:xfrm>
        </p:grpSpPr>
        <p:sp>
          <p:nvSpPr>
            <p:cNvPr id="92" name="Google Shape;92;p3"/>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3"/>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3"/>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5" name="Google Shape;95;p3"/>
          <p:cNvGrpSpPr/>
          <p:nvPr/>
        </p:nvGrpSpPr>
        <p:grpSpPr>
          <a:xfrm>
            <a:off x="8325085" y="65157"/>
            <a:ext cx="763768" cy="752531"/>
            <a:chOff x="695950" y="3458000"/>
            <a:chExt cx="966550" cy="952450"/>
          </a:xfrm>
        </p:grpSpPr>
        <p:sp>
          <p:nvSpPr>
            <p:cNvPr id="96" name="Google Shape;96;p3"/>
            <p:cNvSpPr/>
            <p:nvPr/>
          </p:nvSpPr>
          <p:spPr>
            <a:xfrm>
              <a:off x="69595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3"/>
            <p:cNvSpPr/>
            <p:nvPr/>
          </p:nvSpPr>
          <p:spPr>
            <a:xfrm>
              <a:off x="1065675"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3"/>
            <p:cNvSpPr/>
            <p:nvPr/>
          </p:nvSpPr>
          <p:spPr>
            <a:xfrm>
              <a:off x="143540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3"/>
            <p:cNvSpPr/>
            <p:nvPr/>
          </p:nvSpPr>
          <p:spPr>
            <a:xfrm>
              <a:off x="69595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3"/>
            <p:cNvSpPr/>
            <p:nvPr/>
          </p:nvSpPr>
          <p:spPr>
            <a:xfrm>
              <a:off x="1065675"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3"/>
            <p:cNvSpPr/>
            <p:nvPr/>
          </p:nvSpPr>
          <p:spPr>
            <a:xfrm>
              <a:off x="143540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3"/>
            <p:cNvSpPr/>
            <p:nvPr/>
          </p:nvSpPr>
          <p:spPr>
            <a:xfrm>
              <a:off x="69595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3"/>
            <p:cNvSpPr/>
            <p:nvPr/>
          </p:nvSpPr>
          <p:spPr>
            <a:xfrm>
              <a:off x="1065675"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3"/>
            <p:cNvSpPr/>
            <p:nvPr/>
          </p:nvSpPr>
          <p:spPr>
            <a:xfrm>
              <a:off x="143540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5" name="Google Shape;105;p3"/>
          <p:cNvSpPr txBox="1"/>
          <p:nvPr/>
        </p:nvSpPr>
        <p:spPr>
          <a:xfrm>
            <a:off x="212775" y="4649600"/>
            <a:ext cx="14349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18919B"/>
                </a:solidFill>
                <a:latin typeface="Caveat"/>
                <a:ea typeface="Caveat"/>
                <a:cs typeface="Caveat"/>
                <a:sym typeface="Caveat"/>
              </a:rPr>
              <a:t>#RintisKarirImpian</a:t>
            </a:r>
            <a:endParaRPr sz="1100" b="1" i="0" u="none" strike="noStrike" cap="none">
              <a:solidFill>
                <a:srgbClr val="18919B"/>
              </a:solidFill>
              <a:latin typeface="Caveat"/>
              <a:ea typeface="Caveat"/>
              <a:cs typeface="Caveat"/>
              <a:sym typeface="Caveat"/>
            </a:endParaRPr>
          </a:p>
        </p:txBody>
      </p:sp>
      <p:pic>
        <p:nvPicPr>
          <p:cNvPr id="106" name="Google Shape;106;p3"/>
          <p:cNvPicPr preferRelativeResize="0"/>
          <p:nvPr/>
        </p:nvPicPr>
        <p:blipFill rotWithShape="1">
          <a:blip r:embed="rId3">
            <a:alphaModFix/>
          </a:blip>
          <a:srcRect/>
          <a:stretch/>
        </p:blipFill>
        <p:spPr>
          <a:xfrm>
            <a:off x="8410175" y="4803796"/>
            <a:ext cx="558450" cy="262804"/>
          </a:xfrm>
          <a:prstGeom prst="rect">
            <a:avLst/>
          </a:prstGeom>
          <a:noFill/>
          <a:ln>
            <a:noFill/>
          </a:ln>
        </p:spPr>
      </p:pic>
      <p:sp>
        <p:nvSpPr>
          <p:cNvPr id="107" name="Google Shape;107;p3"/>
          <p:cNvSpPr txBox="1"/>
          <p:nvPr/>
        </p:nvSpPr>
        <p:spPr>
          <a:xfrm>
            <a:off x="359325" y="164275"/>
            <a:ext cx="78846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3600" b="1" i="0" u="none" strike="noStrike" cap="none">
                <a:solidFill>
                  <a:srgbClr val="18919B"/>
                </a:solidFill>
                <a:latin typeface="Roboto"/>
                <a:ea typeface="Roboto"/>
                <a:cs typeface="Roboto"/>
                <a:sym typeface="Roboto"/>
              </a:rPr>
              <a:t>15 MINS: LET’S DO THIS!</a:t>
            </a:r>
            <a:endParaRPr sz="3600" b="1" i="0" u="none" strike="noStrike" cap="none">
              <a:solidFill>
                <a:srgbClr val="18919B"/>
              </a:solidFill>
              <a:latin typeface="Roboto"/>
              <a:ea typeface="Roboto"/>
              <a:cs typeface="Roboto"/>
              <a:sym typeface="Roboto"/>
            </a:endParaRPr>
          </a:p>
        </p:txBody>
      </p:sp>
      <p:pic>
        <p:nvPicPr>
          <p:cNvPr id="4" name="Picture 3">
            <a:extLst>
              <a:ext uri="{FF2B5EF4-FFF2-40B4-BE49-F238E27FC236}">
                <a16:creationId xmlns:a16="http://schemas.microsoft.com/office/drawing/2014/main" id="{EA269D9F-28FA-1923-34D7-AB4DBC21310F}"/>
              </a:ext>
            </a:extLst>
          </p:cNvPr>
          <p:cNvPicPr>
            <a:picLocks noChangeAspect="1"/>
          </p:cNvPicPr>
          <p:nvPr/>
        </p:nvPicPr>
        <p:blipFill>
          <a:blip r:embed="rId4"/>
          <a:stretch>
            <a:fillRect/>
          </a:stretch>
        </p:blipFill>
        <p:spPr>
          <a:xfrm>
            <a:off x="3074538" y="1009515"/>
            <a:ext cx="2994920" cy="1249788"/>
          </a:xfrm>
          <a:prstGeom prst="rect">
            <a:avLst/>
          </a:prstGeom>
        </p:spPr>
      </p:pic>
      <p:pic>
        <p:nvPicPr>
          <p:cNvPr id="7" name="Picture 6">
            <a:extLst>
              <a:ext uri="{FF2B5EF4-FFF2-40B4-BE49-F238E27FC236}">
                <a16:creationId xmlns:a16="http://schemas.microsoft.com/office/drawing/2014/main" id="{CBF023E3-8969-1353-0DF5-A88B0FD39E5D}"/>
              </a:ext>
            </a:extLst>
          </p:cNvPr>
          <p:cNvPicPr>
            <a:picLocks noChangeAspect="1"/>
          </p:cNvPicPr>
          <p:nvPr/>
        </p:nvPicPr>
        <p:blipFill>
          <a:blip r:embed="rId5"/>
          <a:stretch>
            <a:fillRect/>
          </a:stretch>
        </p:blipFill>
        <p:spPr>
          <a:xfrm>
            <a:off x="3192658" y="2501695"/>
            <a:ext cx="2758679" cy="1996613"/>
          </a:xfrm>
          <a:prstGeom prst="rect">
            <a:avLst/>
          </a:prstGeom>
        </p:spPr>
      </p:pic>
    </p:spTree>
    <p:extLst>
      <p:ext uri="{BB962C8B-B14F-4D97-AF65-F5344CB8AC3E}">
        <p14:creationId xmlns:p14="http://schemas.microsoft.com/office/powerpoint/2010/main" val="3742011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grpSp>
        <p:nvGrpSpPr>
          <p:cNvPr id="91" name="Google Shape;91;p3"/>
          <p:cNvGrpSpPr/>
          <p:nvPr/>
        </p:nvGrpSpPr>
        <p:grpSpPr>
          <a:xfrm>
            <a:off x="3854590" y="4740700"/>
            <a:ext cx="1434817" cy="389011"/>
            <a:chOff x="3248325" y="4588800"/>
            <a:chExt cx="2045939" cy="554700"/>
          </a:xfrm>
        </p:grpSpPr>
        <p:sp>
          <p:nvSpPr>
            <p:cNvPr id="92" name="Google Shape;92;p3"/>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3"/>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3"/>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5" name="Google Shape;95;p3"/>
          <p:cNvGrpSpPr/>
          <p:nvPr/>
        </p:nvGrpSpPr>
        <p:grpSpPr>
          <a:xfrm>
            <a:off x="8325085" y="65157"/>
            <a:ext cx="763768" cy="752531"/>
            <a:chOff x="695950" y="3458000"/>
            <a:chExt cx="966550" cy="952450"/>
          </a:xfrm>
        </p:grpSpPr>
        <p:sp>
          <p:nvSpPr>
            <p:cNvPr id="96" name="Google Shape;96;p3"/>
            <p:cNvSpPr/>
            <p:nvPr/>
          </p:nvSpPr>
          <p:spPr>
            <a:xfrm>
              <a:off x="69595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3"/>
            <p:cNvSpPr/>
            <p:nvPr/>
          </p:nvSpPr>
          <p:spPr>
            <a:xfrm>
              <a:off x="1065675"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3"/>
            <p:cNvSpPr/>
            <p:nvPr/>
          </p:nvSpPr>
          <p:spPr>
            <a:xfrm>
              <a:off x="143540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3"/>
            <p:cNvSpPr/>
            <p:nvPr/>
          </p:nvSpPr>
          <p:spPr>
            <a:xfrm>
              <a:off x="69595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3"/>
            <p:cNvSpPr/>
            <p:nvPr/>
          </p:nvSpPr>
          <p:spPr>
            <a:xfrm>
              <a:off x="1065675"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3"/>
            <p:cNvSpPr/>
            <p:nvPr/>
          </p:nvSpPr>
          <p:spPr>
            <a:xfrm>
              <a:off x="143540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3"/>
            <p:cNvSpPr/>
            <p:nvPr/>
          </p:nvSpPr>
          <p:spPr>
            <a:xfrm>
              <a:off x="69595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3"/>
            <p:cNvSpPr/>
            <p:nvPr/>
          </p:nvSpPr>
          <p:spPr>
            <a:xfrm>
              <a:off x="1065675"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3"/>
            <p:cNvSpPr/>
            <p:nvPr/>
          </p:nvSpPr>
          <p:spPr>
            <a:xfrm>
              <a:off x="143540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5" name="Google Shape;105;p3"/>
          <p:cNvSpPr txBox="1"/>
          <p:nvPr/>
        </p:nvSpPr>
        <p:spPr>
          <a:xfrm>
            <a:off x="212775" y="4649600"/>
            <a:ext cx="14349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18919B"/>
                </a:solidFill>
                <a:latin typeface="Caveat"/>
                <a:ea typeface="Caveat"/>
                <a:cs typeface="Caveat"/>
                <a:sym typeface="Caveat"/>
              </a:rPr>
              <a:t>#RintisKarirImpian</a:t>
            </a:r>
            <a:endParaRPr sz="1100" b="1" i="0" u="none" strike="noStrike" cap="none">
              <a:solidFill>
                <a:srgbClr val="18919B"/>
              </a:solidFill>
              <a:latin typeface="Caveat"/>
              <a:ea typeface="Caveat"/>
              <a:cs typeface="Caveat"/>
              <a:sym typeface="Caveat"/>
            </a:endParaRPr>
          </a:p>
        </p:txBody>
      </p:sp>
      <p:pic>
        <p:nvPicPr>
          <p:cNvPr id="106" name="Google Shape;106;p3"/>
          <p:cNvPicPr preferRelativeResize="0"/>
          <p:nvPr/>
        </p:nvPicPr>
        <p:blipFill rotWithShape="1">
          <a:blip r:embed="rId3">
            <a:alphaModFix/>
          </a:blip>
          <a:srcRect/>
          <a:stretch/>
        </p:blipFill>
        <p:spPr>
          <a:xfrm>
            <a:off x="8410175" y="4803796"/>
            <a:ext cx="558450" cy="262804"/>
          </a:xfrm>
          <a:prstGeom prst="rect">
            <a:avLst/>
          </a:prstGeom>
          <a:noFill/>
          <a:ln>
            <a:noFill/>
          </a:ln>
        </p:spPr>
      </p:pic>
      <p:sp>
        <p:nvSpPr>
          <p:cNvPr id="107" name="Google Shape;107;p3"/>
          <p:cNvSpPr txBox="1"/>
          <p:nvPr/>
        </p:nvSpPr>
        <p:spPr>
          <a:xfrm>
            <a:off x="359325" y="164275"/>
            <a:ext cx="78846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3600" b="1" i="0" u="none" strike="noStrike" cap="none">
                <a:solidFill>
                  <a:srgbClr val="18919B"/>
                </a:solidFill>
                <a:latin typeface="Roboto"/>
                <a:ea typeface="Roboto"/>
                <a:cs typeface="Roboto"/>
                <a:sym typeface="Roboto"/>
              </a:rPr>
              <a:t>15 MINS: LET’S DO THIS!</a:t>
            </a:r>
            <a:endParaRPr sz="3600" b="1" i="0" u="none" strike="noStrike" cap="none">
              <a:solidFill>
                <a:srgbClr val="18919B"/>
              </a:solidFill>
              <a:latin typeface="Roboto"/>
              <a:ea typeface="Roboto"/>
              <a:cs typeface="Roboto"/>
              <a:sym typeface="Roboto"/>
            </a:endParaRPr>
          </a:p>
        </p:txBody>
      </p:sp>
      <p:pic>
        <p:nvPicPr>
          <p:cNvPr id="3" name="Picture 2">
            <a:extLst>
              <a:ext uri="{FF2B5EF4-FFF2-40B4-BE49-F238E27FC236}">
                <a16:creationId xmlns:a16="http://schemas.microsoft.com/office/drawing/2014/main" id="{44410421-4139-ACB6-BB9F-ECDC62C9A0D0}"/>
              </a:ext>
            </a:extLst>
          </p:cNvPr>
          <p:cNvPicPr>
            <a:picLocks noChangeAspect="1"/>
          </p:cNvPicPr>
          <p:nvPr/>
        </p:nvPicPr>
        <p:blipFill>
          <a:blip r:embed="rId4"/>
          <a:stretch>
            <a:fillRect/>
          </a:stretch>
        </p:blipFill>
        <p:spPr>
          <a:xfrm>
            <a:off x="2994520" y="1437177"/>
            <a:ext cx="3154953" cy="678239"/>
          </a:xfrm>
          <a:prstGeom prst="rect">
            <a:avLst/>
          </a:prstGeom>
        </p:spPr>
      </p:pic>
      <p:pic>
        <p:nvPicPr>
          <p:cNvPr id="6" name="Picture 5">
            <a:extLst>
              <a:ext uri="{FF2B5EF4-FFF2-40B4-BE49-F238E27FC236}">
                <a16:creationId xmlns:a16="http://schemas.microsoft.com/office/drawing/2014/main" id="{F88D9433-1DBD-AB03-1FAD-C895A8324AB2}"/>
              </a:ext>
            </a:extLst>
          </p:cNvPr>
          <p:cNvPicPr>
            <a:picLocks noChangeAspect="1"/>
          </p:cNvPicPr>
          <p:nvPr/>
        </p:nvPicPr>
        <p:blipFill>
          <a:blip r:embed="rId5"/>
          <a:stretch>
            <a:fillRect/>
          </a:stretch>
        </p:blipFill>
        <p:spPr>
          <a:xfrm>
            <a:off x="1939058" y="2347537"/>
            <a:ext cx="5265876" cy="2065199"/>
          </a:xfrm>
          <a:prstGeom prst="rect">
            <a:avLst/>
          </a:prstGeom>
        </p:spPr>
      </p:pic>
    </p:spTree>
    <p:extLst>
      <p:ext uri="{BB962C8B-B14F-4D97-AF65-F5344CB8AC3E}">
        <p14:creationId xmlns:p14="http://schemas.microsoft.com/office/powerpoint/2010/main" val="483301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grpSp>
        <p:nvGrpSpPr>
          <p:cNvPr id="91" name="Google Shape;91;p3"/>
          <p:cNvGrpSpPr/>
          <p:nvPr/>
        </p:nvGrpSpPr>
        <p:grpSpPr>
          <a:xfrm>
            <a:off x="3854590" y="4740700"/>
            <a:ext cx="1434817" cy="389011"/>
            <a:chOff x="3248325" y="4588800"/>
            <a:chExt cx="2045939" cy="554700"/>
          </a:xfrm>
        </p:grpSpPr>
        <p:sp>
          <p:nvSpPr>
            <p:cNvPr id="92" name="Google Shape;92;p3"/>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3"/>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3"/>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5" name="Google Shape;95;p3"/>
          <p:cNvGrpSpPr/>
          <p:nvPr/>
        </p:nvGrpSpPr>
        <p:grpSpPr>
          <a:xfrm>
            <a:off x="8325085" y="65157"/>
            <a:ext cx="763768" cy="752531"/>
            <a:chOff x="695950" y="3458000"/>
            <a:chExt cx="966550" cy="952450"/>
          </a:xfrm>
        </p:grpSpPr>
        <p:sp>
          <p:nvSpPr>
            <p:cNvPr id="96" name="Google Shape;96;p3"/>
            <p:cNvSpPr/>
            <p:nvPr/>
          </p:nvSpPr>
          <p:spPr>
            <a:xfrm>
              <a:off x="69595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3"/>
            <p:cNvSpPr/>
            <p:nvPr/>
          </p:nvSpPr>
          <p:spPr>
            <a:xfrm>
              <a:off x="1065675"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3"/>
            <p:cNvSpPr/>
            <p:nvPr/>
          </p:nvSpPr>
          <p:spPr>
            <a:xfrm>
              <a:off x="143540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3"/>
            <p:cNvSpPr/>
            <p:nvPr/>
          </p:nvSpPr>
          <p:spPr>
            <a:xfrm>
              <a:off x="69595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3"/>
            <p:cNvSpPr/>
            <p:nvPr/>
          </p:nvSpPr>
          <p:spPr>
            <a:xfrm>
              <a:off x="1065675"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3"/>
            <p:cNvSpPr/>
            <p:nvPr/>
          </p:nvSpPr>
          <p:spPr>
            <a:xfrm>
              <a:off x="143540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3"/>
            <p:cNvSpPr/>
            <p:nvPr/>
          </p:nvSpPr>
          <p:spPr>
            <a:xfrm>
              <a:off x="69595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3"/>
            <p:cNvSpPr/>
            <p:nvPr/>
          </p:nvSpPr>
          <p:spPr>
            <a:xfrm>
              <a:off x="1065675"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3"/>
            <p:cNvSpPr/>
            <p:nvPr/>
          </p:nvSpPr>
          <p:spPr>
            <a:xfrm>
              <a:off x="143540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5" name="Google Shape;105;p3"/>
          <p:cNvSpPr txBox="1"/>
          <p:nvPr/>
        </p:nvSpPr>
        <p:spPr>
          <a:xfrm>
            <a:off x="212775" y="4649600"/>
            <a:ext cx="14349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18919B"/>
                </a:solidFill>
                <a:latin typeface="Caveat"/>
                <a:ea typeface="Caveat"/>
                <a:cs typeface="Caveat"/>
                <a:sym typeface="Caveat"/>
              </a:rPr>
              <a:t>#RintisKarirImpian</a:t>
            </a:r>
            <a:endParaRPr sz="1100" b="1" i="0" u="none" strike="noStrike" cap="none">
              <a:solidFill>
                <a:srgbClr val="18919B"/>
              </a:solidFill>
              <a:latin typeface="Caveat"/>
              <a:ea typeface="Caveat"/>
              <a:cs typeface="Caveat"/>
              <a:sym typeface="Caveat"/>
            </a:endParaRPr>
          </a:p>
        </p:txBody>
      </p:sp>
      <p:pic>
        <p:nvPicPr>
          <p:cNvPr id="106" name="Google Shape;106;p3"/>
          <p:cNvPicPr preferRelativeResize="0"/>
          <p:nvPr/>
        </p:nvPicPr>
        <p:blipFill rotWithShape="1">
          <a:blip r:embed="rId3">
            <a:alphaModFix/>
          </a:blip>
          <a:srcRect/>
          <a:stretch/>
        </p:blipFill>
        <p:spPr>
          <a:xfrm>
            <a:off x="8410175" y="4803796"/>
            <a:ext cx="558450" cy="262804"/>
          </a:xfrm>
          <a:prstGeom prst="rect">
            <a:avLst/>
          </a:prstGeom>
          <a:noFill/>
          <a:ln>
            <a:noFill/>
          </a:ln>
        </p:spPr>
      </p:pic>
      <p:sp>
        <p:nvSpPr>
          <p:cNvPr id="107" name="Google Shape;107;p3"/>
          <p:cNvSpPr txBox="1"/>
          <p:nvPr/>
        </p:nvSpPr>
        <p:spPr>
          <a:xfrm>
            <a:off x="359325" y="164275"/>
            <a:ext cx="78846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3600" b="1" i="0" u="none" strike="noStrike" cap="none">
                <a:solidFill>
                  <a:srgbClr val="18919B"/>
                </a:solidFill>
                <a:latin typeface="Roboto"/>
                <a:ea typeface="Roboto"/>
                <a:cs typeface="Roboto"/>
                <a:sym typeface="Roboto"/>
              </a:rPr>
              <a:t>15 MINS: LET’S DO THIS!</a:t>
            </a:r>
            <a:endParaRPr sz="3600" b="1" i="0" u="none" strike="noStrike" cap="none">
              <a:solidFill>
                <a:srgbClr val="18919B"/>
              </a:solidFill>
              <a:latin typeface="Roboto"/>
              <a:ea typeface="Roboto"/>
              <a:cs typeface="Roboto"/>
              <a:sym typeface="Roboto"/>
            </a:endParaRPr>
          </a:p>
        </p:txBody>
      </p:sp>
      <p:pic>
        <p:nvPicPr>
          <p:cNvPr id="4" name="Picture 3">
            <a:extLst>
              <a:ext uri="{FF2B5EF4-FFF2-40B4-BE49-F238E27FC236}">
                <a16:creationId xmlns:a16="http://schemas.microsoft.com/office/drawing/2014/main" id="{483BBE3E-03A8-B9E5-5B48-108CEDEF8A52}"/>
              </a:ext>
            </a:extLst>
          </p:cNvPr>
          <p:cNvPicPr>
            <a:picLocks noChangeAspect="1"/>
          </p:cNvPicPr>
          <p:nvPr/>
        </p:nvPicPr>
        <p:blipFill>
          <a:blip r:embed="rId4"/>
          <a:stretch>
            <a:fillRect/>
          </a:stretch>
        </p:blipFill>
        <p:spPr>
          <a:xfrm>
            <a:off x="3066915" y="1147145"/>
            <a:ext cx="3010161" cy="1036410"/>
          </a:xfrm>
          <a:prstGeom prst="rect">
            <a:avLst/>
          </a:prstGeom>
        </p:spPr>
      </p:pic>
      <p:pic>
        <p:nvPicPr>
          <p:cNvPr id="7" name="Picture 6">
            <a:extLst>
              <a:ext uri="{FF2B5EF4-FFF2-40B4-BE49-F238E27FC236}">
                <a16:creationId xmlns:a16="http://schemas.microsoft.com/office/drawing/2014/main" id="{59ACA829-2A9A-26E6-6ACC-B624D887F9A6}"/>
              </a:ext>
            </a:extLst>
          </p:cNvPr>
          <p:cNvPicPr>
            <a:picLocks noChangeAspect="1"/>
          </p:cNvPicPr>
          <p:nvPr/>
        </p:nvPicPr>
        <p:blipFill>
          <a:blip r:embed="rId5"/>
          <a:stretch>
            <a:fillRect/>
          </a:stretch>
        </p:blipFill>
        <p:spPr>
          <a:xfrm>
            <a:off x="3874704" y="2348616"/>
            <a:ext cx="1394581" cy="670618"/>
          </a:xfrm>
          <a:prstGeom prst="rect">
            <a:avLst/>
          </a:prstGeom>
        </p:spPr>
      </p:pic>
    </p:spTree>
    <p:extLst>
      <p:ext uri="{BB962C8B-B14F-4D97-AF65-F5344CB8AC3E}">
        <p14:creationId xmlns:p14="http://schemas.microsoft.com/office/powerpoint/2010/main" val="366021041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597</Words>
  <Application>Microsoft Office PowerPoint</Application>
  <PresentationFormat>On-screen Show (16:9)</PresentationFormat>
  <Paragraphs>54</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Roboto</vt:lpstr>
      <vt:lpstr>Caveat</vt:lpstr>
      <vt:lpstr>Arial</vt:lpstr>
      <vt:lpstr>Roboto Medium</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MUHAMMAD RIZKY ANUGRAH</cp:lastModifiedBy>
  <cp:revision>1</cp:revision>
  <dcterms:modified xsi:type="dcterms:W3CDTF">2023-06-13T19:09:36Z</dcterms:modified>
</cp:coreProperties>
</file>