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00" r:id="rId3"/>
    <p:sldId id="258" r:id="rId4"/>
    <p:sldId id="341" r:id="rId5"/>
    <p:sldId id="259" r:id="rId6"/>
    <p:sldId id="343" r:id="rId7"/>
    <p:sldId id="307" r:id="rId8"/>
    <p:sldId id="318" r:id="rId9"/>
    <p:sldId id="321" r:id="rId10"/>
    <p:sldId id="355" r:id="rId11"/>
    <p:sldId id="340" r:id="rId12"/>
    <p:sldId id="356" r:id="rId13"/>
    <p:sldId id="354" r:id="rId14"/>
    <p:sldId id="357" r:id="rId15"/>
    <p:sldId id="360" r:id="rId16"/>
    <p:sldId id="359" r:id="rId17"/>
    <p:sldId id="361" r:id="rId18"/>
    <p:sldId id="362" r:id="rId19"/>
    <p:sldId id="363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agrid Bold" panose="020B0604020202020204" charset="0"/>
      <p:regular r:id="rId26"/>
    </p:embeddedFont>
    <p:embeddedFont>
      <p:font typeface="Hagrid Heavy" panose="020B0604020202020204" charset="0"/>
      <p:regular r:id="rId27"/>
    </p:embeddedFont>
    <p:embeddedFont>
      <p:font typeface="Poppins ExtraBold" panose="00000900000000000000" pitchFamily="2" charset="0"/>
      <p:regular r:id="rId28"/>
      <p:bold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D0BAE-DF6B-4CD0-85A3-E0911DD0AE8D}" v="23" dt="2023-10-01T04:19:04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41" autoAdjust="0"/>
  </p:normalViewPr>
  <p:slideViewPr>
    <p:cSldViewPr>
      <p:cViewPr>
        <p:scale>
          <a:sx n="50" d="100"/>
          <a:sy n="50" d="100"/>
        </p:scale>
        <p:origin x="970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IZKY ANUGRAH" userId="a03762c2-d410-4f5d-882e-a2eb0437aee7" providerId="ADAL" clId="{AE30944A-3827-4251-89ED-5EF62DFF3AF9}"/>
    <pc:docChg chg="modSld">
      <pc:chgData name="MUHAMMAD RIZKY ANUGRAH" userId="a03762c2-d410-4f5d-882e-a2eb0437aee7" providerId="ADAL" clId="{AE30944A-3827-4251-89ED-5EF62DFF3AF9}" dt="2023-08-21T14:26:41.641" v="15" actId="1076"/>
      <pc:docMkLst>
        <pc:docMk/>
      </pc:docMkLst>
      <pc:sldChg chg="modSp mod">
        <pc:chgData name="MUHAMMAD RIZKY ANUGRAH" userId="a03762c2-d410-4f5d-882e-a2eb0437aee7" providerId="ADAL" clId="{AE30944A-3827-4251-89ED-5EF62DFF3AF9}" dt="2023-08-21T14:26:41.641" v="15" actId="1076"/>
        <pc:sldMkLst>
          <pc:docMk/>
          <pc:sldMk cId="4276449217" sldId="337"/>
        </pc:sldMkLst>
        <pc:spChg chg="mod">
          <ac:chgData name="MUHAMMAD RIZKY ANUGRAH" userId="a03762c2-d410-4f5d-882e-a2eb0437aee7" providerId="ADAL" clId="{AE30944A-3827-4251-89ED-5EF62DFF3AF9}" dt="2023-08-21T14:26:41.641" v="15" actId="1076"/>
          <ac:spMkLst>
            <pc:docMk/>
            <pc:sldMk cId="4276449217" sldId="337"/>
            <ac:spMk id="16" creationId="{00000000-0000-0000-0000-000000000000}"/>
          </ac:spMkLst>
        </pc:spChg>
      </pc:sldChg>
      <pc:sldChg chg="modSp mod">
        <pc:chgData name="MUHAMMAD RIZKY ANUGRAH" userId="a03762c2-d410-4f5d-882e-a2eb0437aee7" providerId="ADAL" clId="{AE30944A-3827-4251-89ED-5EF62DFF3AF9}" dt="2023-08-21T14:20:11.488" v="3" actId="1076"/>
        <pc:sldMkLst>
          <pc:docMk/>
          <pc:sldMk cId="1563224853" sldId="340"/>
        </pc:sldMkLst>
        <pc:spChg chg="mod">
          <ac:chgData name="MUHAMMAD RIZKY ANUGRAH" userId="a03762c2-d410-4f5d-882e-a2eb0437aee7" providerId="ADAL" clId="{AE30944A-3827-4251-89ED-5EF62DFF3AF9}" dt="2023-08-21T14:20:11.488" v="3" actId="1076"/>
          <ac:spMkLst>
            <pc:docMk/>
            <pc:sldMk cId="1563224853" sldId="340"/>
            <ac:spMk id="16" creationId="{00000000-0000-0000-0000-000000000000}"/>
          </ac:spMkLst>
        </pc:spChg>
      </pc:sldChg>
    </pc:docChg>
  </pc:docChgLst>
  <pc:docChgLst>
    <pc:chgData name="MUHAMMAD RIZKY ANUGRAH" userId="a03762c2-d410-4f5d-882e-a2eb0437aee7" providerId="ADAL" clId="{855D0BAE-DF6B-4CD0-85A3-E0911DD0AE8D}"/>
    <pc:docChg chg="undo redo custSel addSld delSld modSld">
      <pc:chgData name="MUHAMMAD RIZKY ANUGRAH" userId="a03762c2-d410-4f5d-882e-a2eb0437aee7" providerId="ADAL" clId="{855D0BAE-DF6B-4CD0-85A3-E0911DD0AE8D}" dt="2023-10-01T04:43:23.666" v="1256" actId="1076"/>
      <pc:docMkLst>
        <pc:docMk/>
      </pc:docMkLst>
      <pc:sldChg chg="addSp delSp modSp mod">
        <pc:chgData name="MUHAMMAD RIZKY ANUGRAH" userId="a03762c2-d410-4f5d-882e-a2eb0437aee7" providerId="ADAL" clId="{855D0BAE-DF6B-4CD0-85A3-E0911DD0AE8D}" dt="2023-10-01T04:15:58.668" v="867" actId="20577"/>
        <pc:sldMkLst>
          <pc:docMk/>
          <pc:sldMk cId="0" sldId="258"/>
        </pc:sldMkLst>
        <pc:spChg chg="mod">
          <ac:chgData name="MUHAMMAD RIZKY ANUGRAH" userId="a03762c2-d410-4f5d-882e-a2eb0437aee7" providerId="ADAL" clId="{855D0BAE-DF6B-4CD0-85A3-E0911DD0AE8D}" dt="2023-10-01T02:34:39.201" v="166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MUHAMMAD RIZKY ANUGRAH" userId="a03762c2-d410-4f5d-882e-a2eb0437aee7" providerId="ADAL" clId="{855D0BAE-DF6B-4CD0-85A3-E0911DD0AE8D}" dt="2023-10-01T02:36:19.316" v="200"/>
          <ac:spMkLst>
            <pc:docMk/>
            <pc:sldMk cId="0" sldId="258"/>
            <ac:spMk id="4" creationId="{D8E49512-A968-1659-91F2-0E4F57592544}"/>
          </ac:spMkLst>
        </pc:spChg>
        <pc:spChg chg="mod">
          <ac:chgData name="MUHAMMAD RIZKY ANUGRAH" userId="a03762c2-d410-4f5d-882e-a2eb0437aee7" providerId="ADAL" clId="{855D0BAE-DF6B-4CD0-85A3-E0911DD0AE8D}" dt="2023-10-01T02:36:19.316" v="200"/>
          <ac:spMkLst>
            <pc:docMk/>
            <pc:sldMk cId="0" sldId="258"/>
            <ac:spMk id="5" creationId="{957B4B71-B965-CA28-4563-5B8B0CC076F3}"/>
          </ac:spMkLst>
        </pc:spChg>
        <pc:spChg chg="add del mod">
          <ac:chgData name="MUHAMMAD RIZKY ANUGRAH" userId="a03762c2-d410-4f5d-882e-a2eb0437aee7" providerId="ADAL" clId="{855D0BAE-DF6B-4CD0-85A3-E0911DD0AE8D}" dt="2023-10-01T02:58:56.758" v="482" actId="478"/>
          <ac:spMkLst>
            <pc:docMk/>
            <pc:sldMk cId="0" sldId="258"/>
            <ac:spMk id="6" creationId="{B1B745A9-4C31-3E17-A304-8BB29B8C419E}"/>
          </ac:spMkLst>
        </pc:spChg>
        <pc:spChg chg="add mod">
          <ac:chgData name="MUHAMMAD RIZKY ANUGRAH" userId="a03762c2-d410-4f5d-882e-a2eb0437aee7" providerId="ADAL" clId="{855D0BAE-DF6B-4CD0-85A3-E0911DD0AE8D}" dt="2023-10-01T02:59:17.382" v="486" actId="1076"/>
          <ac:spMkLst>
            <pc:docMk/>
            <pc:sldMk cId="0" sldId="258"/>
            <ac:spMk id="7" creationId="{CA73209A-E550-5DF9-0918-0FD4CF1E536B}"/>
          </ac:spMkLst>
        </pc:spChg>
        <pc:spChg chg="add mod">
          <ac:chgData name="MUHAMMAD RIZKY ANUGRAH" userId="a03762c2-d410-4f5d-882e-a2eb0437aee7" providerId="ADAL" clId="{855D0BAE-DF6B-4CD0-85A3-E0911DD0AE8D}" dt="2023-10-01T04:15:58.668" v="867" actId="20577"/>
          <ac:spMkLst>
            <pc:docMk/>
            <pc:sldMk cId="0" sldId="258"/>
            <ac:spMk id="8" creationId="{5A08B039-9328-27F4-8632-774D0014BA7D}"/>
          </ac:spMkLst>
        </pc:spChg>
        <pc:spChg chg="add mod">
          <ac:chgData name="MUHAMMAD RIZKY ANUGRAH" userId="a03762c2-d410-4f5d-882e-a2eb0437aee7" providerId="ADAL" clId="{855D0BAE-DF6B-4CD0-85A3-E0911DD0AE8D}" dt="2023-10-01T02:59:59.967" v="494" actId="1076"/>
          <ac:spMkLst>
            <pc:docMk/>
            <pc:sldMk cId="0" sldId="258"/>
            <ac:spMk id="9" creationId="{DCF67D00-2B1B-7916-5189-88898CA8A3C0}"/>
          </ac:spMkLst>
        </pc:spChg>
        <pc:spChg chg="add mod">
          <ac:chgData name="MUHAMMAD RIZKY ANUGRAH" userId="a03762c2-d410-4f5d-882e-a2eb0437aee7" providerId="ADAL" clId="{855D0BAE-DF6B-4CD0-85A3-E0911DD0AE8D}" dt="2023-10-01T03:00:22.732" v="498" actId="1076"/>
          <ac:spMkLst>
            <pc:docMk/>
            <pc:sldMk cId="0" sldId="258"/>
            <ac:spMk id="10" creationId="{A08B622E-8F47-0BD1-FF56-1E09CA47348B}"/>
          </ac:spMkLst>
        </pc:spChg>
        <pc:spChg chg="add mod">
          <ac:chgData name="MUHAMMAD RIZKY ANUGRAH" userId="a03762c2-d410-4f5d-882e-a2eb0437aee7" providerId="ADAL" clId="{855D0BAE-DF6B-4CD0-85A3-E0911DD0AE8D}" dt="2023-10-01T03:00:40.817" v="501" actId="1076"/>
          <ac:spMkLst>
            <pc:docMk/>
            <pc:sldMk cId="0" sldId="258"/>
            <ac:spMk id="11" creationId="{BAC4C4E7-6E3B-E6F6-65DB-3D695E4D66A3}"/>
          </ac:spMkLst>
        </pc:spChg>
        <pc:spChg chg="add mod">
          <ac:chgData name="MUHAMMAD RIZKY ANUGRAH" userId="a03762c2-d410-4f5d-882e-a2eb0437aee7" providerId="ADAL" clId="{855D0BAE-DF6B-4CD0-85A3-E0911DD0AE8D}" dt="2023-10-01T03:01:24.614" v="523" actId="1037"/>
          <ac:spMkLst>
            <pc:docMk/>
            <pc:sldMk cId="0" sldId="258"/>
            <ac:spMk id="12" creationId="{CD148C48-5595-9C0D-21B8-E56524695898}"/>
          </ac:spMkLst>
        </pc:spChg>
        <pc:spChg chg="mod">
          <ac:chgData name="MUHAMMAD RIZKY ANUGRAH" userId="a03762c2-d410-4f5d-882e-a2eb0437aee7" providerId="ADAL" clId="{855D0BAE-DF6B-4CD0-85A3-E0911DD0AE8D}" dt="2023-10-01T02:36:07.341" v="198" actId="14100"/>
          <ac:spMkLst>
            <pc:docMk/>
            <pc:sldMk cId="0" sldId="258"/>
            <ac:spMk id="31" creationId="{8F81BBC7-D833-5EF4-38D5-538681AA7DCF}"/>
          </ac:spMkLst>
        </pc:spChg>
        <pc:spChg chg="mod">
          <ac:chgData name="MUHAMMAD RIZKY ANUGRAH" userId="a03762c2-d410-4f5d-882e-a2eb0437aee7" providerId="ADAL" clId="{855D0BAE-DF6B-4CD0-85A3-E0911DD0AE8D}" dt="2023-10-01T02:52:39.095" v="350" actId="14100"/>
          <ac:spMkLst>
            <pc:docMk/>
            <pc:sldMk cId="0" sldId="258"/>
            <ac:spMk id="37" creationId="{4D37E9D9-96FD-685F-F3C6-D6F1438E83CC}"/>
          </ac:spMkLst>
        </pc:spChg>
        <pc:spChg chg="del mod">
          <ac:chgData name="MUHAMMAD RIZKY ANUGRAH" userId="a03762c2-d410-4f5d-882e-a2eb0437aee7" providerId="ADAL" clId="{855D0BAE-DF6B-4CD0-85A3-E0911DD0AE8D}" dt="2023-10-01T03:00:49.797" v="503" actId="478"/>
          <ac:spMkLst>
            <pc:docMk/>
            <pc:sldMk cId="0" sldId="258"/>
            <ac:spMk id="41" creationId="{C15FB6DA-893A-6F9D-EFD9-5553E06DD0EE}"/>
          </ac:spMkLst>
        </pc:spChg>
        <pc:spChg chg="del mod">
          <ac:chgData name="MUHAMMAD RIZKY ANUGRAH" userId="a03762c2-d410-4f5d-882e-a2eb0437aee7" providerId="ADAL" clId="{855D0BAE-DF6B-4CD0-85A3-E0911DD0AE8D}" dt="2023-10-01T03:00:30.202" v="500" actId="478"/>
          <ac:spMkLst>
            <pc:docMk/>
            <pc:sldMk cId="0" sldId="258"/>
            <ac:spMk id="46" creationId="{B3119559-1C94-7757-8118-62371FE53F9F}"/>
          </ac:spMkLst>
        </pc:spChg>
        <pc:spChg chg="del mod">
          <ac:chgData name="MUHAMMAD RIZKY ANUGRAH" userId="a03762c2-d410-4f5d-882e-a2eb0437aee7" providerId="ADAL" clId="{855D0BAE-DF6B-4CD0-85A3-E0911DD0AE8D}" dt="2023-10-01T03:00:02.590" v="495" actId="478"/>
          <ac:spMkLst>
            <pc:docMk/>
            <pc:sldMk cId="0" sldId="258"/>
            <ac:spMk id="50" creationId="{B0FC2FD3-6E8F-E070-24F0-814FBCCDECB1}"/>
          </ac:spMkLst>
        </pc:spChg>
        <pc:spChg chg="del mod">
          <ac:chgData name="MUHAMMAD RIZKY ANUGRAH" userId="a03762c2-d410-4f5d-882e-a2eb0437aee7" providerId="ADAL" clId="{855D0BAE-DF6B-4CD0-85A3-E0911DD0AE8D}" dt="2023-10-01T02:59:49.269" v="492" actId="478"/>
          <ac:spMkLst>
            <pc:docMk/>
            <pc:sldMk cId="0" sldId="258"/>
            <ac:spMk id="54" creationId="{0D4DA932-0873-BBD3-EDBA-AC861B3E5198}"/>
          </ac:spMkLst>
        </pc:spChg>
        <pc:spChg chg="del mod">
          <ac:chgData name="MUHAMMAD RIZKY ANUGRAH" userId="a03762c2-d410-4f5d-882e-a2eb0437aee7" providerId="ADAL" clId="{855D0BAE-DF6B-4CD0-85A3-E0911DD0AE8D}" dt="2023-10-01T02:59:19.722" v="487" actId="478"/>
          <ac:spMkLst>
            <pc:docMk/>
            <pc:sldMk cId="0" sldId="258"/>
            <ac:spMk id="61" creationId="{E69F9BD8-DDEC-2634-07A2-2969C8689E8D}"/>
          </ac:spMkLst>
        </pc:spChg>
        <pc:spChg chg="mod">
          <ac:chgData name="MUHAMMAD RIZKY ANUGRAH" userId="a03762c2-d410-4f5d-882e-a2eb0437aee7" providerId="ADAL" clId="{855D0BAE-DF6B-4CD0-85A3-E0911DD0AE8D}" dt="2023-10-01T03:07:39.484" v="577" actId="1076"/>
          <ac:spMkLst>
            <pc:docMk/>
            <pc:sldMk cId="0" sldId="258"/>
            <ac:spMk id="66" creationId="{D926A1C4-EED8-6CAA-AA48-FE19086DCCCA}"/>
          </ac:spMkLst>
        </pc:spChg>
        <pc:spChg chg="del">
          <ac:chgData name="MUHAMMAD RIZKY ANUGRAH" userId="a03762c2-d410-4f5d-882e-a2eb0437aee7" providerId="ADAL" clId="{855D0BAE-DF6B-4CD0-85A3-E0911DD0AE8D}" dt="2023-10-01T02:34:54.614" v="167" actId="478"/>
          <ac:spMkLst>
            <pc:docMk/>
            <pc:sldMk cId="0" sldId="258"/>
            <ac:spMk id="68" creationId="{724DB529-F4A8-F4B3-4B67-0B5142DDA0A6}"/>
          </ac:spMkLst>
        </pc:spChg>
        <pc:spChg chg="mod">
          <ac:chgData name="MUHAMMAD RIZKY ANUGRAH" userId="a03762c2-d410-4f5d-882e-a2eb0437aee7" providerId="ADAL" clId="{855D0BAE-DF6B-4CD0-85A3-E0911DD0AE8D}" dt="2023-10-01T03:07:44.993" v="578" actId="1076"/>
          <ac:spMkLst>
            <pc:docMk/>
            <pc:sldMk cId="0" sldId="258"/>
            <ac:spMk id="69" creationId="{C6994DB2-35A3-CEAC-27BB-0FD038108495}"/>
          </ac:spMkLst>
        </pc:spChg>
        <pc:spChg chg="mod">
          <ac:chgData name="MUHAMMAD RIZKY ANUGRAH" userId="a03762c2-d410-4f5d-882e-a2eb0437aee7" providerId="ADAL" clId="{855D0BAE-DF6B-4CD0-85A3-E0911DD0AE8D}" dt="2023-10-01T02:35:55.949" v="196" actId="14100"/>
          <ac:spMkLst>
            <pc:docMk/>
            <pc:sldMk cId="0" sldId="258"/>
            <ac:spMk id="70" creationId="{A38E0E80-7CC3-A04C-A501-2AB99FDE650D}"/>
          </ac:spMkLst>
        </pc:spChg>
        <pc:spChg chg="mod">
          <ac:chgData name="MUHAMMAD RIZKY ANUGRAH" userId="a03762c2-d410-4f5d-882e-a2eb0437aee7" providerId="ADAL" clId="{855D0BAE-DF6B-4CD0-85A3-E0911DD0AE8D}" dt="2023-10-01T02:35:52.645" v="195" actId="1076"/>
          <ac:spMkLst>
            <pc:docMk/>
            <pc:sldMk cId="0" sldId="258"/>
            <ac:spMk id="71" creationId="{4D07B928-7C87-0CD9-D51A-D77855C083AF}"/>
          </ac:spMkLst>
        </pc:spChg>
        <pc:grpChg chg="add mod">
          <ac:chgData name="MUHAMMAD RIZKY ANUGRAH" userId="a03762c2-d410-4f5d-882e-a2eb0437aee7" providerId="ADAL" clId="{855D0BAE-DF6B-4CD0-85A3-E0911DD0AE8D}" dt="2023-10-01T02:52:39.095" v="350" actId="14100"/>
          <ac:grpSpMkLst>
            <pc:docMk/>
            <pc:sldMk cId="0" sldId="258"/>
            <ac:grpSpMk id="3" creationId="{F3F40668-0C14-B4B2-5675-B118D2609E87}"/>
          </ac:grpSpMkLst>
        </pc:grpChg>
        <pc:grpChg chg="mod">
          <ac:chgData name="MUHAMMAD RIZKY ANUGRAH" userId="a03762c2-d410-4f5d-882e-a2eb0437aee7" providerId="ADAL" clId="{855D0BAE-DF6B-4CD0-85A3-E0911DD0AE8D}" dt="2023-10-01T02:52:39.095" v="350" actId="14100"/>
          <ac:grpSpMkLst>
            <pc:docMk/>
            <pc:sldMk cId="0" sldId="258"/>
            <ac:grpSpMk id="34" creationId="{A68F2094-F222-3A87-9EE3-8A127DF2F0B9}"/>
          </ac:grpSpMkLst>
        </pc:grpChg>
        <pc:grpChg chg="mod">
          <ac:chgData name="MUHAMMAD RIZKY ANUGRAH" userId="a03762c2-d410-4f5d-882e-a2eb0437aee7" providerId="ADAL" clId="{855D0BAE-DF6B-4CD0-85A3-E0911DD0AE8D}" dt="2023-10-01T02:52:39.095" v="350" actId="14100"/>
          <ac:grpSpMkLst>
            <pc:docMk/>
            <pc:sldMk cId="0" sldId="258"/>
            <ac:grpSpMk id="38" creationId="{0822F43B-FFCE-E5EB-6984-11D3FCDB04B4}"/>
          </ac:grpSpMkLst>
        </pc:grpChg>
        <pc:grpChg chg="mod">
          <ac:chgData name="MUHAMMAD RIZKY ANUGRAH" userId="a03762c2-d410-4f5d-882e-a2eb0437aee7" providerId="ADAL" clId="{855D0BAE-DF6B-4CD0-85A3-E0911DD0AE8D}" dt="2023-10-01T02:52:39.095" v="350" actId="14100"/>
          <ac:grpSpMkLst>
            <pc:docMk/>
            <pc:sldMk cId="0" sldId="258"/>
            <ac:grpSpMk id="43" creationId="{5F7C626F-7336-7866-0B1E-6E68412F5A98}"/>
          </ac:grpSpMkLst>
        </pc:grpChg>
        <pc:grpChg chg="mod">
          <ac:chgData name="MUHAMMAD RIZKY ANUGRAH" userId="a03762c2-d410-4f5d-882e-a2eb0437aee7" providerId="ADAL" clId="{855D0BAE-DF6B-4CD0-85A3-E0911DD0AE8D}" dt="2023-10-01T02:52:39.095" v="350" actId="14100"/>
          <ac:grpSpMkLst>
            <pc:docMk/>
            <pc:sldMk cId="0" sldId="258"/>
            <ac:grpSpMk id="47" creationId="{94D10719-FCCE-548E-1D96-90E858E866AF}"/>
          </ac:grpSpMkLst>
        </pc:grpChg>
        <pc:grpChg chg="mod">
          <ac:chgData name="MUHAMMAD RIZKY ANUGRAH" userId="a03762c2-d410-4f5d-882e-a2eb0437aee7" providerId="ADAL" clId="{855D0BAE-DF6B-4CD0-85A3-E0911DD0AE8D}" dt="2023-10-01T02:52:39.095" v="350" actId="14100"/>
          <ac:grpSpMkLst>
            <pc:docMk/>
            <pc:sldMk cId="0" sldId="258"/>
            <ac:grpSpMk id="51" creationId="{ABD4D197-F8EC-704E-B81E-AA1BB78555B0}"/>
          </ac:grpSpMkLst>
        </pc:grpChg>
        <pc:grpChg chg="mod">
          <ac:chgData name="MUHAMMAD RIZKY ANUGRAH" userId="a03762c2-d410-4f5d-882e-a2eb0437aee7" providerId="ADAL" clId="{855D0BAE-DF6B-4CD0-85A3-E0911DD0AE8D}" dt="2023-10-01T02:52:39.095" v="350" actId="14100"/>
          <ac:grpSpMkLst>
            <pc:docMk/>
            <pc:sldMk cId="0" sldId="258"/>
            <ac:grpSpMk id="55" creationId="{EF86EA7D-2276-E36F-AA20-50F84E5233B7}"/>
          </ac:grpSpMkLst>
        </pc:grpChg>
      </pc:sldChg>
      <pc:sldChg chg="addSp delSp modSp mod">
        <pc:chgData name="MUHAMMAD RIZKY ANUGRAH" userId="a03762c2-d410-4f5d-882e-a2eb0437aee7" providerId="ADAL" clId="{855D0BAE-DF6B-4CD0-85A3-E0911DD0AE8D}" dt="2023-10-01T03:07:21.659" v="573" actId="1076"/>
        <pc:sldMkLst>
          <pc:docMk/>
          <pc:sldMk cId="0" sldId="259"/>
        </pc:sldMkLst>
        <pc:spChg chg="del mod">
          <ac:chgData name="MUHAMMAD RIZKY ANUGRAH" userId="a03762c2-d410-4f5d-882e-a2eb0437aee7" providerId="ADAL" clId="{855D0BAE-DF6B-4CD0-85A3-E0911DD0AE8D}" dt="2023-10-01T02:55:19.552" v="450" actId="478"/>
          <ac:spMkLst>
            <pc:docMk/>
            <pc:sldMk cId="0" sldId="259"/>
            <ac:spMk id="8" creationId="{89A85456-AB56-E1F4-E899-43AB16602DE3}"/>
          </ac:spMkLst>
        </pc:spChg>
        <pc:spChg chg="del">
          <ac:chgData name="MUHAMMAD RIZKY ANUGRAH" userId="a03762c2-d410-4f5d-882e-a2eb0437aee7" providerId="ADAL" clId="{855D0BAE-DF6B-4CD0-85A3-E0911DD0AE8D}" dt="2023-10-01T02:55:24.363" v="451" actId="478"/>
          <ac:spMkLst>
            <pc:docMk/>
            <pc:sldMk cId="0" sldId="259"/>
            <ac:spMk id="9" creationId="{FA4E9C15-874C-0FD8-6252-CA6D91EFDBE6}"/>
          </ac:spMkLst>
        </pc:spChg>
        <pc:spChg chg="del">
          <ac:chgData name="MUHAMMAD RIZKY ANUGRAH" userId="a03762c2-d410-4f5d-882e-a2eb0437aee7" providerId="ADAL" clId="{855D0BAE-DF6B-4CD0-85A3-E0911DD0AE8D}" dt="2023-10-01T02:55:05.417" v="444" actId="478"/>
          <ac:spMkLst>
            <pc:docMk/>
            <pc:sldMk cId="0" sldId="259"/>
            <ac:spMk id="10" creationId="{031F984D-A5BE-00EE-229C-6DBBC4EAFD5E}"/>
          </ac:spMkLst>
        </pc:spChg>
        <pc:spChg chg="mod">
          <ac:chgData name="MUHAMMAD RIZKY ANUGRAH" userId="a03762c2-d410-4f5d-882e-a2eb0437aee7" providerId="ADAL" clId="{855D0BAE-DF6B-4CD0-85A3-E0911DD0AE8D}" dt="2023-10-01T03:07:21.659" v="573" actId="1076"/>
          <ac:spMkLst>
            <pc:docMk/>
            <pc:sldMk cId="0" sldId="259"/>
            <ac:spMk id="11" creationId="{E90F67B6-2E5B-48E8-6FF0-A002D8BB66CD}"/>
          </ac:spMkLst>
        </pc:spChg>
        <pc:spChg chg="del">
          <ac:chgData name="MUHAMMAD RIZKY ANUGRAH" userId="a03762c2-d410-4f5d-882e-a2eb0437aee7" providerId="ADAL" clId="{855D0BAE-DF6B-4CD0-85A3-E0911DD0AE8D}" dt="2023-10-01T02:55:13.817" v="448" actId="478"/>
          <ac:spMkLst>
            <pc:docMk/>
            <pc:sldMk cId="0" sldId="259"/>
            <ac:spMk id="26" creationId="{66C4E3D5-7E10-471E-7107-DE79E32043A4}"/>
          </ac:spMkLst>
        </pc:spChg>
        <pc:spChg chg="del">
          <ac:chgData name="MUHAMMAD RIZKY ANUGRAH" userId="a03762c2-d410-4f5d-882e-a2eb0437aee7" providerId="ADAL" clId="{855D0BAE-DF6B-4CD0-85A3-E0911DD0AE8D}" dt="2023-10-01T02:55:13.817" v="448" actId="478"/>
          <ac:spMkLst>
            <pc:docMk/>
            <pc:sldMk cId="0" sldId="259"/>
            <ac:spMk id="28" creationId="{3D2302F9-D9B2-A6DD-87A7-95984111CDDA}"/>
          </ac:spMkLst>
        </pc:spChg>
        <pc:spChg chg="del">
          <ac:chgData name="MUHAMMAD RIZKY ANUGRAH" userId="a03762c2-d410-4f5d-882e-a2eb0437aee7" providerId="ADAL" clId="{855D0BAE-DF6B-4CD0-85A3-E0911DD0AE8D}" dt="2023-10-01T02:55:13.817" v="448" actId="478"/>
          <ac:spMkLst>
            <pc:docMk/>
            <pc:sldMk cId="0" sldId="259"/>
            <ac:spMk id="29" creationId="{C2270C76-90D5-4CA1-0307-FA78614D45C6}"/>
          </ac:spMkLst>
        </pc:spChg>
        <pc:spChg chg="del">
          <ac:chgData name="MUHAMMAD RIZKY ANUGRAH" userId="a03762c2-d410-4f5d-882e-a2eb0437aee7" providerId="ADAL" clId="{855D0BAE-DF6B-4CD0-85A3-E0911DD0AE8D}" dt="2023-10-01T02:55:13.817" v="448" actId="478"/>
          <ac:spMkLst>
            <pc:docMk/>
            <pc:sldMk cId="0" sldId="259"/>
            <ac:spMk id="32" creationId="{B7E57080-650E-1DDA-5248-A971117E7492}"/>
          </ac:spMkLst>
        </pc:spChg>
        <pc:spChg chg="del">
          <ac:chgData name="MUHAMMAD RIZKY ANUGRAH" userId="a03762c2-d410-4f5d-882e-a2eb0437aee7" providerId="ADAL" clId="{855D0BAE-DF6B-4CD0-85A3-E0911DD0AE8D}" dt="2023-10-01T02:55:13.817" v="448" actId="478"/>
          <ac:spMkLst>
            <pc:docMk/>
            <pc:sldMk cId="0" sldId="259"/>
            <ac:spMk id="34" creationId="{F56C86CB-1987-5129-F3C4-C277B4E02C41}"/>
          </ac:spMkLst>
        </pc:spChg>
        <pc:spChg chg="del">
          <ac:chgData name="MUHAMMAD RIZKY ANUGRAH" userId="a03762c2-d410-4f5d-882e-a2eb0437aee7" providerId="ADAL" clId="{855D0BAE-DF6B-4CD0-85A3-E0911DD0AE8D}" dt="2023-10-01T02:55:13.817" v="448" actId="478"/>
          <ac:spMkLst>
            <pc:docMk/>
            <pc:sldMk cId="0" sldId="259"/>
            <ac:spMk id="35" creationId="{16709267-DC06-AF2B-259B-88C1948D011A}"/>
          </ac:spMkLst>
        </pc:spChg>
        <pc:picChg chg="add mod">
          <ac:chgData name="MUHAMMAD RIZKY ANUGRAH" userId="a03762c2-d410-4f5d-882e-a2eb0437aee7" providerId="ADAL" clId="{855D0BAE-DF6B-4CD0-85A3-E0911DD0AE8D}" dt="2023-10-01T03:04:43.294" v="542" actId="1076"/>
          <ac:picMkLst>
            <pc:docMk/>
            <pc:sldMk cId="0" sldId="259"/>
            <ac:picMk id="3" creationId="{103BD243-E07A-32A6-C4F4-4168161F32A2}"/>
          </ac:picMkLst>
        </pc:picChg>
      </pc:sldChg>
      <pc:sldChg chg="del">
        <pc:chgData name="MUHAMMAD RIZKY ANUGRAH" userId="a03762c2-d410-4f5d-882e-a2eb0437aee7" providerId="ADAL" clId="{855D0BAE-DF6B-4CD0-85A3-E0911DD0AE8D}" dt="2023-10-01T03:04:49.761" v="544" actId="47"/>
        <pc:sldMkLst>
          <pc:docMk/>
          <pc:sldMk cId="0" sldId="261"/>
        </pc:sldMkLst>
      </pc:sldChg>
      <pc:sldChg chg="del">
        <pc:chgData name="MUHAMMAD RIZKY ANUGRAH" userId="a03762c2-d410-4f5d-882e-a2eb0437aee7" providerId="ADAL" clId="{855D0BAE-DF6B-4CD0-85A3-E0911DD0AE8D}" dt="2023-10-01T04:12:33.489" v="804" actId="47"/>
        <pc:sldMkLst>
          <pc:docMk/>
          <pc:sldMk cId="0" sldId="268"/>
        </pc:sldMkLst>
      </pc:sldChg>
      <pc:sldChg chg="addSp delSp modSp mod">
        <pc:chgData name="MUHAMMAD RIZKY ANUGRAH" userId="a03762c2-d410-4f5d-882e-a2eb0437aee7" providerId="ADAL" clId="{855D0BAE-DF6B-4CD0-85A3-E0911DD0AE8D}" dt="2023-10-01T02:34:03.782" v="164" actId="1076"/>
        <pc:sldMkLst>
          <pc:docMk/>
          <pc:sldMk cId="0" sldId="300"/>
        </pc:sldMkLst>
        <pc:spChg chg="mod">
          <ac:chgData name="MUHAMMAD RIZKY ANUGRAH" userId="a03762c2-d410-4f5d-882e-a2eb0437aee7" providerId="ADAL" clId="{855D0BAE-DF6B-4CD0-85A3-E0911DD0AE8D}" dt="2023-10-01T02:30:47.620" v="39" actId="1036"/>
          <ac:spMkLst>
            <pc:docMk/>
            <pc:sldMk cId="0" sldId="300"/>
            <ac:spMk id="2" creationId="{00000000-0000-0000-0000-000000000000}"/>
          </ac:spMkLst>
        </pc:spChg>
        <pc:spChg chg="mod">
          <ac:chgData name="MUHAMMAD RIZKY ANUGRAH" userId="a03762c2-d410-4f5d-882e-a2eb0437aee7" providerId="ADAL" clId="{855D0BAE-DF6B-4CD0-85A3-E0911DD0AE8D}" dt="2023-10-01T02:32:08.808" v="108" actId="1036"/>
          <ac:spMkLst>
            <pc:docMk/>
            <pc:sldMk cId="0" sldId="300"/>
            <ac:spMk id="6" creationId="{00000000-0000-0000-0000-000000000000}"/>
          </ac:spMkLst>
        </pc:spChg>
        <pc:spChg chg="mod">
          <ac:chgData name="MUHAMMAD RIZKY ANUGRAH" userId="a03762c2-d410-4f5d-882e-a2eb0437aee7" providerId="ADAL" clId="{855D0BAE-DF6B-4CD0-85A3-E0911DD0AE8D}" dt="2023-10-01T02:33:04.333" v="159" actId="14100"/>
          <ac:spMkLst>
            <pc:docMk/>
            <pc:sldMk cId="0" sldId="300"/>
            <ac:spMk id="9" creationId="{C38A9FFA-14BD-BFA5-2A91-A59FE254C974}"/>
          </ac:spMkLst>
        </pc:spChg>
        <pc:spChg chg="del">
          <ac:chgData name="MUHAMMAD RIZKY ANUGRAH" userId="a03762c2-d410-4f5d-882e-a2eb0437aee7" providerId="ADAL" clId="{855D0BAE-DF6B-4CD0-85A3-E0911DD0AE8D}" dt="2023-10-01T02:31:02.461" v="41" actId="478"/>
          <ac:spMkLst>
            <pc:docMk/>
            <pc:sldMk cId="0" sldId="300"/>
            <ac:spMk id="11" creationId="{231B4016-9C9B-0A9E-25BF-C7E4F8FEB56B}"/>
          </ac:spMkLst>
        </pc:spChg>
        <pc:spChg chg="del">
          <ac:chgData name="MUHAMMAD RIZKY ANUGRAH" userId="a03762c2-d410-4f5d-882e-a2eb0437aee7" providerId="ADAL" clId="{855D0BAE-DF6B-4CD0-85A3-E0911DD0AE8D}" dt="2023-10-01T02:32:38.696" v="116" actId="478"/>
          <ac:spMkLst>
            <pc:docMk/>
            <pc:sldMk cId="0" sldId="300"/>
            <ac:spMk id="17" creationId="{5BE34039-EF24-DC19-B7F3-50DE419F116D}"/>
          </ac:spMkLst>
        </pc:spChg>
        <pc:spChg chg="add del">
          <ac:chgData name="MUHAMMAD RIZKY ANUGRAH" userId="a03762c2-d410-4f5d-882e-a2eb0437aee7" providerId="ADAL" clId="{855D0BAE-DF6B-4CD0-85A3-E0911DD0AE8D}" dt="2023-10-01T02:32:34.863" v="114" actId="478"/>
          <ac:spMkLst>
            <pc:docMk/>
            <pc:sldMk cId="0" sldId="300"/>
            <ac:spMk id="19" creationId="{CAE50D11-9FC8-261D-2153-D8E4E7F743F8}"/>
          </ac:spMkLst>
        </pc:spChg>
        <pc:grpChg chg="mod">
          <ac:chgData name="MUHAMMAD RIZKY ANUGRAH" userId="a03762c2-d410-4f5d-882e-a2eb0437aee7" providerId="ADAL" clId="{855D0BAE-DF6B-4CD0-85A3-E0911DD0AE8D}" dt="2023-10-01T02:34:03.782" v="164" actId="1076"/>
          <ac:grpSpMkLst>
            <pc:docMk/>
            <pc:sldMk cId="0" sldId="300"/>
            <ac:grpSpMk id="8" creationId="{F620BCB1-F4E9-360C-DABC-873FEAE1028D}"/>
          </ac:grpSpMkLst>
        </pc:grpChg>
        <pc:grpChg chg="add del">
          <ac:chgData name="MUHAMMAD RIZKY ANUGRAH" userId="a03762c2-d410-4f5d-882e-a2eb0437aee7" providerId="ADAL" clId="{855D0BAE-DF6B-4CD0-85A3-E0911DD0AE8D}" dt="2023-10-01T02:32:26.078" v="111" actId="478"/>
          <ac:grpSpMkLst>
            <pc:docMk/>
            <pc:sldMk cId="0" sldId="300"/>
            <ac:grpSpMk id="12" creationId="{FB9AF8AF-1EAE-7906-BF82-191697A7781A}"/>
          </ac:grpSpMkLst>
        </pc:grpChg>
        <pc:picChg chg="del">
          <ac:chgData name="MUHAMMAD RIZKY ANUGRAH" userId="a03762c2-d410-4f5d-882e-a2eb0437aee7" providerId="ADAL" clId="{855D0BAE-DF6B-4CD0-85A3-E0911DD0AE8D}" dt="2023-10-01T02:32:36.511" v="115" actId="478"/>
          <ac:picMkLst>
            <pc:docMk/>
            <pc:sldMk cId="0" sldId="300"/>
            <ac:picMk id="16" creationId="{136BAD1F-D8EB-A191-11A1-A0E27BAB971C}"/>
          </ac:picMkLst>
        </pc:picChg>
      </pc:sldChg>
      <pc:sldChg chg="addSp delSp modSp mod">
        <pc:chgData name="MUHAMMAD RIZKY ANUGRAH" userId="a03762c2-d410-4f5d-882e-a2eb0437aee7" providerId="ADAL" clId="{855D0BAE-DF6B-4CD0-85A3-E0911DD0AE8D}" dt="2023-10-01T03:11:23.548" v="592" actId="20577"/>
        <pc:sldMkLst>
          <pc:docMk/>
          <pc:sldMk cId="2819853820" sldId="307"/>
        </pc:sldMkLst>
        <pc:spChg chg="del">
          <ac:chgData name="MUHAMMAD RIZKY ANUGRAH" userId="a03762c2-d410-4f5d-882e-a2eb0437aee7" providerId="ADAL" clId="{855D0BAE-DF6B-4CD0-85A3-E0911DD0AE8D}" dt="2023-10-01T03:10:17.709" v="583" actId="478"/>
          <ac:spMkLst>
            <pc:docMk/>
            <pc:sldMk cId="2819853820" sldId="307"/>
            <ac:spMk id="12" creationId="{33FB9FB5-71A6-2183-DD14-06AC51B67C2A}"/>
          </ac:spMkLst>
        </pc:spChg>
        <pc:spChg chg="mod">
          <ac:chgData name="MUHAMMAD RIZKY ANUGRAH" userId="a03762c2-d410-4f5d-882e-a2eb0437aee7" providerId="ADAL" clId="{855D0BAE-DF6B-4CD0-85A3-E0911DD0AE8D}" dt="2023-10-01T03:10:26.375" v="584" actId="1076"/>
          <ac:spMkLst>
            <pc:docMk/>
            <pc:sldMk cId="2819853820" sldId="307"/>
            <ac:spMk id="14" creationId="{6AE74D86-ED7A-4F6E-00C4-05A0E64C4CB0}"/>
          </ac:spMkLst>
        </pc:spChg>
        <pc:spChg chg="del">
          <ac:chgData name="MUHAMMAD RIZKY ANUGRAH" userId="a03762c2-d410-4f5d-882e-a2eb0437aee7" providerId="ADAL" clId="{855D0BAE-DF6B-4CD0-85A3-E0911DD0AE8D}" dt="2023-10-01T03:08:03.463" v="579" actId="478"/>
          <ac:spMkLst>
            <pc:docMk/>
            <pc:sldMk cId="2819853820" sldId="307"/>
            <ac:spMk id="17" creationId="{920537EE-F126-6446-EBDC-CD0B4B660067}"/>
          </ac:spMkLst>
        </pc:spChg>
        <pc:spChg chg="mod">
          <ac:chgData name="MUHAMMAD RIZKY ANUGRAH" userId="a03762c2-d410-4f5d-882e-a2eb0437aee7" providerId="ADAL" clId="{855D0BAE-DF6B-4CD0-85A3-E0911DD0AE8D}" dt="2023-10-01T03:11:23.548" v="592" actId="20577"/>
          <ac:spMkLst>
            <pc:docMk/>
            <pc:sldMk cId="2819853820" sldId="307"/>
            <ac:spMk id="19" creationId="{F9962C0E-5CBD-A5E4-82A0-B0E4666CDED5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39" creationId="{242C277A-2704-0AC4-1E25-533410E8E83F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44" creationId="{70FE3648-3E4E-F15B-211E-E61BE3EFF390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48" creationId="{B7696E20-D27C-D801-1BF7-3218DA3BF1FA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52" creationId="{838E764B-7CFB-454D-C409-8A8CE4B30EBC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56" creationId="{07DB12B9-A3FB-8403-D946-DA66802E81D0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60" creationId="{9A57B76F-58CB-C4E7-1375-C1DA810E72B5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65" creationId="{7C5136B4-E35F-3AA0-DEF6-D988089C2C17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66" creationId="{77B09173-E40A-BD54-0992-D9E3E0B45432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72" creationId="{86EC44C2-FD7E-AA5C-F2B3-ABB44BAA4CFF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73" creationId="{42F86FCE-F207-5EE5-CCA9-FC3B8DDCE6B5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74" creationId="{CE6BD027-8412-EEBC-1795-C42066E16FC1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75" creationId="{EF8ADB80-4354-6A5A-D24F-D77C97187BFB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76" creationId="{7F60F9A4-50F0-0CF4-4677-A06FF5D9CA90}"/>
          </ac:spMkLst>
        </pc:spChg>
        <pc:spChg chg="del">
          <ac:chgData name="MUHAMMAD RIZKY ANUGRAH" userId="a03762c2-d410-4f5d-882e-a2eb0437aee7" providerId="ADAL" clId="{855D0BAE-DF6B-4CD0-85A3-E0911DD0AE8D}" dt="2023-10-01T03:06:22.756" v="562" actId="478"/>
          <ac:spMkLst>
            <pc:docMk/>
            <pc:sldMk cId="2819853820" sldId="307"/>
            <ac:spMk id="80" creationId="{C6128CFF-FB18-658A-FEF7-C9E13F2F9ECF}"/>
          </ac:spMkLst>
        </pc:spChg>
        <pc:grpChg chg="del">
          <ac:chgData name="MUHAMMAD RIZKY ANUGRAH" userId="a03762c2-d410-4f5d-882e-a2eb0437aee7" providerId="ADAL" clId="{855D0BAE-DF6B-4CD0-85A3-E0911DD0AE8D}" dt="2023-10-01T03:06:45.844" v="569" actId="478"/>
          <ac:grpSpMkLst>
            <pc:docMk/>
            <pc:sldMk cId="2819853820" sldId="307"/>
            <ac:grpSpMk id="2" creationId="{00000000-0000-0000-0000-000000000000}"/>
          </ac:grpSpMkLst>
        </pc:grpChg>
        <pc:grpChg chg="mod">
          <ac:chgData name="MUHAMMAD RIZKY ANUGRAH" userId="a03762c2-d410-4f5d-882e-a2eb0437aee7" providerId="ADAL" clId="{855D0BAE-DF6B-4CD0-85A3-E0911DD0AE8D}" dt="2023-10-01T03:06:53.511" v="570" actId="14100"/>
          <ac:grpSpMkLst>
            <pc:docMk/>
            <pc:sldMk cId="2819853820" sldId="307"/>
            <ac:grpSpMk id="6" creationId="{00000000-0000-0000-0000-000000000000}"/>
          </ac:grpSpMkLst>
        </pc:grpChg>
        <pc:grpChg chg="del">
          <ac:chgData name="MUHAMMAD RIZKY ANUGRAH" userId="a03762c2-d410-4f5d-882e-a2eb0437aee7" providerId="ADAL" clId="{855D0BAE-DF6B-4CD0-85A3-E0911DD0AE8D}" dt="2023-10-01T03:06:22.756" v="562" actId="478"/>
          <ac:grpSpMkLst>
            <pc:docMk/>
            <pc:sldMk cId="2819853820" sldId="307"/>
            <ac:grpSpMk id="36" creationId="{3506B24B-24EF-C40D-ADFE-8F0A7F631156}"/>
          </ac:grpSpMkLst>
        </pc:grpChg>
        <pc:grpChg chg="del">
          <ac:chgData name="MUHAMMAD RIZKY ANUGRAH" userId="a03762c2-d410-4f5d-882e-a2eb0437aee7" providerId="ADAL" clId="{855D0BAE-DF6B-4CD0-85A3-E0911DD0AE8D}" dt="2023-10-01T03:06:22.756" v="562" actId="478"/>
          <ac:grpSpMkLst>
            <pc:docMk/>
            <pc:sldMk cId="2819853820" sldId="307"/>
            <ac:grpSpMk id="41" creationId="{B51FF51A-F600-756E-E330-D9DB7BB76469}"/>
          </ac:grpSpMkLst>
        </pc:grpChg>
        <pc:grpChg chg="del">
          <ac:chgData name="MUHAMMAD RIZKY ANUGRAH" userId="a03762c2-d410-4f5d-882e-a2eb0437aee7" providerId="ADAL" clId="{855D0BAE-DF6B-4CD0-85A3-E0911DD0AE8D}" dt="2023-10-01T03:06:22.756" v="562" actId="478"/>
          <ac:grpSpMkLst>
            <pc:docMk/>
            <pc:sldMk cId="2819853820" sldId="307"/>
            <ac:grpSpMk id="45" creationId="{5E428D0A-18C3-4D92-0303-9CABF7CEEF5D}"/>
          </ac:grpSpMkLst>
        </pc:grpChg>
        <pc:grpChg chg="del">
          <ac:chgData name="MUHAMMAD RIZKY ANUGRAH" userId="a03762c2-d410-4f5d-882e-a2eb0437aee7" providerId="ADAL" clId="{855D0BAE-DF6B-4CD0-85A3-E0911DD0AE8D}" dt="2023-10-01T03:06:22.756" v="562" actId="478"/>
          <ac:grpSpMkLst>
            <pc:docMk/>
            <pc:sldMk cId="2819853820" sldId="307"/>
            <ac:grpSpMk id="49" creationId="{C7E85556-3AC6-19A1-461D-9B4D45CDB46E}"/>
          </ac:grpSpMkLst>
        </pc:grpChg>
        <pc:grpChg chg="del">
          <ac:chgData name="MUHAMMAD RIZKY ANUGRAH" userId="a03762c2-d410-4f5d-882e-a2eb0437aee7" providerId="ADAL" clId="{855D0BAE-DF6B-4CD0-85A3-E0911DD0AE8D}" dt="2023-10-01T03:06:22.756" v="562" actId="478"/>
          <ac:grpSpMkLst>
            <pc:docMk/>
            <pc:sldMk cId="2819853820" sldId="307"/>
            <ac:grpSpMk id="53" creationId="{D402E4B0-3FA2-1AA3-7FB8-EE3AA6854C19}"/>
          </ac:grpSpMkLst>
        </pc:grpChg>
        <pc:grpChg chg="del">
          <ac:chgData name="MUHAMMAD RIZKY ANUGRAH" userId="a03762c2-d410-4f5d-882e-a2eb0437aee7" providerId="ADAL" clId="{855D0BAE-DF6B-4CD0-85A3-E0911DD0AE8D}" dt="2023-10-01T03:06:22.756" v="562" actId="478"/>
          <ac:grpSpMkLst>
            <pc:docMk/>
            <pc:sldMk cId="2819853820" sldId="307"/>
            <ac:grpSpMk id="57" creationId="{45FD47A3-F628-CA9E-E829-592A394312E2}"/>
          </ac:grpSpMkLst>
        </pc:grpChg>
        <pc:grpChg chg="del">
          <ac:chgData name="MUHAMMAD RIZKY ANUGRAH" userId="a03762c2-d410-4f5d-882e-a2eb0437aee7" providerId="ADAL" clId="{855D0BAE-DF6B-4CD0-85A3-E0911DD0AE8D}" dt="2023-10-01T03:06:22.756" v="562" actId="478"/>
          <ac:grpSpMkLst>
            <pc:docMk/>
            <pc:sldMk cId="2819853820" sldId="307"/>
            <ac:grpSpMk id="62" creationId="{DB599491-D2A0-7370-AA7F-B6A3283C5528}"/>
          </ac:grpSpMkLst>
        </pc:grpChg>
        <pc:picChg chg="add mod">
          <ac:chgData name="MUHAMMAD RIZKY ANUGRAH" userId="a03762c2-d410-4f5d-882e-a2eb0437aee7" providerId="ADAL" clId="{855D0BAE-DF6B-4CD0-85A3-E0911DD0AE8D}" dt="2023-10-01T03:06:40.021" v="568" actId="1076"/>
          <ac:picMkLst>
            <pc:docMk/>
            <pc:sldMk cId="2819853820" sldId="307"/>
            <ac:picMk id="9" creationId="{03DDB662-4C03-2F9B-1E76-789B6804832C}"/>
          </ac:picMkLst>
        </pc:picChg>
        <pc:picChg chg="del">
          <ac:chgData name="MUHAMMAD RIZKY ANUGRAH" userId="a03762c2-d410-4f5d-882e-a2eb0437aee7" providerId="ADAL" clId="{855D0BAE-DF6B-4CD0-85A3-E0911DD0AE8D}" dt="2023-10-01T03:06:22.756" v="562" actId="478"/>
          <ac:picMkLst>
            <pc:docMk/>
            <pc:sldMk cId="2819853820" sldId="307"/>
            <ac:picMk id="40" creationId="{AC2BF9CC-CFAE-B6F3-DB51-557F2169469D}"/>
          </ac:picMkLst>
        </pc:picChg>
        <pc:picChg chg="del">
          <ac:chgData name="MUHAMMAD RIZKY ANUGRAH" userId="a03762c2-d410-4f5d-882e-a2eb0437aee7" providerId="ADAL" clId="{855D0BAE-DF6B-4CD0-85A3-E0911DD0AE8D}" dt="2023-10-01T03:06:22.756" v="562" actId="478"/>
          <ac:picMkLst>
            <pc:docMk/>
            <pc:sldMk cId="2819853820" sldId="307"/>
            <ac:picMk id="61" creationId="{B078BFC3-E716-80F3-7E44-6B0BE46BC4D2}"/>
          </ac:picMkLst>
        </pc:picChg>
      </pc:sldChg>
      <pc:sldChg chg="delSp modSp mod">
        <pc:chgData name="MUHAMMAD RIZKY ANUGRAH" userId="a03762c2-d410-4f5d-882e-a2eb0437aee7" providerId="ADAL" clId="{855D0BAE-DF6B-4CD0-85A3-E0911DD0AE8D}" dt="2023-10-01T03:11:45.290" v="613" actId="20577"/>
        <pc:sldMkLst>
          <pc:docMk/>
          <pc:sldMk cId="4249395197" sldId="318"/>
        </pc:sldMkLst>
        <pc:spChg chg="mod">
          <ac:chgData name="MUHAMMAD RIZKY ANUGRAH" userId="a03762c2-d410-4f5d-882e-a2eb0437aee7" providerId="ADAL" clId="{855D0BAE-DF6B-4CD0-85A3-E0911DD0AE8D}" dt="2023-10-01T03:11:45.290" v="613" actId="20577"/>
          <ac:spMkLst>
            <pc:docMk/>
            <pc:sldMk cId="4249395197" sldId="318"/>
            <ac:spMk id="5" creationId="{00000000-0000-0000-0000-000000000000}"/>
          </ac:spMkLst>
        </pc:spChg>
        <pc:spChg chg="del mod">
          <ac:chgData name="MUHAMMAD RIZKY ANUGRAH" userId="a03762c2-d410-4f5d-882e-a2eb0437aee7" providerId="ADAL" clId="{855D0BAE-DF6B-4CD0-85A3-E0911DD0AE8D}" dt="2023-10-01T03:10:38.569" v="589" actId="478"/>
          <ac:spMkLst>
            <pc:docMk/>
            <pc:sldMk cId="4249395197" sldId="318"/>
            <ac:spMk id="6" creationId="{261858B6-50D0-3CFE-9C40-61ABFDFFDAE4}"/>
          </ac:spMkLst>
        </pc:spChg>
        <pc:spChg chg="mod">
          <ac:chgData name="MUHAMMAD RIZKY ANUGRAH" userId="a03762c2-d410-4f5d-882e-a2eb0437aee7" providerId="ADAL" clId="{855D0BAE-DF6B-4CD0-85A3-E0911DD0AE8D}" dt="2023-10-01T03:10:44.716" v="590" actId="1076"/>
          <ac:spMkLst>
            <pc:docMk/>
            <pc:sldMk cId="4249395197" sldId="318"/>
            <ac:spMk id="7" creationId="{CEE68F03-53F6-A6B0-B8B4-F9D5767C8340}"/>
          </ac:spMkLst>
        </pc:spChg>
        <pc:spChg chg="mod">
          <ac:chgData name="MUHAMMAD RIZKY ANUGRAH" userId="a03762c2-d410-4f5d-882e-a2eb0437aee7" providerId="ADAL" clId="{855D0BAE-DF6B-4CD0-85A3-E0911DD0AE8D}" dt="2023-10-01T03:11:29.313" v="594" actId="20577"/>
          <ac:spMkLst>
            <pc:docMk/>
            <pc:sldMk cId="4249395197" sldId="318"/>
            <ac:spMk id="9" creationId="{70E7808E-7936-AFE6-3778-BFE8BA93EC1F}"/>
          </ac:spMkLst>
        </pc:spChg>
      </pc:sldChg>
      <pc:sldChg chg="addSp delSp modSp add del mod">
        <pc:chgData name="MUHAMMAD RIZKY ANUGRAH" userId="a03762c2-d410-4f5d-882e-a2eb0437aee7" providerId="ADAL" clId="{855D0BAE-DF6B-4CD0-85A3-E0911DD0AE8D}" dt="2023-10-01T03:18:40.050" v="654" actId="47"/>
        <pc:sldMkLst>
          <pc:docMk/>
          <pc:sldMk cId="1287354224" sldId="321"/>
        </pc:sldMkLst>
        <pc:spChg chg="del">
          <ac:chgData name="MUHAMMAD RIZKY ANUGRAH" userId="a03762c2-d410-4f5d-882e-a2eb0437aee7" providerId="ADAL" clId="{855D0BAE-DF6B-4CD0-85A3-E0911DD0AE8D}" dt="2023-10-01T03:12:11.719" v="618" actId="478"/>
          <ac:spMkLst>
            <pc:docMk/>
            <pc:sldMk cId="1287354224" sldId="321"/>
            <ac:spMk id="9" creationId="{5D001AEA-5D61-5EFF-49BD-2146E7CBB224}"/>
          </ac:spMkLst>
        </pc:spChg>
        <pc:spChg chg="del">
          <ac:chgData name="MUHAMMAD RIZKY ANUGRAH" userId="a03762c2-d410-4f5d-882e-a2eb0437aee7" providerId="ADAL" clId="{855D0BAE-DF6B-4CD0-85A3-E0911DD0AE8D}" dt="2023-10-01T03:12:40.851" v="625" actId="478"/>
          <ac:spMkLst>
            <pc:docMk/>
            <pc:sldMk cId="1287354224" sldId="321"/>
            <ac:spMk id="11" creationId="{F79235A9-E51F-AAFF-44B6-9B99F953884E}"/>
          </ac:spMkLst>
        </pc:spChg>
        <pc:spChg chg="del">
          <ac:chgData name="MUHAMMAD RIZKY ANUGRAH" userId="a03762c2-d410-4f5d-882e-a2eb0437aee7" providerId="ADAL" clId="{855D0BAE-DF6B-4CD0-85A3-E0911DD0AE8D}" dt="2023-10-01T03:12:07.128" v="617" actId="478"/>
          <ac:spMkLst>
            <pc:docMk/>
            <pc:sldMk cId="1287354224" sldId="321"/>
            <ac:spMk id="13" creationId="{00000000-0000-0000-0000-000000000000}"/>
          </ac:spMkLst>
        </pc:spChg>
        <pc:spChg chg="del">
          <ac:chgData name="MUHAMMAD RIZKY ANUGRAH" userId="a03762c2-d410-4f5d-882e-a2eb0437aee7" providerId="ADAL" clId="{855D0BAE-DF6B-4CD0-85A3-E0911DD0AE8D}" dt="2023-10-01T03:12:16.328" v="619" actId="478"/>
          <ac:spMkLst>
            <pc:docMk/>
            <pc:sldMk cId="1287354224" sldId="321"/>
            <ac:spMk id="14" creationId="{39C3F00F-89A7-31CE-5DC2-054C657C1A31}"/>
          </ac:spMkLst>
        </pc:spChg>
        <pc:spChg chg="mod">
          <ac:chgData name="MUHAMMAD RIZKY ANUGRAH" userId="a03762c2-d410-4f5d-882e-a2eb0437aee7" providerId="ADAL" clId="{855D0BAE-DF6B-4CD0-85A3-E0911DD0AE8D}" dt="2023-10-01T03:12:46.837" v="626" actId="1076"/>
          <ac:spMkLst>
            <pc:docMk/>
            <pc:sldMk cId="1287354224" sldId="321"/>
            <ac:spMk id="15" creationId="{97CA6911-19A6-6E1E-F934-AD51D9D8C61D}"/>
          </ac:spMkLst>
        </pc:spChg>
        <pc:spChg chg="mod">
          <ac:chgData name="MUHAMMAD RIZKY ANUGRAH" userId="a03762c2-d410-4f5d-882e-a2eb0437aee7" providerId="ADAL" clId="{855D0BAE-DF6B-4CD0-85A3-E0911DD0AE8D}" dt="2023-10-01T03:17:56.433" v="649" actId="20577"/>
          <ac:spMkLst>
            <pc:docMk/>
            <pc:sldMk cId="1287354224" sldId="321"/>
            <ac:spMk id="18" creationId="{77E51083-4F45-E854-388F-9C925CCC3304}"/>
          </ac:spMkLst>
        </pc:spChg>
        <pc:spChg chg="del">
          <ac:chgData name="MUHAMMAD RIZKY ANUGRAH" userId="a03762c2-d410-4f5d-882e-a2eb0437aee7" providerId="ADAL" clId="{855D0BAE-DF6B-4CD0-85A3-E0911DD0AE8D}" dt="2023-10-01T03:11:56.606" v="615" actId="478"/>
          <ac:spMkLst>
            <pc:docMk/>
            <pc:sldMk cId="1287354224" sldId="321"/>
            <ac:spMk id="19" creationId="{D9EAF1AB-CFB7-99CA-4A7E-4B30C1618D8C}"/>
          </ac:spMkLst>
        </pc:spChg>
        <pc:grpChg chg="del">
          <ac:chgData name="MUHAMMAD RIZKY ANUGRAH" userId="a03762c2-d410-4f5d-882e-a2eb0437aee7" providerId="ADAL" clId="{855D0BAE-DF6B-4CD0-85A3-E0911DD0AE8D}" dt="2023-10-01T03:11:54" v="614" actId="478"/>
          <ac:grpSpMkLst>
            <pc:docMk/>
            <pc:sldMk cId="1287354224" sldId="321"/>
            <ac:grpSpMk id="2" creationId="{00000000-0000-0000-0000-000000000000}"/>
          </ac:grpSpMkLst>
        </pc:grpChg>
        <pc:grpChg chg="mod">
          <ac:chgData name="MUHAMMAD RIZKY ANUGRAH" userId="a03762c2-d410-4f5d-882e-a2eb0437aee7" providerId="ADAL" clId="{855D0BAE-DF6B-4CD0-85A3-E0911DD0AE8D}" dt="2023-10-01T03:12:01.414" v="616" actId="14100"/>
          <ac:grpSpMkLst>
            <pc:docMk/>
            <pc:sldMk cId="1287354224" sldId="321"/>
            <ac:grpSpMk id="6" creationId="{00000000-0000-0000-0000-000000000000}"/>
          </ac:grpSpMkLst>
        </pc:grpChg>
        <pc:picChg chg="del">
          <ac:chgData name="MUHAMMAD RIZKY ANUGRAH" userId="a03762c2-d410-4f5d-882e-a2eb0437aee7" providerId="ADAL" clId="{855D0BAE-DF6B-4CD0-85A3-E0911DD0AE8D}" dt="2023-10-01T03:12:07.128" v="617" actId="478"/>
          <ac:picMkLst>
            <pc:docMk/>
            <pc:sldMk cId="1287354224" sldId="321"/>
            <ac:picMk id="12" creationId="{DC55F13A-F261-B5B7-64AA-BBDF433FCA8B}"/>
          </ac:picMkLst>
        </pc:picChg>
        <pc:picChg chg="add mod">
          <ac:chgData name="MUHAMMAD RIZKY ANUGRAH" userId="a03762c2-d410-4f5d-882e-a2eb0437aee7" providerId="ADAL" clId="{855D0BAE-DF6B-4CD0-85A3-E0911DD0AE8D}" dt="2023-10-01T03:14:08.997" v="628" actId="1076"/>
          <ac:picMkLst>
            <pc:docMk/>
            <pc:sldMk cId="1287354224" sldId="321"/>
            <ac:picMk id="17" creationId="{AD5B2F69-8616-500C-75B5-37605A9C55FC}"/>
          </ac:picMkLst>
        </pc:picChg>
        <pc:picChg chg="add mod">
          <ac:chgData name="MUHAMMAD RIZKY ANUGRAH" userId="a03762c2-d410-4f5d-882e-a2eb0437aee7" providerId="ADAL" clId="{855D0BAE-DF6B-4CD0-85A3-E0911DD0AE8D}" dt="2023-10-01T03:17:07.693" v="644" actId="1076"/>
          <ac:picMkLst>
            <pc:docMk/>
            <pc:sldMk cId="1287354224" sldId="321"/>
            <ac:picMk id="21" creationId="{D91BAC77-9AD2-1D99-6639-D37D5F9B7B5F}"/>
          </ac:picMkLst>
        </pc:picChg>
        <pc:picChg chg="add mod">
          <ac:chgData name="MUHAMMAD RIZKY ANUGRAH" userId="a03762c2-d410-4f5d-882e-a2eb0437aee7" providerId="ADAL" clId="{855D0BAE-DF6B-4CD0-85A3-E0911DD0AE8D}" dt="2023-10-01T03:15:46.153" v="634" actId="1076"/>
          <ac:picMkLst>
            <pc:docMk/>
            <pc:sldMk cId="1287354224" sldId="321"/>
            <ac:picMk id="23" creationId="{C43025EA-C93F-44C2-51EF-E884B5FA3F8B}"/>
          </ac:picMkLst>
        </pc:picChg>
        <pc:picChg chg="add mod">
          <ac:chgData name="MUHAMMAD RIZKY ANUGRAH" userId="a03762c2-d410-4f5d-882e-a2eb0437aee7" providerId="ADAL" clId="{855D0BAE-DF6B-4CD0-85A3-E0911DD0AE8D}" dt="2023-10-01T03:17:10.864" v="645" actId="1076"/>
          <ac:picMkLst>
            <pc:docMk/>
            <pc:sldMk cId="1287354224" sldId="321"/>
            <ac:picMk id="25" creationId="{998901DC-B580-1207-CB0E-D5FDB6B8BC82}"/>
          </ac:picMkLst>
        </pc:picChg>
        <pc:picChg chg="add mod">
          <ac:chgData name="MUHAMMAD RIZKY ANUGRAH" userId="a03762c2-d410-4f5d-882e-a2eb0437aee7" providerId="ADAL" clId="{855D0BAE-DF6B-4CD0-85A3-E0911DD0AE8D}" dt="2023-10-01T03:17:15.634" v="646" actId="1076"/>
          <ac:picMkLst>
            <pc:docMk/>
            <pc:sldMk cId="1287354224" sldId="321"/>
            <ac:picMk id="27" creationId="{1F408D97-3BD9-638E-AC7F-0F0185CA41D0}"/>
          </ac:picMkLst>
        </pc:picChg>
        <pc:picChg chg="add mod">
          <ac:chgData name="MUHAMMAD RIZKY ANUGRAH" userId="a03762c2-d410-4f5d-882e-a2eb0437aee7" providerId="ADAL" clId="{855D0BAE-DF6B-4CD0-85A3-E0911DD0AE8D}" dt="2023-10-01T03:17:46.361" v="648" actId="1076"/>
          <ac:picMkLst>
            <pc:docMk/>
            <pc:sldMk cId="1287354224" sldId="321"/>
            <ac:picMk id="29" creationId="{9423172B-6D85-9127-F712-A7B0AEB4376E}"/>
          </ac:picMkLst>
        </pc:picChg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4057639422" sldId="324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4284575814" sldId="330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761191662" sldId="334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3569354954" sldId="335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4276449217" sldId="337"/>
        </pc:sldMkLst>
      </pc:sldChg>
      <pc:sldChg chg="addSp delSp modSp mod">
        <pc:chgData name="MUHAMMAD RIZKY ANUGRAH" userId="a03762c2-d410-4f5d-882e-a2eb0437aee7" providerId="ADAL" clId="{855D0BAE-DF6B-4CD0-85A3-E0911DD0AE8D}" dt="2023-10-01T03:26:25.079" v="700" actId="1076"/>
        <pc:sldMkLst>
          <pc:docMk/>
          <pc:sldMk cId="1563224853" sldId="340"/>
        </pc:sldMkLst>
        <pc:spChg chg="del">
          <ac:chgData name="MUHAMMAD RIZKY ANUGRAH" userId="a03762c2-d410-4f5d-882e-a2eb0437aee7" providerId="ADAL" clId="{855D0BAE-DF6B-4CD0-85A3-E0911DD0AE8D}" dt="2023-10-01T03:24:02.740" v="681" actId="478"/>
          <ac:spMkLst>
            <pc:docMk/>
            <pc:sldMk cId="1563224853" sldId="340"/>
            <ac:spMk id="5" creationId="{00000000-0000-0000-0000-000000000000}"/>
          </ac:spMkLst>
        </pc:spChg>
        <pc:spChg chg="mod">
          <ac:chgData name="MUHAMMAD RIZKY ANUGRAH" userId="a03762c2-d410-4f5d-882e-a2eb0437aee7" providerId="ADAL" clId="{855D0BAE-DF6B-4CD0-85A3-E0911DD0AE8D}" dt="2023-10-01T03:24:37.090" v="692" actId="20577"/>
          <ac:spMkLst>
            <pc:docMk/>
            <pc:sldMk cId="1563224853" sldId="340"/>
            <ac:spMk id="9" creationId="{2DC0A8E7-8128-2BA7-EB23-F9118E6C8855}"/>
          </ac:spMkLst>
        </pc:spChg>
        <pc:spChg chg="del mod">
          <ac:chgData name="MUHAMMAD RIZKY ANUGRAH" userId="a03762c2-d410-4f5d-882e-a2eb0437aee7" providerId="ADAL" clId="{855D0BAE-DF6B-4CD0-85A3-E0911DD0AE8D}" dt="2023-10-01T03:24:31.019" v="690" actId="478"/>
          <ac:spMkLst>
            <pc:docMk/>
            <pc:sldMk cId="1563224853" sldId="340"/>
            <ac:spMk id="10" creationId="{7D1AE458-5059-7DE3-B19E-8E235F683544}"/>
          </ac:spMkLst>
        </pc:spChg>
        <pc:spChg chg="mod">
          <ac:chgData name="MUHAMMAD RIZKY ANUGRAH" userId="a03762c2-d410-4f5d-882e-a2eb0437aee7" providerId="ADAL" clId="{855D0BAE-DF6B-4CD0-85A3-E0911DD0AE8D}" dt="2023-10-01T03:24:41.033" v="693" actId="1076"/>
          <ac:spMkLst>
            <pc:docMk/>
            <pc:sldMk cId="1563224853" sldId="340"/>
            <ac:spMk id="11" creationId="{2514EB28-D390-4AD0-320C-C1613D0C0788}"/>
          </ac:spMkLst>
        </pc:spChg>
        <pc:spChg chg="mod">
          <ac:chgData name="MUHAMMAD RIZKY ANUGRAH" userId="a03762c2-d410-4f5d-882e-a2eb0437aee7" providerId="ADAL" clId="{855D0BAE-DF6B-4CD0-85A3-E0911DD0AE8D}" dt="2023-10-01T03:24:56.968" v="695" actId="20577"/>
          <ac:spMkLst>
            <pc:docMk/>
            <pc:sldMk cId="1563224853" sldId="340"/>
            <ac:spMk id="14" creationId="{B8429176-FB15-26F5-5C42-994FE2D78970}"/>
          </ac:spMkLst>
        </pc:spChg>
        <pc:spChg chg="del">
          <ac:chgData name="MUHAMMAD RIZKY ANUGRAH" userId="a03762c2-d410-4f5d-882e-a2eb0437aee7" providerId="ADAL" clId="{855D0BAE-DF6B-4CD0-85A3-E0911DD0AE8D}" dt="2023-10-01T03:24:13.627" v="685" actId="478"/>
          <ac:spMkLst>
            <pc:docMk/>
            <pc:sldMk cId="1563224853" sldId="340"/>
            <ac:spMk id="16" creationId="{00000000-0000-0000-0000-000000000000}"/>
          </ac:spMkLst>
        </pc:spChg>
        <pc:spChg chg="del">
          <ac:chgData name="MUHAMMAD RIZKY ANUGRAH" userId="a03762c2-d410-4f5d-882e-a2eb0437aee7" providerId="ADAL" clId="{855D0BAE-DF6B-4CD0-85A3-E0911DD0AE8D}" dt="2023-10-01T03:24:05.646" v="682" actId="478"/>
          <ac:spMkLst>
            <pc:docMk/>
            <pc:sldMk cId="1563224853" sldId="340"/>
            <ac:spMk id="17" creationId="{920537EE-F126-6446-EBDC-CD0B4B660067}"/>
          </ac:spMkLst>
        </pc:spChg>
        <pc:grpChg chg="add del">
          <ac:chgData name="MUHAMMAD RIZKY ANUGRAH" userId="a03762c2-d410-4f5d-882e-a2eb0437aee7" providerId="ADAL" clId="{855D0BAE-DF6B-4CD0-85A3-E0911DD0AE8D}" dt="2023-10-01T03:24:06.595" v="683" actId="478"/>
          <ac:grpSpMkLst>
            <pc:docMk/>
            <pc:sldMk cId="1563224853" sldId="340"/>
            <ac:grpSpMk id="2" creationId="{00000000-0000-0000-0000-000000000000}"/>
          </ac:grpSpMkLst>
        </pc:grpChg>
        <pc:grpChg chg="mod">
          <ac:chgData name="MUHAMMAD RIZKY ANUGRAH" userId="a03762c2-d410-4f5d-882e-a2eb0437aee7" providerId="ADAL" clId="{855D0BAE-DF6B-4CD0-85A3-E0911DD0AE8D}" dt="2023-10-01T03:24:10.732" v="684" actId="14100"/>
          <ac:grpSpMkLst>
            <pc:docMk/>
            <pc:sldMk cId="1563224853" sldId="340"/>
            <ac:grpSpMk id="6" creationId="{00000000-0000-0000-0000-000000000000}"/>
          </ac:grpSpMkLst>
        </pc:grpChg>
        <pc:picChg chg="add mod">
          <ac:chgData name="MUHAMMAD RIZKY ANUGRAH" userId="a03762c2-d410-4f5d-882e-a2eb0437aee7" providerId="ADAL" clId="{855D0BAE-DF6B-4CD0-85A3-E0911DD0AE8D}" dt="2023-10-01T03:25:48.393" v="698" actId="1076"/>
          <ac:picMkLst>
            <pc:docMk/>
            <pc:sldMk cId="1563224853" sldId="340"/>
            <ac:picMk id="18" creationId="{3F47A93B-E77F-7633-CD1E-A0315CB8F2D8}"/>
          </ac:picMkLst>
        </pc:picChg>
        <pc:picChg chg="add mod">
          <ac:chgData name="MUHAMMAD RIZKY ANUGRAH" userId="a03762c2-d410-4f5d-882e-a2eb0437aee7" providerId="ADAL" clId="{855D0BAE-DF6B-4CD0-85A3-E0911DD0AE8D}" dt="2023-10-01T03:26:25.079" v="700" actId="1076"/>
          <ac:picMkLst>
            <pc:docMk/>
            <pc:sldMk cId="1563224853" sldId="340"/>
            <ac:picMk id="20" creationId="{031933AC-C955-0F91-6008-6C2389200365}"/>
          </ac:picMkLst>
        </pc:picChg>
      </pc:sldChg>
      <pc:sldChg chg="delSp modSp mod">
        <pc:chgData name="MUHAMMAD RIZKY ANUGRAH" userId="a03762c2-d410-4f5d-882e-a2eb0437aee7" providerId="ADAL" clId="{855D0BAE-DF6B-4CD0-85A3-E0911DD0AE8D}" dt="2023-10-01T03:07:32.305" v="575" actId="1076"/>
        <pc:sldMkLst>
          <pc:docMk/>
          <pc:sldMk cId="0" sldId="341"/>
        </pc:sldMkLst>
        <pc:spChg chg="mod">
          <ac:chgData name="MUHAMMAD RIZKY ANUGRAH" userId="a03762c2-d410-4f5d-882e-a2eb0437aee7" providerId="ADAL" clId="{855D0BAE-DF6B-4CD0-85A3-E0911DD0AE8D}" dt="2023-10-01T02:54:21.588" v="441" actId="1035"/>
          <ac:spMkLst>
            <pc:docMk/>
            <pc:sldMk cId="0" sldId="341"/>
            <ac:spMk id="5" creationId="{00000000-0000-0000-0000-000000000000}"/>
          </ac:spMkLst>
        </pc:spChg>
        <pc:spChg chg="del">
          <ac:chgData name="MUHAMMAD RIZKY ANUGRAH" userId="a03762c2-d410-4f5d-882e-a2eb0437aee7" providerId="ADAL" clId="{855D0BAE-DF6B-4CD0-85A3-E0911DD0AE8D}" dt="2023-10-01T02:54:39.070" v="443" actId="478"/>
          <ac:spMkLst>
            <pc:docMk/>
            <pc:sldMk cId="0" sldId="341"/>
            <ac:spMk id="6" creationId="{96896B81-4F98-D021-A535-79DCE7DDBBA7}"/>
          </ac:spMkLst>
        </pc:spChg>
        <pc:spChg chg="mod">
          <ac:chgData name="MUHAMMAD RIZKY ANUGRAH" userId="a03762c2-d410-4f5d-882e-a2eb0437aee7" providerId="ADAL" clId="{855D0BAE-DF6B-4CD0-85A3-E0911DD0AE8D}" dt="2023-10-01T03:07:32.305" v="575" actId="1076"/>
          <ac:spMkLst>
            <pc:docMk/>
            <pc:sldMk cId="0" sldId="341"/>
            <ac:spMk id="7" creationId="{4B05F50C-9219-600E-0DF5-67104C6EB712}"/>
          </ac:spMkLst>
        </pc:spChg>
      </pc:sldChg>
      <pc:sldChg chg="del">
        <pc:chgData name="MUHAMMAD RIZKY ANUGRAH" userId="a03762c2-d410-4f5d-882e-a2eb0437aee7" providerId="ADAL" clId="{855D0BAE-DF6B-4CD0-85A3-E0911DD0AE8D}" dt="2023-10-01T03:04:47.615" v="543" actId="47"/>
        <pc:sldMkLst>
          <pc:docMk/>
          <pc:sldMk cId="762840046" sldId="342"/>
        </pc:sldMkLst>
      </pc:sldChg>
      <pc:sldChg chg="delSp modSp mod">
        <pc:chgData name="MUHAMMAD RIZKY ANUGRAH" userId="a03762c2-d410-4f5d-882e-a2eb0437aee7" providerId="ADAL" clId="{855D0BAE-DF6B-4CD0-85A3-E0911DD0AE8D}" dt="2023-10-01T03:07:12.286" v="572" actId="1076"/>
        <pc:sldMkLst>
          <pc:docMk/>
          <pc:sldMk cId="2386094754" sldId="343"/>
        </pc:sldMkLst>
        <pc:spChg chg="mod">
          <ac:chgData name="MUHAMMAD RIZKY ANUGRAH" userId="a03762c2-d410-4f5d-882e-a2eb0437aee7" providerId="ADAL" clId="{855D0BAE-DF6B-4CD0-85A3-E0911DD0AE8D}" dt="2023-10-01T03:05:23.355" v="561" actId="20577"/>
          <ac:spMkLst>
            <pc:docMk/>
            <pc:sldMk cId="2386094754" sldId="343"/>
            <ac:spMk id="5" creationId="{00000000-0000-0000-0000-000000000000}"/>
          </ac:spMkLst>
        </pc:spChg>
        <pc:spChg chg="del">
          <ac:chgData name="MUHAMMAD RIZKY ANUGRAH" userId="a03762c2-d410-4f5d-882e-a2eb0437aee7" providerId="ADAL" clId="{855D0BAE-DF6B-4CD0-85A3-E0911DD0AE8D}" dt="2023-10-01T03:05:11.509" v="546" actId="478"/>
          <ac:spMkLst>
            <pc:docMk/>
            <pc:sldMk cId="2386094754" sldId="343"/>
            <ac:spMk id="6" creationId="{96896B81-4F98-D021-A535-79DCE7DDBBA7}"/>
          </ac:spMkLst>
        </pc:spChg>
        <pc:spChg chg="mod">
          <ac:chgData name="MUHAMMAD RIZKY ANUGRAH" userId="a03762c2-d410-4f5d-882e-a2eb0437aee7" providerId="ADAL" clId="{855D0BAE-DF6B-4CD0-85A3-E0911DD0AE8D}" dt="2023-10-01T03:07:12.286" v="572" actId="1076"/>
          <ac:spMkLst>
            <pc:docMk/>
            <pc:sldMk cId="2386094754" sldId="343"/>
            <ac:spMk id="7" creationId="{4B05F50C-9219-600E-0DF5-67104C6EB712}"/>
          </ac:spMkLst>
        </pc:spChg>
        <pc:spChg chg="mod">
          <ac:chgData name="MUHAMMAD RIZKY ANUGRAH" userId="a03762c2-d410-4f5d-882e-a2eb0437aee7" providerId="ADAL" clId="{855D0BAE-DF6B-4CD0-85A3-E0911DD0AE8D}" dt="2023-10-01T03:05:15.734" v="547" actId="20577"/>
          <ac:spMkLst>
            <pc:docMk/>
            <pc:sldMk cId="2386094754" sldId="343"/>
            <ac:spMk id="9" creationId="{5C978666-27D9-962F-8A2C-ACE945D54C42}"/>
          </ac:spMkLst>
        </pc:spChg>
      </pc:sldChg>
      <pc:sldChg chg="del">
        <pc:chgData name="MUHAMMAD RIZKY ANUGRAH" userId="a03762c2-d410-4f5d-882e-a2eb0437aee7" providerId="ADAL" clId="{855D0BAE-DF6B-4CD0-85A3-E0911DD0AE8D}" dt="2023-10-01T03:18:01.678" v="650" actId="47"/>
        <pc:sldMkLst>
          <pc:docMk/>
          <pc:sldMk cId="245745397" sldId="345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2478524930" sldId="346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1865647569" sldId="347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1235254106" sldId="348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1113147151" sldId="349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3146601084" sldId="350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1965248397" sldId="351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57996595" sldId="352"/>
        </pc:sldMkLst>
      </pc:sldChg>
      <pc:sldChg chg="add del">
        <pc:chgData name="MUHAMMAD RIZKY ANUGRAH" userId="a03762c2-d410-4f5d-882e-a2eb0437aee7" providerId="ADAL" clId="{855D0BAE-DF6B-4CD0-85A3-E0911DD0AE8D}" dt="2023-10-01T03:19:01.972" v="655" actId="47"/>
        <pc:sldMkLst>
          <pc:docMk/>
          <pc:sldMk cId="3949918851" sldId="353"/>
        </pc:sldMkLst>
      </pc:sldChg>
      <pc:sldChg chg="addSp delSp modSp mod">
        <pc:chgData name="MUHAMMAD RIZKY ANUGRAH" userId="a03762c2-d410-4f5d-882e-a2eb0437aee7" providerId="ADAL" clId="{855D0BAE-DF6B-4CD0-85A3-E0911DD0AE8D}" dt="2023-10-01T04:11:04.701" v="753" actId="1076"/>
        <pc:sldMkLst>
          <pc:docMk/>
          <pc:sldMk cId="2217996383" sldId="354"/>
        </pc:sldMkLst>
        <pc:spChg chg="del">
          <ac:chgData name="MUHAMMAD RIZKY ANUGRAH" userId="a03762c2-d410-4f5d-882e-a2eb0437aee7" providerId="ADAL" clId="{855D0BAE-DF6B-4CD0-85A3-E0911DD0AE8D}" dt="2023-10-01T03:27:34.005" v="732" actId="478"/>
          <ac:spMkLst>
            <pc:docMk/>
            <pc:sldMk cId="2217996383" sldId="354"/>
            <ac:spMk id="5" creationId="{00000000-0000-0000-0000-000000000000}"/>
          </ac:spMkLst>
        </pc:spChg>
        <pc:spChg chg="del">
          <ac:chgData name="MUHAMMAD RIZKY ANUGRAH" userId="a03762c2-d410-4f5d-882e-a2eb0437aee7" providerId="ADAL" clId="{855D0BAE-DF6B-4CD0-85A3-E0911DD0AE8D}" dt="2023-10-01T04:09:09.639" v="740" actId="478"/>
          <ac:spMkLst>
            <pc:docMk/>
            <pc:sldMk cId="2217996383" sldId="354"/>
            <ac:spMk id="10" creationId="{7D1AE458-5059-7DE3-B19E-8E235F683544}"/>
          </ac:spMkLst>
        </pc:spChg>
        <pc:spChg chg="mod">
          <ac:chgData name="MUHAMMAD RIZKY ANUGRAH" userId="a03762c2-d410-4f5d-882e-a2eb0437aee7" providerId="ADAL" clId="{855D0BAE-DF6B-4CD0-85A3-E0911DD0AE8D}" dt="2023-10-01T04:09:15.425" v="741" actId="1076"/>
          <ac:spMkLst>
            <pc:docMk/>
            <pc:sldMk cId="2217996383" sldId="354"/>
            <ac:spMk id="11" creationId="{2514EB28-D390-4AD0-320C-C1613D0C0788}"/>
          </ac:spMkLst>
        </pc:spChg>
        <pc:spChg chg="mod">
          <ac:chgData name="MUHAMMAD RIZKY ANUGRAH" userId="a03762c2-d410-4f5d-882e-a2eb0437aee7" providerId="ADAL" clId="{855D0BAE-DF6B-4CD0-85A3-E0911DD0AE8D}" dt="2023-10-01T04:09:22.704" v="743" actId="20577"/>
          <ac:spMkLst>
            <pc:docMk/>
            <pc:sldMk cId="2217996383" sldId="354"/>
            <ac:spMk id="14" creationId="{B8429176-FB15-26F5-5C42-994FE2D78970}"/>
          </ac:spMkLst>
        </pc:spChg>
        <pc:spChg chg="del">
          <ac:chgData name="MUHAMMAD RIZKY ANUGRAH" userId="a03762c2-d410-4f5d-882e-a2eb0437aee7" providerId="ADAL" clId="{855D0BAE-DF6B-4CD0-85A3-E0911DD0AE8D}" dt="2023-10-01T03:27:45.704" v="736" actId="478"/>
          <ac:spMkLst>
            <pc:docMk/>
            <pc:sldMk cId="2217996383" sldId="354"/>
            <ac:spMk id="16" creationId="{00000000-0000-0000-0000-000000000000}"/>
          </ac:spMkLst>
        </pc:spChg>
        <pc:spChg chg="del">
          <ac:chgData name="MUHAMMAD RIZKY ANUGRAH" userId="a03762c2-d410-4f5d-882e-a2eb0437aee7" providerId="ADAL" clId="{855D0BAE-DF6B-4CD0-85A3-E0911DD0AE8D}" dt="2023-10-01T03:27:36.995" v="733" actId="478"/>
          <ac:spMkLst>
            <pc:docMk/>
            <pc:sldMk cId="2217996383" sldId="354"/>
            <ac:spMk id="17" creationId="{920537EE-F126-6446-EBDC-CD0B4B660067}"/>
          </ac:spMkLst>
        </pc:spChg>
        <pc:grpChg chg="del">
          <ac:chgData name="MUHAMMAD RIZKY ANUGRAH" userId="a03762c2-d410-4f5d-882e-a2eb0437aee7" providerId="ADAL" clId="{855D0BAE-DF6B-4CD0-85A3-E0911DD0AE8D}" dt="2023-10-01T03:27:38.048" v="734" actId="478"/>
          <ac:grpSpMkLst>
            <pc:docMk/>
            <pc:sldMk cId="2217996383" sldId="354"/>
            <ac:grpSpMk id="2" creationId="{00000000-0000-0000-0000-000000000000}"/>
          </ac:grpSpMkLst>
        </pc:grpChg>
        <pc:grpChg chg="mod">
          <ac:chgData name="MUHAMMAD RIZKY ANUGRAH" userId="a03762c2-d410-4f5d-882e-a2eb0437aee7" providerId="ADAL" clId="{855D0BAE-DF6B-4CD0-85A3-E0911DD0AE8D}" dt="2023-10-01T03:27:42.947" v="735" actId="14100"/>
          <ac:grpSpMkLst>
            <pc:docMk/>
            <pc:sldMk cId="2217996383" sldId="354"/>
            <ac:grpSpMk id="6" creationId="{00000000-0000-0000-0000-000000000000}"/>
          </ac:grpSpMkLst>
        </pc:grpChg>
        <pc:picChg chg="add mod">
          <ac:chgData name="MUHAMMAD RIZKY ANUGRAH" userId="a03762c2-d410-4f5d-882e-a2eb0437aee7" providerId="ADAL" clId="{855D0BAE-DF6B-4CD0-85A3-E0911DD0AE8D}" dt="2023-10-01T04:11:04.701" v="753" actId="1076"/>
          <ac:picMkLst>
            <pc:docMk/>
            <pc:sldMk cId="2217996383" sldId="354"/>
            <ac:picMk id="18" creationId="{BDCA7A10-0AA7-25B5-A289-4C7D9F9A9AEE}"/>
          </ac:picMkLst>
        </pc:picChg>
        <pc:picChg chg="add mod">
          <ac:chgData name="MUHAMMAD RIZKY ANUGRAH" userId="a03762c2-d410-4f5d-882e-a2eb0437aee7" providerId="ADAL" clId="{855D0BAE-DF6B-4CD0-85A3-E0911DD0AE8D}" dt="2023-10-01T04:10:59.606" v="752" actId="14100"/>
          <ac:picMkLst>
            <pc:docMk/>
            <pc:sldMk cId="2217996383" sldId="354"/>
            <ac:picMk id="20" creationId="{4EC5734C-ED26-E606-86D2-5068F0C5DD75}"/>
          </ac:picMkLst>
        </pc:picChg>
      </pc:sldChg>
      <pc:sldChg chg="delSp modSp mod">
        <pc:chgData name="MUHAMMAD RIZKY ANUGRAH" userId="a03762c2-d410-4f5d-882e-a2eb0437aee7" providerId="ADAL" clId="{855D0BAE-DF6B-4CD0-85A3-E0911DD0AE8D}" dt="2023-10-01T03:19:51.776" v="678" actId="1076"/>
        <pc:sldMkLst>
          <pc:docMk/>
          <pc:sldMk cId="3006720779" sldId="355"/>
        </pc:sldMkLst>
        <pc:spChg chg="mod">
          <ac:chgData name="MUHAMMAD RIZKY ANUGRAH" userId="a03762c2-d410-4f5d-882e-a2eb0437aee7" providerId="ADAL" clId="{855D0BAE-DF6B-4CD0-85A3-E0911DD0AE8D}" dt="2023-10-01T03:19:19.976" v="672" actId="20577"/>
          <ac:spMkLst>
            <pc:docMk/>
            <pc:sldMk cId="3006720779" sldId="355"/>
            <ac:spMk id="5" creationId="{00000000-0000-0000-0000-000000000000}"/>
          </ac:spMkLst>
        </pc:spChg>
        <pc:spChg chg="del">
          <ac:chgData name="MUHAMMAD RIZKY ANUGRAH" userId="a03762c2-d410-4f5d-882e-a2eb0437aee7" providerId="ADAL" clId="{855D0BAE-DF6B-4CD0-85A3-E0911DD0AE8D}" dt="2023-10-01T03:19:34.004" v="676" actId="478"/>
          <ac:spMkLst>
            <pc:docMk/>
            <pc:sldMk cId="3006720779" sldId="355"/>
            <ac:spMk id="6" creationId="{261858B6-50D0-3CFE-9C40-61ABFDFFDAE4}"/>
          </ac:spMkLst>
        </pc:spChg>
        <pc:spChg chg="mod">
          <ac:chgData name="MUHAMMAD RIZKY ANUGRAH" userId="a03762c2-d410-4f5d-882e-a2eb0437aee7" providerId="ADAL" clId="{855D0BAE-DF6B-4CD0-85A3-E0911DD0AE8D}" dt="2023-10-01T03:19:51.776" v="678" actId="1076"/>
          <ac:spMkLst>
            <pc:docMk/>
            <pc:sldMk cId="3006720779" sldId="355"/>
            <ac:spMk id="7" creationId="{CEE68F03-53F6-A6B0-B8B4-F9D5767C8340}"/>
          </ac:spMkLst>
        </pc:spChg>
        <pc:spChg chg="mod">
          <ac:chgData name="MUHAMMAD RIZKY ANUGRAH" userId="a03762c2-d410-4f5d-882e-a2eb0437aee7" providerId="ADAL" clId="{855D0BAE-DF6B-4CD0-85A3-E0911DD0AE8D}" dt="2023-10-01T03:19:42.607" v="677" actId="20577"/>
          <ac:spMkLst>
            <pc:docMk/>
            <pc:sldMk cId="3006720779" sldId="355"/>
            <ac:spMk id="9" creationId="{70E7808E-7936-AFE6-3778-BFE8BA93EC1F}"/>
          </ac:spMkLst>
        </pc:spChg>
      </pc:sldChg>
      <pc:sldChg chg="delSp modSp mod">
        <pc:chgData name="MUHAMMAD RIZKY ANUGRAH" userId="a03762c2-d410-4f5d-882e-a2eb0437aee7" providerId="ADAL" clId="{855D0BAE-DF6B-4CD0-85A3-E0911DD0AE8D}" dt="2023-10-01T03:27:20.690" v="731" actId="20577"/>
        <pc:sldMkLst>
          <pc:docMk/>
          <pc:sldMk cId="2531829725" sldId="356"/>
        </pc:sldMkLst>
        <pc:spChg chg="mod">
          <ac:chgData name="MUHAMMAD RIZKY ANUGRAH" userId="a03762c2-d410-4f5d-882e-a2eb0437aee7" providerId="ADAL" clId="{855D0BAE-DF6B-4CD0-85A3-E0911DD0AE8D}" dt="2023-10-01T03:26:50.927" v="723" actId="20577"/>
          <ac:spMkLst>
            <pc:docMk/>
            <pc:sldMk cId="2531829725" sldId="356"/>
            <ac:spMk id="5" creationId="{00000000-0000-0000-0000-000000000000}"/>
          </ac:spMkLst>
        </pc:spChg>
        <pc:spChg chg="del mod">
          <ac:chgData name="MUHAMMAD RIZKY ANUGRAH" userId="a03762c2-d410-4f5d-882e-a2eb0437aee7" providerId="ADAL" clId="{855D0BAE-DF6B-4CD0-85A3-E0911DD0AE8D}" dt="2023-10-01T03:27:08.727" v="728" actId="478"/>
          <ac:spMkLst>
            <pc:docMk/>
            <pc:sldMk cId="2531829725" sldId="356"/>
            <ac:spMk id="6" creationId="{261858B6-50D0-3CFE-9C40-61ABFDFFDAE4}"/>
          </ac:spMkLst>
        </pc:spChg>
        <pc:spChg chg="mod">
          <ac:chgData name="MUHAMMAD RIZKY ANUGRAH" userId="a03762c2-d410-4f5d-882e-a2eb0437aee7" providerId="ADAL" clId="{855D0BAE-DF6B-4CD0-85A3-E0911DD0AE8D}" dt="2023-10-01T03:27:14.385" v="729" actId="1076"/>
          <ac:spMkLst>
            <pc:docMk/>
            <pc:sldMk cId="2531829725" sldId="356"/>
            <ac:spMk id="7" creationId="{CEE68F03-53F6-A6B0-B8B4-F9D5767C8340}"/>
          </ac:spMkLst>
        </pc:spChg>
        <pc:spChg chg="mod">
          <ac:chgData name="MUHAMMAD RIZKY ANUGRAH" userId="a03762c2-d410-4f5d-882e-a2eb0437aee7" providerId="ADAL" clId="{855D0BAE-DF6B-4CD0-85A3-E0911DD0AE8D}" dt="2023-10-01T03:27:20.690" v="731" actId="20577"/>
          <ac:spMkLst>
            <pc:docMk/>
            <pc:sldMk cId="2531829725" sldId="356"/>
            <ac:spMk id="9" creationId="{70E7808E-7936-AFE6-3778-BFE8BA93EC1F}"/>
          </ac:spMkLst>
        </pc:spChg>
      </pc:sldChg>
      <pc:sldChg chg="delSp modSp mod">
        <pc:chgData name="MUHAMMAD RIZKY ANUGRAH" userId="a03762c2-d410-4f5d-882e-a2eb0437aee7" providerId="ADAL" clId="{855D0BAE-DF6B-4CD0-85A3-E0911DD0AE8D}" dt="2023-10-01T04:15:50.520" v="861" actId="1036"/>
        <pc:sldMkLst>
          <pc:docMk/>
          <pc:sldMk cId="3141922190" sldId="357"/>
        </pc:sldMkLst>
        <pc:spChg chg="mod">
          <ac:chgData name="MUHAMMAD RIZKY ANUGRAH" userId="a03762c2-d410-4f5d-882e-a2eb0437aee7" providerId="ADAL" clId="{855D0BAE-DF6B-4CD0-85A3-E0911DD0AE8D}" dt="2023-10-01T04:15:50.520" v="861" actId="1036"/>
          <ac:spMkLst>
            <pc:docMk/>
            <pc:sldMk cId="3141922190" sldId="357"/>
            <ac:spMk id="5" creationId="{00000000-0000-0000-0000-000000000000}"/>
          </ac:spMkLst>
        </pc:spChg>
        <pc:spChg chg="del">
          <ac:chgData name="MUHAMMAD RIZKY ANUGRAH" userId="a03762c2-d410-4f5d-882e-a2eb0437aee7" providerId="ADAL" clId="{855D0BAE-DF6B-4CD0-85A3-E0911DD0AE8D}" dt="2023-10-01T04:12:08.483" v="798" actId="478"/>
          <ac:spMkLst>
            <pc:docMk/>
            <pc:sldMk cId="3141922190" sldId="357"/>
            <ac:spMk id="6" creationId="{261858B6-50D0-3CFE-9C40-61ABFDFFDAE4}"/>
          </ac:spMkLst>
        </pc:spChg>
        <pc:spChg chg="mod">
          <ac:chgData name="MUHAMMAD RIZKY ANUGRAH" userId="a03762c2-d410-4f5d-882e-a2eb0437aee7" providerId="ADAL" clId="{855D0BAE-DF6B-4CD0-85A3-E0911DD0AE8D}" dt="2023-10-01T04:12:15.171" v="800" actId="1038"/>
          <ac:spMkLst>
            <pc:docMk/>
            <pc:sldMk cId="3141922190" sldId="357"/>
            <ac:spMk id="7" creationId="{CEE68F03-53F6-A6B0-B8B4-F9D5767C8340}"/>
          </ac:spMkLst>
        </pc:spChg>
        <pc:spChg chg="mod">
          <ac:chgData name="MUHAMMAD RIZKY ANUGRAH" userId="a03762c2-d410-4f5d-882e-a2eb0437aee7" providerId="ADAL" clId="{855D0BAE-DF6B-4CD0-85A3-E0911DD0AE8D}" dt="2023-10-01T04:12:03.247" v="797" actId="20577"/>
          <ac:spMkLst>
            <pc:docMk/>
            <pc:sldMk cId="3141922190" sldId="357"/>
            <ac:spMk id="9" creationId="{70E7808E-7936-AFE6-3778-BFE8BA93EC1F}"/>
          </ac:spMkLst>
        </pc:spChg>
      </pc:sldChg>
      <pc:sldChg chg="del">
        <pc:chgData name="MUHAMMAD RIZKY ANUGRAH" userId="a03762c2-d410-4f5d-882e-a2eb0437aee7" providerId="ADAL" clId="{855D0BAE-DF6B-4CD0-85A3-E0911DD0AE8D}" dt="2023-10-01T04:12:33.489" v="804" actId="47"/>
        <pc:sldMkLst>
          <pc:docMk/>
          <pc:sldMk cId="306716196" sldId="358"/>
        </pc:sldMkLst>
      </pc:sldChg>
      <pc:sldChg chg="delSp modSp mod">
        <pc:chgData name="MUHAMMAD RIZKY ANUGRAH" userId="a03762c2-d410-4f5d-882e-a2eb0437aee7" providerId="ADAL" clId="{855D0BAE-DF6B-4CD0-85A3-E0911DD0AE8D}" dt="2023-10-01T04:18:13.282" v="958" actId="1037"/>
        <pc:sldMkLst>
          <pc:docMk/>
          <pc:sldMk cId="805661865" sldId="359"/>
        </pc:sldMkLst>
        <pc:spChg chg="mod">
          <ac:chgData name="MUHAMMAD RIZKY ANUGRAH" userId="a03762c2-d410-4f5d-882e-a2eb0437aee7" providerId="ADAL" clId="{855D0BAE-DF6B-4CD0-85A3-E0911DD0AE8D}" dt="2023-10-01T04:17:24.465" v="872" actId="1035"/>
          <ac:spMkLst>
            <pc:docMk/>
            <pc:sldMk cId="805661865" sldId="359"/>
            <ac:spMk id="5" creationId="{00000000-0000-0000-0000-000000000000}"/>
          </ac:spMkLst>
        </pc:spChg>
        <pc:spChg chg="del">
          <ac:chgData name="MUHAMMAD RIZKY ANUGRAH" userId="a03762c2-d410-4f5d-882e-a2eb0437aee7" providerId="ADAL" clId="{855D0BAE-DF6B-4CD0-85A3-E0911DD0AE8D}" dt="2023-10-01T04:18:06.851" v="885" actId="478"/>
          <ac:spMkLst>
            <pc:docMk/>
            <pc:sldMk cId="805661865" sldId="359"/>
            <ac:spMk id="6" creationId="{96896B81-4F98-D021-A535-79DCE7DDBBA7}"/>
          </ac:spMkLst>
        </pc:spChg>
        <pc:spChg chg="mod">
          <ac:chgData name="MUHAMMAD RIZKY ANUGRAH" userId="a03762c2-d410-4f5d-882e-a2eb0437aee7" providerId="ADAL" clId="{855D0BAE-DF6B-4CD0-85A3-E0911DD0AE8D}" dt="2023-10-01T04:18:13.282" v="958" actId="1037"/>
          <ac:spMkLst>
            <pc:docMk/>
            <pc:sldMk cId="805661865" sldId="359"/>
            <ac:spMk id="7" creationId="{4B05F50C-9219-600E-0DF5-67104C6EB712}"/>
          </ac:spMkLst>
        </pc:spChg>
        <pc:spChg chg="mod">
          <ac:chgData name="MUHAMMAD RIZKY ANUGRAH" userId="a03762c2-d410-4f5d-882e-a2eb0437aee7" providerId="ADAL" clId="{855D0BAE-DF6B-4CD0-85A3-E0911DD0AE8D}" dt="2023-10-01T04:17:50.022" v="877" actId="20577"/>
          <ac:spMkLst>
            <pc:docMk/>
            <pc:sldMk cId="805661865" sldId="359"/>
            <ac:spMk id="9" creationId="{5C978666-27D9-962F-8A2C-ACE945D54C42}"/>
          </ac:spMkLst>
        </pc:spChg>
      </pc:sldChg>
      <pc:sldChg chg="add del setBg">
        <pc:chgData name="MUHAMMAD RIZKY ANUGRAH" userId="a03762c2-d410-4f5d-882e-a2eb0437aee7" providerId="ADAL" clId="{855D0BAE-DF6B-4CD0-85A3-E0911DD0AE8D}" dt="2023-10-01T04:12:25.111" v="802"/>
        <pc:sldMkLst>
          <pc:docMk/>
          <pc:sldMk cId="1997657425" sldId="360"/>
        </pc:sldMkLst>
      </pc:sldChg>
      <pc:sldChg chg="addSp delSp modSp add mod">
        <pc:chgData name="MUHAMMAD RIZKY ANUGRAH" userId="a03762c2-d410-4f5d-882e-a2eb0437aee7" providerId="ADAL" clId="{855D0BAE-DF6B-4CD0-85A3-E0911DD0AE8D}" dt="2023-10-01T04:15:15.359" v="826" actId="1076"/>
        <pc:sldMkLst>
          <pc:docMk/>
          <pc:sldMk cId="4102769861" sldId="360"/>
        </pc:sldMkLst>
        <pc:spChg chg="mod">
          <ac:chgData name="MUHAMMAD RIZKY ANUGRAH" userId="a03762c2-d410-4f5d-882e-a2eb0437aee7" providerId="ADAL" clId="{855D0BAE-DF6B-4CD0-85A3-E0911DD0AE8D}" dt="2023-10-01T04:12:43.977" v="807" actId="20577"/>
          <ac:spMkLst>
            <pc:docMk/>
            <pc:sldMk cId="4102769861" sldId="360"/>
            <ac:spMk id="14" creationId="{B8429176-FB15-26F5-5C42-994FE2D78970}"/>
          </ac:spMkLst>
        </pc:spChg>
        <pc:picChg chg="add mod">
          <ac:chgData name="MUHAMMAD RIZKY ANUGRAH" userId="a03762c2-d410-4f5d-882e-a2eb0437aee7" providerId="ADAL" clId="{855D0BAE-DF6B-4CD0-85A3-E0911DD0AE8D}" dt="2023-10-01T04:15:12.067" v="825" actId="1076"/>
          <ac:picMkLst>
            <pc:docMk/>
            <pc:sldMk cId="4102769861" sldId="360"/>
            <ac:picMk id="3" creationId="{64552BF7-F4D4-A43D-153A-BD801F2D0CA2}"/>
          </ac:picMkLst>
        </pc:picChg>
        <pc:picChg chg="add mod">
          <ac:chgData name="MUHAMMAD RIZKY ANUGRAH" userId="a03762c2-d410-4f5d-882e-a2eb0437aee7" providerId="ADAL" clId="{855D0BAE-DF6B-4CD0-85A3-E0911DD0AE8D}" dt="2023-10-01T04:15:15.359" v="826" actId="1076"/>
          <ac:picMkLst>
            <pc:docMk/>
            <pc:sldMk cId="4102769861" sldId="360"/>
            <ac:picMk id="5" creationId="{7E72C1A1-CF19-D075-F44E-27BB348203A6}"/>
          </ac:picMkLst>
        </pc:picChg>
        <pc:picChg chg="del">
          <ac:chgData name="MUHAMMAD RIZKY ANUGRAH" userId="a03762c2-d410-4f5d-882e-a2eb0437aee7" providerId="ADAL" clId="{855D0BAE-DF6B-4CD0-85A3-E0911DD0AE8D}" dt="2023-10-01T04:12:36.580" v="805" actId="478"/>
          <ac:picMkLst>
            <pc:docMk/>
            <pc:sldMk cId="4102769861" sldId="360"/>
            <ac:picMk id="18" creationId="{BDCA7A10-0AA7-25B5-A289-4C7D9F9A9AEE}"/>
          </ac:picMkLst>
        </pc:picChg>
        <pc:picChg chg="del">
          <ac:chgData name="MUHAMMAD RIZKY ANUGRAH" userId="a03762c2-d410-4f5d-882e-a2eb0437aee7" providerId="ADAL" clId="{855D0BAE-DF6B-4CD0-85A3-E0911DD0AE8D}" dt="2023-10-01T04:12:45.748" v="808" actId="478"/>
          <ac:picMkLst>
            <pc:docMk/>
            <pc:sldMk cId="4102769861" sldId="360"/>
            <ac:picMk id="20" creationId="{4EC5734C-ED26-E606-86D2-5068F0C5DD75}"/>
          </ac:picMkLst>
        </pc:picChg>
      </pc:sldChg>
      <pc:sldChg chg="add del setBg">
        <pc:chgData name="MUHAMMAD RIZKY ANUGRAH" userId="a03762c2-d410-4f5d-882e-a2eb0437aee7" providerId="ADAL" clId="{855D0BAE-DF6B-4CD0-85A3-E0911DD0AE8D}" dt="2023-10-01T04:18:53.470" v="961"/>
        <pc:sldMkLst>
          <pc:docMk/>
          <pc:sldMk cId="159962473" sldId="361"/>
        </pc:sldMkLst>
      </pc:sldChg>
      <pc:sldChg chg="addSp delSp modSp add mod">
        <pc:chgData name="MUHAMMAD RIZKY ANUGRAH" userId="a03762c2-d410-4f5d-882e-a2eb0437aee7" providerId="ADAL" clId="{855D0BAE-DF6B-4CD0-85A3-E0911DD0AE8D}" dt="2023-10-01T04:23:51.374" v="1241" actId="1076"/>
        <pc:sldMkLst>
          <pc:docMk/>
          <pc:sldMk cId="1778658465" sldId="361"/>
        </pc:sldMkLst>
        <pc:spChg chg="del">
          <ac:chgData name="MUHAMMAD RIZKY ANUGRAH" userId="a03762c2-d410-4f5d-882e-a2eb0437aee7" providerId="ADAL" clId="{855D0BAE-DF6B-4CD0-85A3-E0911DD0AE8D}" dt="2023-10-01T04:20:51.851" v="1056" actId="478"/>
          <ac:spMkLst>
            <pc:docMk/>
            <pc:sldMk cId="1778658465" sldId="361"/>
            <ac:spMk id="12" creationId="{33FB9FB5-71A6-2183-DD14-06AC51B67C2A}"/>
          </ac:spMkLst>
        </pc:spChg>
        <pc:spChg chg="mod">
          <ac:chgData name="MUHAMMAD RIZKY ANUGRAH" userId="a03762c2-d410-4f5d-882e-a2eb0437aee7" providerId="ADAL" clId="{855D0BAE-DF6B-4CD0-85A3-E0911DD0AE8D}" dt="2023-10-01T04:21:01.848" v="1133" actId="1037"/>
          <ac:spMkLst>
            <pc:docMk/>
            <pc:sldMk cId="1778658465" sldId="361"/>
            <ac:spMk id="14" creationId="{6AE74D86-ED7A-4F6E-00C4-05A0E64C4CB0}"/>
          </ac:spMkLst>
        </pc:spChg>
        <pc:spChg chg="mod">
          <ac:chgData name="MUHAMMAD RIZKY ANUGRAH" userId="a03762c2-d410-4f5d-882e-a2eb0437aee7" providerId="ADAL" clId="{855D0BAE-DF6B-4CD0-85A3-E0911DD0AE8D}" dt="2023-10-01T04:22:18.306" v="1233" actId="1036"/>
          <ac:spMkLst>
            <pc:docMk/>
            <pc:sldMk cId="1778658465" sldId="361"/>
            <ac:spMk id="17" creationId="{920537EE-F126-6446-EBDC-CD0B4B660067}"/>
          </ac:spMkLst>
        </pc:spChg>
        <pc:spChg chg="mod">
          <ac:chgData name="MUHAMMAD RIZKY ANUGRAH" userId="a03762c2-d410-4f5d-882e-a2eb0437aee7" providerId="ADAL" clId="{855D0BAE-DF6B-4CD0-85A3-E0911DD0AE8D}" dt="2023-10-01T04:21:07.962" v="1135" actId="20577"/>
          <ac:spMkLst>
            <pc:docMk/>
            <pc:sldMk cId="1778658465" sldId="361"/>
            <ac:spMk id="19" creationId="{F9962C0E-5CBD-A5E4-82A0-B0E4666CDED5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39" creationId="{242C277A-2704-0AC4-1E25-533410E8E83F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44" creationId="{70FE3648-3E4E-F15B-211E-E61BE3EFF390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48" creationId="{B7696E20-D27C-D801-1BF7-3218DA3BF1FA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52" creationId="{838E764B-7CFB-454D-C409-8A8CE4B30EBC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56" creationId="{07DB12B9-A3FB-8403-D946-DA66802E81D0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60" creationId="{9A57B76F-58CB-C4E7-1375-C1DA810E72B5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65" creationId="{7C5136B4-E35F-3AA0-DEF6-D988089C2C17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66" creationId="{77B09173-E40A-BD54-0992-D9E3E0B45432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72" creationId="{86EC44C2-FD7E-AA5C-F2B3-ABB44BAA4CFF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73" creationId="{42F86FCE-F207-5EE5-CCA9-FC3B8DDCE6B5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74" creationId="{CE6BD027-8412-EEBC-1795-C42066E16FC1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75" creationId="{EF8ADB80-4354-6A5A-D24F-D77C97187BFB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76" creationId="{7F60F9A4-50F0-0CF4-4677-A06FF5D9CA90}"/>
          </ac:spMkLst>
        </pc:spChg>
        <pc:spChg chg="del">
          <ac:chgData name="MUHAMMAD RIZKY ANUGRAH" userId="a03762c2-d410-4f5d-882e-a2eb0437aee7" providerId="ADAL" clId="{855D0BAE-DF6B-4CD0-85A3-E0911DD0AE8D}" dt="2023-10-01T04:19:50.706" v="1014" actId="478"/>
          <ac:spMkLst>
            <pc:docMk/>
            <pc:sldMk cId="1778658465" sldId="361"/>
            <ac:spMk id="80" creationId="{C6128CFF-FB18-658A-FEF7-C9E13F2F9ECF}"/>
          </ac:spMkLst>
        </pc:spChg>
        <pc:grpChg chg="del">
          <ac:chgData name="MUHAMMAD RIZKY ANUGRAH" userId="a03762c2-d410-4f5d-882e-a2eb0437aee7" providerId="ADAL" clId="{855D0BAE-DF6B-4CD0-85A3-E0911DD0AE8D}" dt="2023-10-01T04:19:50.706" v="1014" actId="478"/>
          <ac:grpSpMkLst>
            <pc:docMk/>
            <pc:sldMk cId="1778658465" sldId="361"/>
            <ac:grpSpMk id="36" creationId="{3506B24B-24EF-C40D-ADFE-8F0A7F631156}"/>
          </ac:grpSpMkLst>
        </pc:grpChg>
        <pc:grpChg chg="del">
          <ac:chgData name="MUHAMMAD RIZKY ANUGRAH" userId="a03762c2-d410-4f5d-882e-a2eb0437aee7" providerId="ADAL" clId="{855D0BAE-DF6B-4CD0-85A3-E0911DD0AE8D}" dt="2023-10-01T04:19:50.706" v="1014" actId="478"/>
          <ac:grpSpMkLst>
            <pc:docMk/>
            <pc:sldMk cId="1778658465" sldId="361"/>
            <ac:grpSpMk id="41" creationId="{B51FF51A-F600-756E-E330-D9DB7BB76469}"/>
          </ac:grpSpMkLst>
        </pc:grpChg>
        <pc:grpChg chg="del">
          <ac:chgData name="MUHAMMAD RIZKY ANUGRAH" userId="a03762c2-d410-4f5d-882e-a2eb0437aee7" providerId="ADAL" clId="{855D0BAE-DF6B-4CD0-85A3-E0911DD0AE8D}" dt="2023-10-01T04:19:50.706" v="1014" actId="478"/>
          <ac:grpSpMkLst>
            <pc:docMk/>
            <pc:sldMk cId="1778658465" sldId="361"/>
            <ac:grpSpMk id="45" creationId="{5E428D0A-18C3-4D92-0303-9CABF7CEEF5D}"/>
          </ac:grpSpMkLst>
        </pc:grpChg>
        <pc:grpChg chg="del">
          <ac:chgData name="MUHAMMAD RIZKY ANUGRAH" userId="a03762c2-d410-4f5d-882e-a2eb0437aee7" providerId="ADAL" clId="{855D0BAE-DF6B-4CD0-85A3-E0911DD0AE8D}" dt="2023-10-01T04:19:50.706" v="1014" actId="478"/>
          <ac:grpSpMkLst>
            <pc:docMk/>
            <pc:sldMk cId="1778658465" sldId="361"/>
            <ac:grpSpMk id="49" creationId="{C7E85556-3AC6-19A1-461D-9B4D45CDB46E}"/>
          </ac:grpSpMkLst>
        </pc:grpChg>
        <pc:grpChg chg="del">
          <ac:chgData name="MUHAMMAD RIZKY ANUGRAH" userId="a03762c2-d410-4f5d-882e-a2eb0437aee7" providerId="ADAL" clId="{855D0BAE-DF6B-4CD0-85A3-E0911DD0AE8D}" dt="2023-10-01T04:19:50.706" v="1014" actId="478"/>
          <ac:grpSpMkLst>
            <pc:docMk/>
            <pc:sldMk cId="1778658465" sldId="361"/>
            <ac:grpSpMk id="53" creationId="{D402E4B0-3FA2-1AA3-7FB8-EE3AA6854C19}"/>
          </ac:grpSpMkLst>
        </pc:grpChg>
        <pc:grpChg chg="del">
          <ac:chgData name="MUHAMMAD RIZKY ANUGRAH" userId="a03762c2-d410-4f5d-882e-a2eb0437aee7" providerId="ADAL" clId="{855D0BAE-DF6B-4CD0-85A3-E0911DD0AE8D}" dt="2023-10-01T04:19:50.706" v="1014" actId="478"/>
          <ac:grpSpMkLst>
            <pc:docMk/>
            <pc:sldMk cId="1778658465" sldId="361"/>
            <ac:grpSpMk id="57" creationId="{45FD47A3-F628-CA9E-E829-592A394312E2}"/>
          </ac:grpSpMkLst>
        </pc:grpChg>
        <pc:grpChg chg="del">
          <ac:chgData name="MUHAMMAD RIZKY ANUGRAH" userId="a03762c2-d410-4f5d-882e-a2eb0437aee7" providerId="ADAL" clId="{855D0BAE-DF6B-4CD0-85A3-E0911DD0AE8D}" dt="2023-10-01T04:19:53.135" v="1015" actId="478"/>
          <ac:grpSpMkLst>
            <pc:docMk/>
            <pc:sldMk cId="1778658465" sldId="361"/>
            <ac:grpSpMk id="62" creationId="{DB599491-D2A0-7370-AA7F-B6A3283C5528}"/>
          </ac:grpSpMkLst>
        </pc:grpChg>
        <pc:picChg chg="add mod">
          <ac:chgData name="MUHAMMAD RIZKY ANUGRAH" userId="a03762c2-d410-4f5d-882e-a2eb0437aee7" providerId="ADAL" clId="{855D0BAE-DF6B-4CD0-85A3-E0911DD0AE8D}" dt="2023-10-01T04:23:51.374" v="1241" actId="1076"/>
          <ac:picMkLst>
            <pc:docMk/>
            <pc:sldMk cId="1778658465" sldId="361"/>
            <ac:picMk id="9" creationId="{553F1466-9E9A-2474-4BDA-CC9F6AB76FB2}"/>
          </ac:picMkLst>
        </pc:picChg>
        <pc:picChg chg="add mod">
          <ac:chgData name="MUHAMMAD RIZKY ANUGRAH" userId="a03762c2-d410-4f5d-882e-a2eb0437aee7" providerId="ADAL" clId="{855D0BAE-DF6B-4CD0-85A3-E0911DD0AE8D}" dt="2023-10-01T04:23:46.954" v="1240" actId="1076"/>
          <ac:picMkLst>
            <pc:docMk/>
            <pc:sldMk cId="1778658465" sldId="361"/>
            <ac:picMk id="13" creationId="{938FB910-2F62-3746-6D93-0902327BEB89}"/>
          </ac:picMkLst>
        </pc:picChg>
        <pc:picChg chg="del">
          <ac:chgData name="MUHAMMAD RIZKY ANUGRAH" userId="a03762c2-d410-4f5d-882e-a2eb0437aee7" providerId="ADAL" clId="{855D0BAE-DF6B-4CD0-85A3-E0911DD0AE8D}" dt="2023-10-01T04:19:50.706" v="1014" actId="478"/>
          <ac:picMkLst>
            <pc:docMk/>
            <pc:sldMk cId="1778658465" sldId="361"/>
            <ac:picMk id="40" creationId="{AC2BF9CC-CFAE-B6F3-DB51-557F2169469D}"/>
          </ac:picMkLst>
        </pc:picChg>
        <pc:picChg chg="del">
          <ac:chgData name="MUHAMMAD RIZKY ANUGRAH" userId="a03762c2-d410-4f5d-882e-a2eb0437aee7" providerId="ADAL" clId="{855D0BAE-DF6B-4CD0-85A3-E0911DD0AE8D}" dt="2023-10-01T04:19:50.706" v="1014" actId="478"/>
          <ac:picMkLst>
            <pc:docMk/>
            <pc:sldMk cId="1778658465" sldId="361"/>
            <ac:picMk id="61" creationId="{B078BFC3-E716-80F3-7E44-6B0BE46BC4D2}"/>
          </ac:picMkLst>
        </pc:picChg>
      </pc:sldChg>
      <pc:sldChg chg="add del setBg">
        <pc:chgData name="MUHAMMAD RIZKY ANUGRAH" userId="a03762c2-d410-4f5d-882e-a2eb0437aee7" providerId="ADAL" clId="{855D0BAE-DF6B-4CD0-85A3-E0911DD0AE8D}" dt="2023-10-01T04:17:33.734" v="874"/>
        <pc:sldMkLst>
          <pc:docMk/>
          <pc:sldMk cId="3586267651" sldId="361"/>
        </pc:sldMkLst>
      </pc:sldChg>
      <pc:sldChg chg="add del">
        <pc:chgData name="MUHAMMAD RIZKY ANUGRAH" userId="a03762c2-d410-4f5d-882e-a2eb0437aee7" providerId="ADAL" clId="{855D0BAE-DF6B-4CD0-85A3-E0911DD0AE8D}" dt="2023-10-01T04:18:49.196" v="959" actId="47"/>
        <pc:sldMkLst>
          <pc:docMk/>
          <pc:sldMk cId="3834350333" sldId="361"/>
        </pc:sldMkLst>
      </pc:sldChg>
      <pc:sldChg chg="add del setBg">
        <pc:chgData name="MUHAMMAD RIZKY ANUGRAH" userId="a03762c2-d410-4f5d-882e-a2eb0437aee7" providerId="ADAL" clId="{855D0BAE-DF6B-4CD0-85A3-E0911DD0AE8D}" dt="2023-10-01T04:18:58.577" v="964"/>
        <pc:sldMkLst>
          <pc:docMk/>
          <pc:sldMk cId="1025996248" sldId="362"/>
        </pc:sldMkLst>
      </pc:sldChg>
      <pc:sldChg chg="addSp delSp modSp add mod">
        <pc:chgData name="MUHAMMAD RIZKY ANUGRAH" userId="a03762c2-d410-4f5d-882e-a2eb0437aee7" providerId="ADAL" clId="{855D0BAE-DF6B-4CD0-85A3-E0911DD0AE8D}" dt="2023-10-01T04:43:23.666" v="1256" actId="1076"/>
        <pc:sldMkLst>
          <pc:docMk/>
          <pc:sldMk cId="2368617853" sldId="362"/>
        </pc:sldMkLst>
        <pc:spChg chg="add del">
          <ac:chgData name="MUHAMMAD RIZKY ANUGRAH" userId="a03762c2-d410-4f5d-882e-a2eb0437aee7" providerId="ADAL" clId="{855D0BAE-DF6B-4CD0-85A3-E0911DD0AE8D}" dt="2023-10-01T04:19:41.177" v="1012" actId="478"/>
          <ac:spMkLst>
            <pc:docMk/>
            <pc:sldMk cId="2368617853" sldId="362"/>
            <ac:spMk id="11" creationId="{EC193F72-CB3F-1C0F-69E2-C3B3C32A427E}"/>
          </ac:spMkLst>
        </pc:spChg>
        <pc:spChg chg="add del">
          <ac:chgData name="MUHAMMAD RIZKY ANUGRAH" userId="a03762c2-d410-4f5d-882e-a2eb0437aee7" providerId="ADAL" clId="{855D0BAE-DF6B-4CD0-85A3-E0911DD0AE8D}" dt="2023-10-01T04:21:27.070" v="1139" actId="478"/>
          <ac:spMkLst>
            <pc:docMk/>
            <pc:sldMk cId="2368617853" sldId="362"/>
            <ac:spMk id="12" creationId="{33FB9FB5-71A6-2183-DD14-06AC51B67C2A}"/>
          </ac:spMkLst>
        </pc:spChg>
        <pc:spChg chg="add del mod">
          <ac:chgData name="MUHAMMAD RIZKY ANUGRAH" userId="a03762c2-d410-4f5d-882e-a2eb0437aee7" providerId="ADAL" clId="{855D0BAE-DF6B-4CD0-85A3-E0911DD0AE8D}" dt="2023-10-01T04:21:39.201" v="1213" actId="1037"/>
          <ac:spMkLst>
            <pc:docMk/>
            <pc:sldMk cId="2368617853" sldId="362"/>
            <ac:spMk id="14" creationId="{6AE74D86-ED7A-4F6E-00C4-05A0E64C4CB0}"/>
          </ac:spMkLst>
        </pc:spChg>
        <pc:spChg chg="add del mod">
          <ac:chgData name="MUHAMMAD RIZKY ANUGRAH" userId="a03762c2-d410-4f5d-882e-a2eb0437aee7" providerId="ADAL" clId="{855D0BAE-DF6B-4CD0-85A3-E0911DD0AE8D}" dt="2023-10-01T04:22:07.638" v="1226" actId="1036"/>
          <ac:spMkLst>
            <pc:docMk/>
            <pc:sldMk cId="2368617853" sldId="362"/>
            <ac:spMk id="17" creationId="{920537EE-F126-6446-EBDC-CD0B4B660067}"/>
          </ac:spMkLst>
        </pc:spChg>
        <pc:spChg chg="add del">
          <ac:chgData name="MUHAMMAD RIZKY ANUGRAH" userId="a03762c2-d410-4f5d-882e-a2eb0437aee7" providerId="ADAL" clId="{855D0BAE-DF6B-4CD0-85A3-E0911DD0AE8D}" dt="2023-10-01T04:19:41.177" v="1012" actId="478"/>
          <ac:spMkLst>
            <pc:docMk/>
            <pc:sldMk cId="2368617853" sldId="362"/>
            <ac:spMk id="18" creationId="{9AD3CF4C-1392-1C0A-EDB5-46F0E532D49C}"/>
          </ac:spMkLst>
        </pc:spChg>
        <pc:spChg chg="add del mod">
          <ac:chgData name="MUHAMMAD RIZKY ANUGRAH" userId="a03762c2-d410-4f5d-882e-a2eb0437aee7" providerId="ADAL" clId="{855D0BAE-DF6B-4CD0-85A3-E0911DD0AE8D}" dt="2023-10-01T04:21:14.075" v="1137" actId="20577"/>
          <ac:spMkLst>
            <pc:docMk/>
            <pc:sldMk cId="2368617853" sldId="362"/>
            <ac:spMk id="19" creationId="{F9962C0E-5CBD-A5E4-82A0-B0E4666CDED5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39" creationId="{242C277A-2704-0AC4-1E25-533410E8E83F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44" creationId="{70FE3648-3E4E-F15B-211E-E61BE3EFF390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48" creationId="{B7696E20-D27C-D801-1BF7-3218DA3BF1FA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52" creationId="{838E764B-7CFB-454D-C409-8A8CE4B30EBC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56" creationId="{07DB12B9-A3FB-8403-D946-DA66802E81D0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60" creationId="{9A57B76F-58CB-C4E7-1375-C1DA810E72B5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65" creationId="{7C5136B4-E35F-3AA0-DEF6-D988089C2C17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66" creationId="{77B09173-E40A-BD54-0992-D9E3E0B45432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72" creationId="{86EC44C2-FD7E-AA5C-F2B3-ABB44BAA4CFF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73" creationId="{42F86FCE-F207-5EE5-CCA9-FC3B8DDCE6B5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74" creationId="{CE6BD027-8412-EEBC-1795-C42066E16FC1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75" creationId="{EF8ADB80-4354-6A5A-D24F-D77C97187BFB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76" creationId="{7F60F9A4-50F0-0CF4-4677-A06FF5D9CA90}"/>
          </ac:spMkLst>
        </pc:spChg>
        <pc:spChg chg="del">
          <ac:chgData name="MUHAMMAD RIZKY ANUGRAH" userId="a03762c2-d410-4f5d-882e-a2eb0437aee7" providerId="ADAL" clId="{855D0BAE-DF6B-4CD0-85A3-E0911DD0AE8D}" dt="2023-10-01T04:19:35.707" v="1010" actId="478"/>
          <ac:spMkLst>
            <pc:docMk/>
            <pc:sldMk cId="2368617853" sldId="362"/>
            <ac:spMk id="80" creationId="{C6128CFF-FB18-658A-FEF7-C9E13F2F9ECF}"/>
          </ac:spMkLst>
        </pc:spChg>
        <pc:grpChg chg="add del">
          <ac:chgData name="MUHAMMAD RIZKY ANUGRAH" userId="a03762c2-d410-4f5d-882e-a2eb0437aee7" providerId="ADAL" clId="{855D0BAE-DF6B-4CD0-85A3-E0911DD0AE8D}" dt="2023-10-01T04:19:41.177" v="1012" actId="478"/>
          <ac:grpSpMkLst>
            <pc:docMk/>
            <pc:sldMk cId="2368617853" sldId="362"/>
            <ac:grpSpMk id="2" creationId="{00000000-0000-0000-0000-000000000000}"/>
          </ac:grpSpMkLst>
        </pc:grpChg>
        <pc:grpChg chg="del">
          <ac:chgData name="MUHAMMAD RIZKY ANUGRAH" userId="a03762c2-d410-4f5d-882e-a2eb0437aee7" providerId="ADAL" clId="{855D0BAE-DF6B-4CD0-85A3-E0911DD0AE8D}" dt="2023-10-01T04:19:35.707" v="1010" actId="478"/>
          <ac:grpSpMkLst>
            <pc:docMk/>
            <pc:sldMk cId="2368617853" sldId="362"/>
            <ac:grpSpMk id="36" creationId="{3506B24B-24EF-C40D-ADFE-8F0A7F631156}"/>
          </ac:grpSpMkLst>
        </pc:grpChg>
        <pc:grpChg chg="del">
          <ac:chgData name="MUHAMMAD RIZKY ANUGRAH" userId="a03762c2-d410-4f5d-882e-a2eb0437aee7" providerId="ADAL" clId="{855D0BAE-DF6B-4CD0-85A3-E0911DD0AE8D}" dt="2023-10-01T04:19:35.707" v="1010" actId="478"/>
          <ac:grpSpMkLst>
            <pc:docMk/>
            <pc:sldMk cId="2368617853" sldId="362"/>
            <ac:grpSpMk id="41" creationId="{B51FF51A-F600-756E-E330-D9DB7BB76469}"/>
          </ac:grpSpMkLst>
        </pc:grpChg>
        <pc:grpChg chg="del">
          <ac:chgData name="MUHAMMAD RIZKY ANUGRAH" userId="a03762c2-d410-4f5d-882e-a2eb0437aee7" providerId="ADAL" clId="{855D0BAE-DF6B-4CD0-85A3-E0911DD0AE8D}" dt="2023-10-01T04:19:35.707" v="1010" actId="478"/>
          <ac:grpSpMkLst>
            <pc:docMk/>
            <pc:sldMk cId="2368617853" sldId="362"/>
            <ac:grpSpMk id="45" creationId="{5E428D0A-18C3-4D92-0303-9CABF7CEEF5D}"/>
          </ac:grpSpMkLst>
        </pc:grpChg>
        <pc:grpChg chg="del">
          <ac:chgData name="MUHAMMAD RIZKY ANUGRAH" userId="a03762c2-d410-4f5d-882e-a2eb0437aee7" providerId="ADAL" clId="{855D0BAE-DF6B-4CD0-85A3-E0911DD0AE8D}" dt="2023-10-01T04:19:35.707" v="1010" actId="478"/>
          <ac:grpSpMkLst>
            <pc:docMk/>
            <pc:sldMk cId="2368617853" sldId="362"/>
            <ac:grpSpMk id="49" creationId="{C7E85556-3AC6-19A1-461D-9B4D45CDB46E}"/>
          </ac:grpSpMkLst>
        </pc:grpChg>
        <pc:grpChg chg="del">
          <ac:chgData name="MUHAMMAD RIZKY ANUGRAH" userId="a03762c2-d410-4f5d-882e-a2eb0437aee7" providerId="ADAL" clId="{855D0BAE-DF6B-4CD0-85A3-E0911DD0AE8D}" dt="2023-10-01T04:19:35.707" v="1010" actId="478"/>
          <ac:grpSpMkLst>
            <pc:docMk/>
            <pc:sldMk cId="2368617853" sldId="362"/>
            <ac:grpSpMk id="53" creationId="{D402E4B0-3FA2-1AA3-7FB8-EE3AA6854C19}"/>
          </ac:grpSpMkLst>
        </pc:grpChg>
        <pc:grpChg chg="del">
          <ac:chgData name="MUHAMMAD RIZKY ANUGRAH" userId="a03762c2-d410-4f5d-882e-a2eb0437aee7" providerId="ADAL" clId="{855D0BAE-DF6B-4CD0-85A3-E0911DD0AE8D}" dt="2023-10-01T04:19:35.707" v="1010" actId="478"/>
          <ac:grpSpMkLst>
            <pc:docMk/>
            <pc:sldMk cId="2368617853" sldId="362"/>
            <ac:grpSpMk id="57" creationId="{45FD47A3-F628-CA9E-E829-592A394312E2}"/>
          </ac:grpSpMkLst>
        </pc:grpChg>
        <pc:grpChg chg="del">
          <ac:chgData name="MUHAMMAD RIZKY ANUGRAH" userId="a03762c2-d410-4f5d-882e-a2eb0437aee7" providerId="ADAL" clId="{855D0BAE-DF6B-4CD0-85A3-E0911DD0AE8D}" dt="2023-10-01T04:19:42.320" v="1013" actId="478"/>
          <ac:grpSpMkLst>
            <pc:docMk/>
            <pc:sldMk cId="2368617853" sldId="362"/>
            <ac:grpSpMk id="62" creationId="{DB599491-D2A0-7370-AA7F-B6A3283C5528}"/>
          </ac:grpSpMkLst>
        </pc:grpChg>
        <pc:picChg chg="add mod">
          <ac:chgData name="MUHAMMAD RIZKY ANUGRAH" userId="a03762c2-d410-4f5d-882e-a2eb0437aee7" providerId="ADAL" clId="{855D0BAE-DF6B-4CD0-85A3-E0911DD0AE8D}" dt="2023-10-01T04:43:23.666" v="1256" actId="1076"/>
          <ac:picMkLst>
            <pc:docMk/>
            <pc:sldMk cId="2368617853" sldId="362"/>
            <ac:picMk id="9" creationId="{78376897-22C0-9CB9-96AF-26CAB5931ECB}"/>
          </ac:picMkLst>
        </pc:picChg>
        <pc:picChg chg="add mod">
          <ac:chgData name="MUHAMMAD RIZKY ANUGRAH" userId="a03762c2-d410-4f5d-882e-a2eb0437aee7" providerId="ADAL" clId="{855D0BAE-DF6B-4CD0-85A3-E0911DD0AE8D}" dt="2023-10-01T04:43:17.389" v="1254" actId="1076"/>
          <ac:picMkLst>
            <pc:docMk/>
            <pc:sldMk cId="2368617853" sldId="362"/>
            <ac:picMk id="13" creationId="{DAE7E26E-A533-1654-53A6-5ADFE50879CC}"/>
          </ac:picMkLst>
        </pc:picChg>
        <pc:picChg chg="add mod">
          <ac:chgData name="MUHAMMAD RIZKY ANUGRAH" userId="a03762c2-d410-4f5d-882e-a2eb0437aee7" providerId="ADAL" clId="{855D0BAE-DF6B-4CD0-85A3-E0911DD0AE8D}" dt="2023-10-01T04:43:22.003" v="1255" actId="1076"/>
          <ac:picMkLst>
            <pc:docMk/>
            <pc:sldMk cId="2368617853" sldId="362"/>
            <ac:picMk id="16" creationId="{780F593D-3812-88B5-9C56-CB6CF47A351B}"/>
          </ac:picMkLst>
        </pc:picChg>
        <pc:picChg chg="del">
          <ac:chgData name="MUHAMMAD RIZKY ANUGRAH" userId="a03762c2-d410-4f5d-882e-a2eb0437aee7" providerId="ADAL" clId="{855D0BAE-DF6B-4CD0-85A3-E0911DD0AE8D}" dt="2023-10-01T04:19:35.707" v="1010" actId="478"/>
          <ac:picMkLst>
            <pc:docMk/>
            <pc:sldMk cId="2368617853" sldId="362"/>
            <ac:picMk id="40" creationId="{AC2BF9CC-CFAE-B6F3-DB51-557F2169469D}"/>
          </ac:picMkLst>
        </pc:picChg>
        <pc:picChg chg="del">
          <ac:chgData name="MUHAMMAD RIZKY ANUGRAH" userId="a03762c2-d410-4f5d-882e-a2eb0437aee7" providerId="ADAL" clId="{855D0BAE-DF6B-4CD0-85A3-E0911DD0AE8D}" dt="2023-10-01T04:19:35.707" v="1010" actId="478"/>
          <ac:picMkLst>
            <pc:docMk/>
            <pc:sldMk cId="2368617853" sldId="362"/>
            <ac:picMk id="61" creationId="{B078BFC3-E716-80F3-7E44-6B0BE46BC4D2}"/>
          </ac:picMkLst>
        </pc:picChg>
      </pc:sldChg>
      <pc:sldChg chg="add del">
        <pc:chgData name="MUHAMMAD RIZKY ANUGRAH" userId="a03762c2-d410-4f5d-882e-a2eb0437aee7" providerId="ADAL" clId="{855D0BAE-DF6B-4CD0-85A3-E0911DD0AE8D}" dt="2023-10-01T04:19:04.201" v="967"/>
        <pc:sldMkLst>
          <pc:docMk/>
          <pc:sldMk cId="61709693" sldId="363"/>
        </pc:sldMkLst>
      </pc:sldChg>
      <pc:sldChg chg="modSp add mod">
        <pc:chgData name="MUHAMMAD RIZKY ANUGRAH" userId="a03762c2-d410-4f5d-882e-a2eb0437aee7" providerId="ADAL" clId="{855D0BAE-DF6B-4CD0-85A3-E0911DD0AE8D}" dt="2023-10-01T04:19:25.406" v="1009" actId="20577"/>
        <pc:sldMkLst>
          <pc:docMk/>
          <pc:sldMk cId="1014339815" sldId="363"/>
        </pc:sldMkLst>
        <pc:spChg chg="mod">
          <ac:chgData name="MUHAMMAD RIZKY ANUGRAH" userId="a03762c2-d410-4f5d-882e-a2eb0437aee7" providerId="ADAL" clId="{855D0BAE-DF6B-4CD0-85A3-E0911DD0AE8D}" dt="2023-10-01T04:19:18.511" v="1007" actId="1036"/>
          <ac:spMkLst>
            <pc:docMk/>
            <pc:sldMk cId="1014339815" sldId="363"/>
            <ac:spMk id="5" creationId="{00000000-0000-0000-0000-000000000000}"/>
          </ac:spMkLst>
        </pc:spChg>
        <pc:spChg chg="mod">
          <ac:chgData name="MUHAMMAD RIZKY ANUGRAH" userId="a03762c2-d410-4f5d-882e-a2eb0437aee7" providerId="ADAL" clId="{855D0BAE-DF6B-4CD0-85A3-E0911DD0AE8D}" dt="2023-10-01T04:19:25.406" v="1009" actId="20577"/>
          <ac:spMkLst>
            <pc:docMk/>
            <pc:sldMk cId="1014339815" sldId="363"/>
            <ac:spMk id="9" creationId="{5C978666-27D9-962F-8A2C-ACE945D54C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5173F-D1BF-4E30-9F01-9B51412EAA0A}" type="datetimeFigureOut">
              <a:rPr lang="en-ID" smtClean="0"/>
              <a:t>01/10/2023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9597-4F57-49C0-B30B-1C37C27608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8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09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4152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383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66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43E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01515" y="799922"/>
            <a:ext cx="10284968" cy="125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71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2438" y="4480776"/>
            <a:ext cx="15403123" cy="1500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1" u="none" strike="noStrike" kern="1200" cap="none" spc="0" normalizeH="0" baseline="0" noProof="0" dirty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Poppins ExtraBold"/>
                <a:ea typeface="+mn-ea"/>
                <a:cs typeface="+mn-cs"/>
              </a:rPr>
              <a:t>FINAL TASK</a:t>
            </a:r>
          </a:p>
          <a:p>
            <a:pPr marL="0" marR="0" lvl="0" indent="0" algn="ctr" defTabSz="914400" rtl="0" eaLnBrk="1" fontAlgn="auto" latinLnBrk="0" hangingPunct="1">
              <a:lnSpc>
                <a:spcPts val="6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i="1" dirty="0">
                <a:solidFill>
                  <a:srgbClr val="F5E6CA"/>
                </a:solidFill>
                <a:latin typeface="Poppins ExtraBold"/>
              </a:rPr>
              <a:t>ID/X PARTNERS</a:t>
            </a:r>
            <a:endParaRPr kumimoji="0" lang="en-US" sz="4300" b="0" i="1" u="none" strike="noStrike" kern="1200" cap="none" spc="0" normalizeH="0" baseline="0" noProof="0" dirty="0">
              <a:ln>
                <a:noFill/>
              </a:ln>
              <a:solidFill>
                <a:srgbClr val="F5E6CA"/>
              </a:solidFill>
              <a:effectLst/>
              <a:uLnTx/>
              <a:uFillTx/>
              <a:latin typeface="Poppins ExtraBold"/>
              <a:ea typeface="+mn-ea"/>
              <a:cs typeface="+mn-c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31218" y="7452026"/>
            <a:ext cx="16228082" cy="2492072"/>
            <a:chOff x="0" y="0"/>
            <a:chExt cx="3964388" cy="3232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4388" cy="323284"/>
            </a:xfrm>
            <a:custGeom>
              <a:avLst/>
              <a:gdLst/>
              <a:ahLst/>
              <a:cxnLst/>
              <a:rect l="l" t="t" r="r" b="b"/>
              <a:pathLst>
                <a:path w="3964388" h="323284">
                  <a:moveTo>
                    <a:pt x="0" y="0"/>
                  </a:moveTo>
                  <a:lnTo>
                    <a:pt x="3964388" y="0"/>
                  </a:lnTo>
                  <a:lnTo>
                    <a:pt x="3964388" y="323284"/>
                  </a:lnTo>
                  <a:lnTo>
                    <a:pt x="0" y="323284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42438" y="8403555"/>
            <a:ext cx="15473962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Bold"/>
                <a:ea typeface="+mn-ea"/>
                <a:cs typeface="+mn-cs"/>
              </a:rPr>
              <a:t>MUHAMMAD RIZKY ANUGRAH – DATA SCIENTIST ID/X PARTNERS</a:t>
            </a:r>
          </a:p>
        </p:txBody>
      </p:sp>
      <p:sp>
        <p:nvSpPr>
          <p:cNvPr id="7" name="AutoShape 7"/>
          <p:cNvSpPr/>
          <p:nvPr/>
        </p:nvSpPr>
        <p:spPr>
          <a:xfrm>
            <a:off x="63383" y="3536960"/>
            <a:ext cx="18161231" cy="634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F620BCB1-F4E9-360C-DABC-873FEAE1028D}"/>
              </a:ext>
            </a:extLst>
          </p:cNvPr>
          <p:cNvGrpSpPr/>
          <p:nvPr/>
        </p:nvGrpSpPr>
        <p:grpSpPr>
          <a:xfrm>
            <a:off x="4941966" y="342902"/>
            <a:ext cx="8474905" cy="1858692"/>
            <a:chOff x="-94202" y="-38100"/>
            <a:chExt cx="5206380" cy="3188995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C38A9FFA-14BD-BFA5-2A91-A59FE254C974}"/>
                </a:ext>
              </a:extLst>
            </p:cNvPr>
            <p:cNvSpPr/>
            <p:nvPr/>
          </p:nvSpPr>
          <p:spPr>
            <a:xfrm>
              <a:off x="-94202" y="2217725"/>
              <a:ext cx="5206380" cy="933170"/>
            </a:xfrm>
            <a:custGeom>
              <a:avLst/>
              <a:gdLst/>
              <a:ahLst/>
              <a:cxnLst/>
              <a:rect l="l" t="t" r="r" b="b"/>
              <a:pathLst>
                <a:path w="3964388" h="323284">
                  <a:moveTo>
                    <a:pt x="0" y="0"/>
                  </a:moveTo>
                  <a:lnTo>
                    <a:pt x="3964388" y="0"/>
                  </a:lnTo>
                  <a:lnTo>
                    <a:pt x="3964388" y="323284"/>
                  </a:lnTo>
                  <a:lnTo>
                    <a:pt x="0" y="323284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ts val="30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F56"/>
                  </a:solidFill>
                  <a:effectLst/>
                  <a:uLnTx/>
                  <a:uFillTx/>
                  <a:latin typeface="Hagrid Bold"/>
                  <a:ea typeface="+mn-ea"/>
                  <a:cs typeface="+mn-cs"/>
                </a:rPr>
                <a:t>PROJECT BASED INTERNSHIP PROGRAM</a:t>
              </a:r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1B5C969C-A833-219B-CDD2-0EF081A6107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52400" y="225574"/>
            <a:ext cx="17983200" cy="9870926"/>
            <a:chOff x="0" y="0"/>
            <a:chExt cx="2456395" cy="1637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6395" cy="1637132"/>
            </a:xfrm>
            <a:custGeom>
              <a:avLst/>
              <a:gdLst/>
              <a:ahLst/>
              <a:cxnLst/>
              <a:rect l="l" t="t" r="r" b="b"/>
              <a:pathLst>
                <a:path w="2456395" h="1637132">
                  <a:moveTo>
                    <a:pt x="0" y="0"/>
                  </a:moveTo>
                  <a:lnTo>
                    <a:pt x="2456395" y="0"/>
                  </a:lnTo>
                  <a:lnTo>
                    <a:pt x="2456395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761597" y="5539462"/>
            <a:ext cx="76804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02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C0A8E7-8128-2BA7-EB23-F9118E6C8855}"/>
              </a:ext>
            </a:extLst>
          </p:cNvPr>
          <p:cNvSpPr/>
          <p:nvPr/>
        </p:nvSpPr>
        <p:spPr>
          <a:xfrm>
            <a:off x="207818" y="9258300"/>
            <a:ext cx="17927782" cy="803126"/>
          </a:xfrm>
          <a:prstGeom prst="rect">
            <a:avLst/>
          </a:prstGeom>
          <a:solidFill>
            <a:srgbClr val="F4C04F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514EB28-D390-4AD0-320C-C1613D0C0788}"/>
              </a:ext>
            </a:extLst>
          </p:cNvPr>
          <p:cNvSpPr txBox="1"/>
          <p:nvPr/>
        </p:nvSpPr>
        <p:spPr>
          <a:xfrm>
            <a:off x="203857" y="9453201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3200" dirty="0">
                <a:solidFill>
                  <a:srgbClr val="343F56"/>
                </a:solidFill>
                <a:latin typeface="Hagrid Heavy"/>
              </a:rPr>
              <a:t>FINAL TASK ID/X PARTNERS</a:t>
            </a: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F7D79EC2-896E-2BFD-4C85-397326E72BE2}"/>
              </a:ext>
            </a:extLst>
          </p:cNvPr>
          <p:cNvSpPr/>
          <p:nvPr/>
        </p:nvSpPr>
        <p:spPr>
          <a:xfrm>
            <a:off x="16788743" y="9334500"/>
            <a:ext cx="1295400" cy="677071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29176-FB15-26F5-5C42-994FE2D78970}"/>
              </a:ext>
            </a:extLst>
          </p:cNvPr>
          <p:cNvSpPr txBox="1"/>
          <p:nvPr/>
        </p:nvSpPr>
        <p:spPr>
          <a:xfrm>
            <a:off x="16261567" y="8801100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343F56"/>
                </a:solidFill>
                <a:latin typeface="Hagrid Heavy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Heavy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47A93B-E77F-7633-CD1E-A0315CB8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63" y="3507660"/>
            <a:ext cx="7353937" cy="27358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1933AC-C955-0F91-6008-6C2389200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159" y="1247397"/>
            <a:ext cx="4541914" cy="68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2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27515"/>
            <a:ext cx="16230600" cy="4431969"/>
            <a:chOff x="0" y="0"/>
            <a:chExt cx="3965003" cy="1082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5003" cy="1082694"/>
            </a:xfrm>
            <a:custGeom>
              <a:avLst/>
              <a:gdLst/>
              <a:ahLst/>
              <a:cxnLst/>
              <a:rect l="l" t="t" r="r" b="b"/>
              <a:pathLst>
                <a:path w="3965003" h="1082694">
                  <a:moveTo>
                    <a:pt x="0" y="0"/>
                  </a:moveTo>
                  <a:lnTo>
                    <a:pt x="3965003" y="0"/>
                  </a:lnTo>
                  <a:lnTo>
                    <a:pt x="3965003" y="1082694"/>
                  </a:lnTo>
                  <a:lnTo>
                    <a:pt x="0" y="1082694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14600" y="4357062"/>
            <a:ext cx="13563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HANDLING MISSING VALUES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EE68F03-53F6-A6B0-B8B4-F9D5767C8340}"/>
              </a:ext>
            </a:extLst>
          </p:cNvPr>
          <p:cNvSpPr txBox="1"/>
          <p:nvPr/>
        </p:nvSpPr>
        <p:spPr>
          <a:xfrm>
            <a:off x="533400" y="9622326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FINAL TASK ID/X PARTNERS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2AF2B837-4270-0BB7-5FF4-43EE09ABFD6A}"/>
              </a:ext>
            </a:extLst>
          </p:cNvPr>
          <p:cNvSpPr/>
          <p:nvPr/>
        </p:nvSpPr>
        <p:spPr>
          <a:xfrm>
            <a:off x="16295490" y="9118296"/>
            <a:ext cx="1676400" cy="914399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7808E-7936-AFE6-3778-BFE8BA93EC1F}"/>
              </a:ext>
            </a:extLst>
          </p:cNvPr>
          <p:cNvSpPr txBox="1"/>
          <p:nvPr/>
        </p:nvSpPr>
        <p:spPr>
          <a:xfrm>
            <a:off x="15968073" y="8660844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3182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52400" y="225574"/>
            <a:ext cx="17983200" cy="9870926"/>
            <a:chOff x="0" y="0"/>
            <a:chExt cx="2456395" cy="1637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6395" cy="1637132"/>
            </a:xfrm>
            <a:custGeom>
              <a:avLst/>
              <a:gdLst/>
              <a:ahLst/>
              <a:cxnLst/>
              <a:rect l="l" t="t" r="r" b="b"/>
              <a:pathLst>
                <a:path w="2456395" h="1637132">
                  <a:moveTo>
                    <a:pt x="0" y="0"/>
                  </a:moveTo>
                  <a:lnTo>
                    <a:pt x="2456395" y="0"/>
                  </a:lnTo>
                  <a:lnTo>
                    <a:pt x="2456395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761597" y="5539462"/>
            <a:ext cx="76804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02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C0A8E7-8128-2BA7-EB23-F9118E6C8855}"/>
              </a:ext>
            </a:extLst>
          </p:cNvPr>
          <p:cNvSpPr/>
          <p:nvPr/>
        </p:nvSpPr>
        <p:spPr>
          <a:xfrm>
            <a:off x="207818" y="9258300"/>
            <a:ext cx="17927782" cy="803126"/>
          </a:xfrm>
          <a:prstGeom prst="rect">
            <a:avLst/>
          </a:prstGeom>
          <a:solidFill>
            <a:srgbClr val="F4C04F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514EB28-D390-4AD0-320C-C1613D0C0788}"/>
              </a:ext>
            </a:extLst>
          </p:cNvPr>
          <p:cNvSpPr txBox="1"/>
          <p:nvPr/>
        </p:nvSpPr>
        <p:spPr>
          <a:xfrm>
            <a:off x="203857" y="9498484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FINAL TASK ID/X PARTNERS</a:t>
            </a: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F7D79EC2-896E-2BFD-4C85-397326E72BE2}"/>
              </a:ext>
            </a:extLst>
          </p:cNvPr>
          <p:cNvSpPr/>
          <p:nvPr/>
        </p:nvSpPr>
        <p:spPr>
          <a:xfrm>
            <a:off x="16788743" y="9334500"/>
            <a:ext cx="1295400" cy="677071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29176-FB15-26F5-5C42-994FE2D78970}"/>
              </a:ext>
            </a:extLst>
          </p:cNvPr>
          <p:cNvSpPr txBox="1"/>
          <p:nvPr/>
        </p:nvSpPr>
        <p:spPr>
          <a:xfrm>
            <a:off x="16261567" y="8801100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12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CA7A10-0AA7-25B5-A289-4C7D9F9A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78" y="900327"/>
            <a:ext cx="3657600" cy="79815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C5734C-ED26-E606-86D2-5068F0C5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782739"/>
            <a:ext cx="4176122" cy="82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9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27515"/>
            <a:ext cx="16230600" cy="4431969"/>
            <a:chOff x="0" y="0"/>
            <a:chExt cx="3965003" cy="1082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5003" cy="1082694"/>
            </a:xfrm>
            <a:custGeom>
              <a:avLst/>
              <a:gdLst/>
              <a:ahLst/>
              <a:cxnLst/>
              <a:rect l="l" t="t" r="r" b="b"/>
              <a:pathLst>
                <a:path w="3965003" h="1082694">
                  <a:moveTo>
                    <a:pt x="0" y="0"/>
                  </a:moveTo>
                  <a:lnTo>
                    <a:pt x="3965003" y="0"/>
                  </a:lnTo>
                  <a:lnTo>
                    <a:pt x="3965003" y="1082694"/>
                  </a:lnTo>
                  <a:lnTo>
                    <a:pt x="0" y="1082694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18328" y="4217194"/>
            <a:ext cx="13563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FEATURE SCALING &amp; ENCODING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EE68F03-53F6-A6B0-B8B4-F9D5767C8340}"/>
              </a:ext>
            </a:extLst>
          </p:cNvPr>
          <p:cNvSpPr txBox="1"/>
          <p:nvPr/>
        </p:nvSpPr>
        <p:spPr>
          <a:xfrm>
            <a:off x="46028" y="9572031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FINAL TASK ID/X PARTNERS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2AF2B837-4270-0BB7-5FF4-43EE09ABFD6A}"/>
              </a:ext>
            </a:extLst>
          </p:cNvPr>
          <p:cNvSpPr/>
          <p:nvPr/>
        </p:nvSpPr>
        <p:spPr>
          <a:xfrm>
            <a:off x="16295490" y="9118296"/>
            <a:ext cx="1676400" cy="914399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7808E-7936-AFE6-3778-BFE8BA93EC1F}"/>
              </a:ext>
            </a:extLst>
          </p:cNvPr>
          <p:cNvSpPr txBox="1"/>
          <p:nvPr/>
        </p:nvSpPr>
        <p:spPr>
          <a:xfrm>
            <a:off x="15968073" y="8660844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4192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52400" y="225574"/>
            <a:ext cx="17983200" cy="9870926"/>
            <a:chOff x="0" y="0"/>
            <a:chExt cx="2456395" cy="1637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6395" cy="1637132"/>
            </a:xfrm>
            <a:custGeom>
              <a:avLst/>
              <a:gdLst/>
              <a:ahLst/>
              <a:cxnLst/>
              <a:rect l="l" t="t" r="r" b="b"/>
              <a:pathLst>
                <a:path w="2456395" h="1637132">
                  <a:moveTo>
                    <a:pt x="0" y="0"/>
                  </a:moveTo>
                  <a:lnTo>
                    <a:pt x="2456395" y="0"/>
                  </a:lnTo>
                  <a:lnTo>
                    <a:pt x="2456395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761597" y="5539462"/>
            <a:ext cx="76804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02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C0A8E7-8128-2BA7-EB23-F9118E6C8855}"/>
              </a:ext>
            </a:extLst>
          </p:cNvPr>
          <p:cNvSpPr/>
          <p:nvPr/>
        </p:nvSpPr>
        <p:spPr>
          <a:xfrm>
            <a:off x="207818" y="9258300"/>
            <a:ext cx="17927782" cy="803126"/>
          </a:xfrm>
          <a:prstGeom prst="rect">
            <a:avLst/>
          </a:prstGeom>
          <a:solidFill>
            <a:srgbClr val="F4C04F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514EB28-D390-4AD0-320C-C1613D0C0788}"/>
              </a:ext>
            </a:extLst>
          </p:cNvPr>
          <p:cNvSpPr txBox="1"/>
          <p:nvPr/>
        </p:nvSpPr>
        <p:spPr>
          <a:xfrm>
            <a:off x="203857" y="9498484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FINAL TASK ID/X PARTNERS</a:t>
            </a: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F7D79EC2-896E-2BFD-4C85-397326E72BE2}"/>
              </a:ext>
            </a:extLst>
          </p:cNvPr>
          <p:cNvSpPr/>
          <p:nvPr/>
        </p:nvSpPr>
        <p:spPr>
          <a:xfrm>
            <a:off x="16788743" y="9334500"/>
            <a:ext cx="1295400" cy="677071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29176-FB15-26F5-5C42-994FE2D78970}"/>
              </a:ext>
            </a:extLst>
          </p:cNvPr>
          <p:cNvSpPr txBox="1"/>
          <p:nvPr/>
        </p:nvSpPr>
        <p:spPr>
          <a:xfrm>
            <a:off x="16261567" y="8801100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52BF7-F4D4-A43D-153A-BD801F2D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99" y="2618531"/>
            <a:ext cx="9247219" cy="159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2C1A1-CF19-D075-F44E-27BB3482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44" y="4616287"/>
            <a:ext cx="9220200" cy="23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6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27515"/>
            <a:ext cx="16230600" cy="4431969"/>
            <a:chOff x="0" y="0"/>
            <a:chExt cx="3965003" cy="1082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5003" cy="1082694"/>
            </a:xfrm>
            <a:custGeom>
              <a:avLst/>
              <a:gdLst/>
              <a:ahLst/>
              <a:cxnLst/>
              <a:rect l="l" t="t" r="r" b="b"/>
              <a:pathLst>
                <a:path w="3965003" h="1082694">
                  <a:moveTo>
                    <a:pt x="0" y="0"/>
                  </a:moveTo>
                  <a:lnTo>
                    <a:pt x="3965003" y="0"/>
                  </a:lnTo>
                  <a:lnTo>
                    <a:pt x="3965003" y="1082694"/>
                  </a:lnTo>
                  <a:lnTo>
                    <a:pt x="0" y="1082694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87265" y="4000500"/>
            <a:ext cx="11513469" cy="2762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4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MODELING TRAIN &amp; EVALUATION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4B05F50C-9219-600E-0DF5-67104C6EB712}"/>
              </a:ext>
            </a:extLst>
          </p:cNvPr>
          <p:cNvSpPr txBox="1"/>
          <p:nvPr/>
        </p:nvSpPr>
        <p:spPr>
          <a:xfrm>
            <a:off x="533400" y="9457531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FINAL TASK ID/X PARTNERS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364500C8-8614-8DF5-585F-08CE0799613D}"/>
              </a:ext>
            </a:extLst>
          </p:cNvPr>
          <p:cNvSpPr/>
          <p:nvPr/>
        </p:nvSpPr>
        <p:spPr>
          <a:xfrm>
            <a:off x="16295490" y="9118296"/>
            <a:ext cx="1676400" cy="914399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78666-27D9-962F-8A2C-ACE945D54C42}"/>
              </a:ext>
            </a:extLst>
          </p:cNvPr>
          <p:cNvSpPr txBox="1"/>
          <p:nvPr/>
        </p:nvSpPr>
        <p:spPr>
          <a:xfrm>
            <a:off x="15968073" y="8660844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0566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397" y="-369156"/>
            <a:ext cx="19021310" cy="1341219"/>
            <a:chOff x="0" y="0"/>
            <a:chExt cx="8016217" cy="1203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16217" cy="1203270"/>
            </a:xfrm>
            <a:custGeom>
              <a:avLst/>
              <a:gdLst/>
              <a:ahLst/>
              <a:cxnLst/>
              <a:rect l="l" t="t" r="r" b="b"/>
              <a:pathLst>
                <a:path w="8016217" h="1203270">
                  <a:moveTo>
                    <a:pt x="0" y="0"/>
                  </a:moveTo>
                  <a:lnTo>
                    <a:pt x="8016217" y="0"/>
                  </a:lnTo>
                  <a:lnTo>
                    <a:pt x="8016217" y="1203270"/>
                  </a:lnTo>
                  <a:lnTo>
                    <a:pt x="0" y="1203270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2400" y="1181100"/>
            <a:ext cx="17983200" cy="8915400"/>
            <a:chOff x="0" y="0"/>
            <a:chExt cx="2456395" cy="1637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6395" cy="1637132"/>
            </a:xfrm>
            <a:custGeom>
              <a:avLst/>
              <a:gdLst/>
              <a:ahLst/>
              <a:cxnLst/>
              <a:rect l="l" t="t" r="r" b="b"/>
              <a:pathLst>
                <a:path w="2456395" h="1637132">
                  <a:moveTo>
                    <a:pt x="0" y="0"/>
                  </a:moveTo>
                  <a:lnTo>
                    <a:pt x="2456395" y="0"/>
                  </a:lnTo>
                  <a:lnTo>
                    <a:pt x="2456395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920537EE-F126-6446-EBDC-CD0B4B660067}"/>
              </a:ext>
            </a:extLst>
          </p:cNvPr>
          <p:cNvSpPr txBox="1"/>
          <p:nvPr/>
        </p:nvSpPr>
        <p:spPr>
          <a:xfrm>
            <a:off x="-2743200" y="109091"/>
            <a:ext cx="12906955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MODELING - TRAIN</a:t>
            </a: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EC193F72-CB3F-1C0F-69E2-C3B3C32A427E}"/>
              </a:ext>
            </a:extLst>
          </p:cNvPr>
          <p:cNvSpPr/>
          <p:nvPr/>
        </p:nvSpPr>
        <p:spPr>
          <a:xfrm>
            <a:off x="207818" y="9235904"/>
            <a:ext cx="17927782" cy="803126"/>
          </a:xfrm>
          <a:prstGeom prst="rect">
            <a:avLst/>
          </a:prstGeom>
          <a:solidFill>
            <a:srgbClr val="F4C04F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AE74D86-ED7A-4F6E-00C4-05A0E64C4CB0}"/>
              </a:ext>
            </a:extLst>
          </p:cNvPr>
          <p:cNvSpPr txBox="1"/>
          <p:nvPr/>
        </p:nvSpPr>
        <p:spPr>
          <a:xfrm>
            <a:off x="152400" y="9509681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FINAL TASK ID/X PARTNERS</a:t>
            </a: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9AD3CF4C-1392-1C0A-EDB5-46F0E532D49C}"/>
              </a:ext>
            </a:extLst>
          </p:cNvPr>
          <p:cNvSpPr/>
          <p:nvPr/>
        </p:nvSpPr>
        <p:spPr>
          <a:xfrm>
            <a:off x="16788743" y="9298931"/>
            <a:ext cx="1295400" cy="677071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62C0E-5CBD-A5E4-82A0-B0E4666CDED5}"/>
              </a:ext>
            </a:extLst>
          </p:cNvPr>
          <p:cNvSpPr txBox="1"/>
          <p:nvPr/>
        </p:nvSpPr>
        <p:spPr>
          <a:xfrm>
            <a:off x="16261567" y="8724900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F1466-9E9A-2474-4BDA-CC9F6AB7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73" y="1545495"/>
            <a:ext cx="8457969" cy="1745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8FB910-2F62-3746-6D93-0902327B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29" y="3577783"/>
            <a:ext cx="7899959" cy="55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5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397" y="-369156"/>
            <a:ext cx="19021310" cy="1341219"/>
            <a:chOff x="0" y="0"/>
            <a:chExt cx="8016217" cy="1203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16217" cy="1203270"/>
            </a:xfrm>
            <a:custGeom>
              <a:avLst/>
              <a:gdLst/>
              <a:ahLst/>
              <a:cxnLst/>
              <a:rect l="l" t="t" r="r" b="b"/>
              <a:pathLst>
                <a:path w="8016217" h="1203270">
                  <a:moveTo>
                    <a:pt x="0" y="0"/>
                  </a:moveTo>
                  <a:lnTo>
                    <a:pt x="8016217" y="0"/>
                  </a:lnTo>
                  <a:lnTo>
                    <a:pt x="8016217" y="1203270"/>
                  </a:lnTo>
                  <a:lnTo>
                    <a:pt x="0" y="1203270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2400" y="1181100"/>
            <a:ext cx="17983200" cy="8915400"/>
            <a:chOff x="0" y="0"/>
            <a:chExt cx="2456395" cy="1637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6395" cy="1637132"/>
            </a:xfrm>
            <a:custGeom>
              <a:avLst/>
              <a:gdLst/>
              <a:ahLst/>
              <a:cxnLst/>
              <a:rect l="l" t="t" r="r" b="b"/>
              <a:pathLst>
                <a:path w="2456395" h="1637132">
                  <a:moveTo>
                    <a:pt x="0" y="0"/>
                  </a:moveTo>
                  <a:lnTo>
                    <a:pt x="2456395" y="0"/>
                  </a:lnTo>
                  <a:lnTo>
                    <a:pt x="2456395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920537EE-F126-6446-EBDC-CD0B4B660067}"/>
              </a:ext>
            </a:extLst>
          </p:cNvPr>
          <p:cNvSpPr txBox="1"/>
          <p:nvPr/>
        </p:nvSpPr>
        <p:spPr>
          <a:xfrm>
            <a:off x="-2010355" y="109091"/>
            <a:ext cx="12906955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MODELING - EVALUATION</a:t>
            </a: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EC193F72-CB3F-1C0F-69E2-C3B3C32A427E}"/>
              </a:ext>
            </a:extLst>
          </p:cNvPr>
          <p:cNvSpPr/>
          <p:nvPr/>
        </p:nvSpPr>
        <p:spPr>
          <a:xfrm>
            <a:off x="207818" y="9235904"/>
            <a:ext cx="17927782" cy="803126"/>
          </a:xfrm>
          <a:prstGeom prst="rect">
            <a:avLst/>
          </a:prstGeom>
          <a:solidFill>
            <a:srgbClr val="F4C04F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AE74D86-ED7A-4F6E-00C4-05A0E64C4CB0}"/>
              </a:ext>
            </a:extLst>
          </p:cNvPr>
          <p:cNvSpPr txBox="1"/>
          <p:nvPr/>
        </p:nvSpPr>
        <p:spPr>
          <a:xfrm>
            <a:off x="381000" y="9509681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FINAL TASK ID/X PARTNERS</a:t>
            </a: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9AD3CF4C-1392-1C0A-EDB5-46F0E532D49C}"/>
              </a:ext>
            </a:extLst>
          </p:cNvPr>
          <p:cNvSpPr/>
          <p:nvPr/>
        </p:nvSpPr>
        <p:spPr>
          <a:xfrm>
            <a:off x="16788743" y="9298931"/>
            <a:ext cx="1295400" cy="677071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62C0E-5CBD-A5E4-82A0-B0E4666CDED5}"/>
              </a:ext>
            </a:extLst>
          </p:cNvPr>
          <p:cNvSpPr txBox="1"/>
          <p:nvPr/>
        </p:nvSpPr>
        <p:spPr>
          <a:xfrm>
            <a:off x="16261567" y="8724900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376897-22C0-9CB9-96AF-26CAB593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09" y="3160777"/>
            <a:ext cx="5311270" cy="4691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E7E26E-A533-1654-53A6-5ADFE508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687" y="1481979"/>
            <a:ext cx="6743112" cy="25018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0F593D-3812-88B5-9C56-CB6CF47A3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687" y="4141868"/>
            <a:ext cx="8352225" cy="48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1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27515"/>
            <a:ext cx="16230600" cy="4431969"/>
            <a:chOff x="0" y="0"/>
            <a:chExt cx="3965003" cy="1082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5003" cy="1082694"/>
            </a:xfrm>
            <a:custGeom>
              <a:avLst/>
              <a:gdLst/>
              <a:ahLst/>
              <a:cxnLst/>
              <a:rect l="l" t="t" r="r" b="b"/>
              <a:pathLst>
                <a:path w="3965003" h="1082694">
                  <a:moveTo>
                    <a:pt x="0" y="0"/>
                  </a:moveTo>
                  <a:lnTo>
                    <a:pt x="3965003" y="0"/>
                  </a:lnTo>
                  <a:lnTo>
                    <a:pt x="3965003" y="1082694"/>
                  </a:lnTo>
                  <a:lnTo>
                    <a:pt x="0" y="1082694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87265" y="4326184"/>
            <a:ext cx="11513469" cy="127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4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TERIMA KASIH !!!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4B05F50C-9219-600E-0DF5-67104C6EB712}"/>
              </a:ext>
            </a:extLst>
          </p:cNvPr>
          <p:cNvSpPr txBox="1"/>
          <p:nvPr/>
        </p:nvSpPr>
        <p:spPr>
          <a:xfrm>
            <a:off x="533400" y="9457531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FINAL TASK ID/X PARTNERS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364500C8-8614-8DF5-585F-08CE0799613D}"/>
              </a:ext>
            </a:extLst>
          </p:cNvPr>
          <p:cNvSpPr/>
          <p:nvPr/>
        </p:nvSpPr>
        <p:spPr>
          <a:xfrm>
            <a:off x="16295490" y="9118296"/>
            <a:ext cx="1676400" cy="914399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78666-27D9-962F-8A2C-ACE945D54C42}"/>
              </a:ext>
            </a:extLst>
          </p:cNvPr>
          <p:cNvSpPr txBox="1"/>
          <p:nvPr/>
        </p:nvSpPr>
        <p:spPr>
          <a:xfrm>
            <a:off x="15968073" y="8660844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1433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97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E6C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8F81BBC7-D833-5EF4-38D5-538681AA7DCF}"/>
              </a:ext>
            </a:extLst>
          </p:cNvPr>
          <p:cNvSpPr/>
          <p:nvPr/>
        </p:nvSpPr>
        <p:spPr>
          <a:xfrm>
            <a:off x="0" y="-35623"/>
            <a:ext cx="18440400" cy="1758090"/>
          </a:xfrm>
          <a:custGeom>
            <a:avLst/>
            <a:gdLst/>
            <a:ahLst/>
            <a:cxnLst/>
            <a:rect l="l" t="t" r="r" b="b"/>
            <a:pathLst>
              <a:path w="5242559" h="802005">
                <a:moveTo>
                  <a:pt x="5242559" y="0"/>
                </a:moveTo>
                <a:lnTo>
                  <a:pt x="0" y="0"/>
                </a:lnTo>
                <a:lnTo>
                  <a:pt x="0" y="801624"/>
                </a:lnTo>
                <a:lnTo>
                  <a:pt x="5242559" y="801624"/>
                </a:lnTo>
                <a:lnTo>
                  <a:pt x="5242559" y="0"/>
                </a:lnTo>
                <a:close/>
              </a:path>
            </a:pathLst>
          </a:custGeom>
          <a:solidFill>
            <a:srgbClr val="343E5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1922127C-6B14-DA0B-D165-92412491C592}"/>
              </a:ext>
            </a:extLst>
          </p:cNvPr>
          <p:cNvSpPr txBox="1"/>
          <p:nvPr/>
        </p:nvSpPr>
        <p:spPr>
          <a:xfrm>
            <a:off x="867001" y="943520"/>
            <a:ext cx="4390799" cy="770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Poppins ExtraBold"/>
                <a:ea typeface="+mn-ea"/>
                <a:cs typeface="+mn-cs"/>
              </a:rPr>
              <a:t>Daftar Isi</a:t>
            </a:r>
            <a:endParaRPr kumimoji="0" lang="en-US" sz="5400" b="0" i="1" u="none" strike="noStrike" kern="1200" cap="none" spc="0" normalizeH="0" baseline="0" noProof="0" dirty="0">
              <a:ln>
                <a:noFill/>
              </a:ln>
              <a:solidFill>
                <a:srgbClr val="F5E6CA"/>
              </a:solidFill>
              <a:effectLst/>
              <a:uLnTx/>
              <a:uFillTx/>
              <a:latin typeface="Poppins ExtraBold"/>
              <a:ea typeface="+mn-ea"/>
              <a:cs typeface="+mn-cs"/>
            </a:endParaRPr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A68F2094-F222-3A87-9EE3-8A127DF2F0B9}"/>
              </a:ext>
            </a:extLst>
          </p:cNvPr>
          <p:cNvGrpSpPr/>
          <p:nvPr/>
        </p:nvGrpSpPr>
        <p:grpSpPr>
          <a:xfrm>
            <a:off x="564742" y="2172713"/>
            <a:ext cx="6064658" cy="729562"/>
            <a:chOff x="0" y="0"/>
            <a:chExt cx="1692303" cy="235466"/>
          </a:xfrm>
        </p:grpSpPr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83C4A532-3CDA-45D0-F9B7-8C9CCA75776B}"/>
                </a:ext>
              </a:extLst>
            </p:cNvPr>
            <p:cNvSpPr/>
            <p:nvPr/>
          </p:nvSpPr>
          <p:spPr>
            <a:xfrm>
              <a:off x="0" y="0"/>
              <a:ext cx="1692303" cy="235466"/>
            </a:xfrm>
            <a:custGeom>
              <a:avLst/>
              <a:gdLst/>
              <a:ahLst/>
              <a:cxnLst/>
              <a:rect l="l" t="t" r="r" b="b"/>
              <a:pathLst>
                <a:path w="1692303" h="235466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TextBox 16">
              <a:extLst>
                <a:ext uri="{FF2B5EF4-FFF2-40B4-BE49-F238E27FC236}">
                  <a16:creationId xmlns:a16="http://schemas.microsoft.com/office/drawing/2014/main" id="{633C3FC9-6C8E-7DA2-EDC2-1E81FC003AE0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25">
            <a:extLst>
              <a:ext uri="{FF2B5EF4-FFF2-40B4-BE49-F238E27FC236}">
                <a16:creationId xmlns:a16="http://schemas.microsoft.com/office/drawing/2014/main" id="{4D37E9D9-96FD-685F-F3C6-D6F1438E83CC}"/>
              </a:ext>
            </a:extLst>
          </p:cNvPr>
          <p:cNvSpPr txBox="1"/>
          <p:nvPr/>
        </p:nvSpPr>
        <p:spPr>
          <a:xfrm>
            <a:off x="778494" y="2361612"/>
            <a:ext cx="5570193" cy="351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 dirty="0">
                <a:solidFill>
                  <a:srgbClr val="F5E6CA"/>
                </a:solidFill>
                <a:latin typeface="Hagrid Heavy"/>
              </a:rPr>
              <a:t>EXPLORATORY DATA ANALYSIS</a:t>
            </a:r>
          </a:p>
        </p:txBody>
      </p:sp>
      <p:grpSp>
        <p:nvGrpSpPr>
          <p:cNvPr id="38" name="Group 14">
            <a:extLst>
              <a:ext uri="{FF2B5EF4-FFF2-40B4-BE49-F238E27FC236}">
                <a16:creationId xmlns:a16="http://schemas.microsoft.com/office/drawing/2014/main" id="{0822F43B-FFCE-E5EB-6984-11D3FCDB04B4}"/>
              </a:ext>
            </a:extLst>
          </p:cNvPr>
          <p:cNvGrpSpPr/>
          <p:nvPr/>
        </p:nvGrpSpPr>
        <p:grpSpPr>
          <a:xfrm>
            <a:off x="567104" y="3137544"/>
            <a:ext cx="6064658" cy="729562"/>
            <a:chOff x="0" y="0"/>
            <a:chExt cx="1692303" cy="235466"/>
          </a:xfrm>
        </p:grpSpPr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9C0724D0-D520-50DA-9C42-08796A80C4AB}"/>
                </a:ext>
              </a:extLst>
            </p:cNvPr>
            <p:cNvSpPr/>
            <p:nvPr/>
          </p:nvSpPr>
          <p:spPr>
            <a:xfrm>
              <a:off x="0" y="0"/>
              <a:ext cx="1692303" cy="235466"/>
            </a:xfrm>
            <a:custGeom>
              <a:avLst/>
              <a:gdLst/>
              <a:ahLst/>
              <a:cxnLst/>
              <a:rect l="l" t="t" r="r" b="b"/>
              <a:pathLst>
                <a:path w="1692303" h="235466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0" name="TextBox 16">
              <a:extLst>
                <a:ext uri="{FF2B5EF4-FFF2-40B4-BE49-F238E27FC236}">
                  <a16:creationId xmlns:a16="http://schemas.microsoft.com/office/drawing/2014/main" id="{E152969A-2BFB-56A2-36DE-C833FF488AD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3" name="Group 14">
            <a:extLst>
              <a:ext uri="{FF2B5EF4-FFF2-40B4-BE49-F238E27FC236}">
                <a16:creationId xmlns:a16="http://schemas.microsoft.com/office/drawing/2014/main" id="{5F7C626F-7336-7866-0B1E-6E68412F5A98}"/>
              </a:ext>
            </a:extLst>
          </p:cNvPr>
          <p:cNvGrpSpPr/>
          <p:nvPr/>
        </p:nvGrpSpPr>
        <p:grpSpPr>
          <a:xfrm>
            <a:off x="564742" y="4102375"/>
            <a:ext cx="6064658" cy="729562"/>
            <a:chOff x="0" y="0"/>
            <a:chExt cx="1692303" cy="235466"/>
          </a:xfrm>
        </p:grpSpPr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A39416A2-B34D-6DD5-0A99-F6B794DC9A15}"/>
                </a:ext>
              </a:extLst>
            </p:cNvPr>
            <p:cNvSpPr/>
            <p:nvPr/>
          </p:nvSpPr>
          <p:spPr>
            <a:xfrm>
              <a:off x="0" y="0"/>
              <a:ext cx="1692303" cy="235466"/>
            </a:xfrm>
            <a:custGeom>
              <a:avLst/>
              <a:gdLst/>
              <a:ahLst/>
              <a:cxnLst/>
              <a:rect l="l" t="t" r="r" b="b"/>
              <a:pathLst>
                <a:path w="1692303" h="235466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363F459A-22E7-BDA0-E350-1A70535CAAA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7" name="Group 14">
            <a:extLst>
              <a:ext uri="{FF2B5EF4-FFF2-40B4-BE49-F238E27FC236}">
                <a16:creationId xmlns:a16="http://schemas.microsoft.com/office/drawing/2014/main" id="{94D10719-FCCE-548E-1D96-90E858E866AF}"/>
              </a:ext>
            </a:extLst>
          </p:cNvPr>
          <p:cNvGrpSpPr/>
          <p:nvPr/>
        </p:nvGrpSpPr>
        <p:grpSpPr>
          <a:xfrm>
            <a:off x="564742" y="5067206"/>
            <a:ext cx="6064658" cy="729562"/>
            <a:chOff x="0" y="0"/>
            <a:chExt cx="1692303" cy="235466"/>
          </a:xfrm>
        </p:grpSpPr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1BC915D4-D4B0-705F-0C38-14196858FF92}"/>
                </a:ext>
              </a:extLst>
            </p:cNvPr>
            <p:cNvSpPr/>
            <p:nvPr/>
          </p:nvSpPr>
          <p:spPr>
            <a:xfrm>
              <a:off x="0" y="0"/>
              <a:ext cx="1692303" cy="235466"/>
            </a:xfrm>
            <a:custGeom>
              <a:avLst/>
              <a:gdLst/>
              <a:ahLst/>
              <a:cxnLst/>
              <a:rect l="l" t="t" r="r" b="b"/>
              <a:pathLst>
                <a:path w="1692303" h="235466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BFB602A1-B5C4-45A5-821B-93351FA947F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1" name="Group 14">
            <a:extLst>
              <a:ext uri="{FF2B5EF4-FFF2-40B4-BE49-F238E27FC236}">
                <a16:creationId xmlns:a16="http://schemas.microsoft.com/office/drawing/2014/main" id="{ABD4D197-F8EC-704E-B81E-AA1BB78555B0}"/>
              </a:ext>
            </a:extLst>
          </p:cNvPr>
          <p:cNvGrpSpPr/>
          <p:nvPr/>
        </p:nvGrpSpPr>
        <p:grpSpPr>
          <a:xfrm>
            <a:off x="564742" y="6032037"/>
            <a:ext cx="6064658" cy="729562"/>
            <a:chOff x="0" y="0"/>
            <a:chExt cx="1692303" cy="235466"/>
          </a:xfrm>
        </p:grpSpPr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86A1A00C-E0CD-7681-22FD-1123A25CA3E0}"/>
                </a:ext>
              </a:extLst>
            </p:cNvPr>
            <p:cNvSpPr/>
            <p:nvPr/>
          </p:nvSpPr>
          <p:spPr>
            <a:xfrm>
              <a:off x="0" y="0"/>
              <a:ext cx="1692303" cy="235466"/>
            </a:xfrm>
            <a:custGeom>
              <a:avLst/>
              <a:gdLst/>
              <a:ahLst/>
              <a:cxnLst/>
              <a:rect l="l" t="t" r="r" b="b"/>
              <a:pathLst>
                <a:path w="1692303" h="235466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06F05BAC-5980-C5FF-664E-F8D7B396EFA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5" name="Group 14">
            <a:extLst>
              <a:ext uri="{FF2B5EF4-FFF2-40B4-BE49-F238E27FC236}">
                <a16:creationId xmlns:a16="http://schemas.microsoft.com/office/drawing/2014/main" id="{EF86EA7D-2276-E36F-AA20-50F84E5233B7}"/>
              </a:ext>
            </a:extLst>
          </p:cNvPr>
          <p:cNvGrpSpPr/>
          <p:nvPr/>
        </p:nvGrpSpPr>
        <p:grpSpPr>
          <a:xfrm>
            <a:off x="567104" y="6996868"/>
            <a:ext cx="6064658" cy="729562"/>
            <a:chOff x="0" y="0"/>
            <a:chExt cx="1692303" cy="235466"/>
          </a:xfrm>
        </p:grpSpPr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54D9C2F-5405-C1C5-2D19-8CCE8765881F}"/>
                </a:ext>
              </a:extLst>
            </p:cNvPr>
            <p:cNvSpPr/>
            <p:nvPr/>
          </p:nvSpPr>
          <p:spPr>
            <a:xfrm>
              <a:off x="0" y="0"/>
              <a:ext cx="1692303" cy="235466"/>
            </a:xfrm>
            <a:custGeom>
              <a:avLst/>
              <a:gdLst/>
              <a:ahLst/>
              <a:cxnLst/>
              <a:rect l="l" t="t" r="r" b="b"/>
              <a:pathLst>
                <a:path w="1692303" h="235466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DF09CD2-4B32-E37B-514C-3F23035A9EE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6" name="object 17">
            <a:extLst>
              <a:ext uri="{FF2B5EF4-FFF2-40B4-BE49-F238E27FC236}">
                <a16:creationId xmlns:a16="http://schemas.microsoft.com/office/drawing/2014/main" id="{D926A1C4-EED8-6CAA-AA48-FE19086DCCCA}"/>
              </a:ext>
            </a:extLst>
          </p:cNvPr>
          <p:cNvSpPr/>
          <p:nvPr/>
        </p:nvSpPr>
        <p:spPr>
          <a:xfrm>
            <a:off x="0" y="9111350"/>
            <a:ext cx="18440400" cy="1175650"/>
          </a:xfrm>
          <a:custGeom>
            <a:avLst/>
            <a:gdLst/>
            <a:ahLst/>
            <a:cxnLst/>
            <a:rect l="l" t="t" r="r" b="b"/>
            <a:pathLst>
              <a:path w="5242559" h="802005">
                <a:moveTo>
                  <a:pt x="5242559" y="0"/>
                </a:moveTo>
                <a:lnTo>
                  <a:pt x="0" y="0"/>
                </a:lnTo>
                <a:lnTo>
                  <a:pt x="0" y="801624"/>
                </a:lnTo>
                <a:lnTo>
                  <a:pt x="5242559" y="801624"/>
                </a:lnTo>
                <a:lnTo>
                  <a:pt x="5242559" y="0"/>
                </a:lnTo>
                <a:close/>
              </a:path>
            </a:pathLst>
          </a:custGeom>
          <a:solidFill>
            <a:srgbClr val="343E5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7" name="Picture 10">
            <a:extLst>
              <a:ext uri="{FF2B5EF4-FFF2-40B4-BE49-F238E27FC236}">
                <a16:creationId xmlns:a16="http://schemas.microsoft.com/office/drawing/2014/main" id="{9B791428-5789-CF47-10B2-4E19E29B2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4834" r="82951" b="36066"/>
          <a:stretch>
            <a:fillRect/>
          </a:stretch>
        </p:blipFill>
        <p:spPr>
          <a:xfrm>
            <a:off x="16444400" y="-246032"/>
            <a:ext cx="2328702" cy="1495480"/>
          </a:xfrm>
          <a:prstGeom prst="rect">
            <a:avLst/>
          </a:prstGeom>
        </p:spPr>
      </p:pic>
      <p:sp>
        <p:nvSpPr>
          <p:cNvPr id="69" name="TextBox 25">
            <a:extLst>
              <a:ext uri="{FF2B5EF4-FFF2-40B4-BE49-F238E27FC236}">
                <a16:creationId xmlns:a16="http://schemas.microsoft.com/office/drawing/2014/main" id="{C6994DB2-35A3-CEAC-27BB-0FD038108495}"/>
              </a:ext>
            </a:extLst>
          </p:cNvPr>
          <p:cNvSpPr txBox="1"/>
          <p:nvPr/>
        </p:nvSpPr>
        <p:spPr>
          <a:xfrm>
            <a:off x="282773" y="9552961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3200" dirty="0">
                <a:solidFill>
                  <a:srgbClr val="F5E6CA"/>
                </a:solidFill>
                <a:latin typeface="Hagrid Heavy"/>
              </a:rPr>
              <a:t>FINAL TASK ID/X PARTNERS</a:t>
            </a:r>
          </a:p>
        </p:txBody>
      </p:sp>
      <p:sp>
        <p:nvSpPr>
          <p:cNvPr id="70" name="Freeform 4">
            <a:extLst>
              <a:ext uri="{FF2B5EF4-FFF2-40B4-BE49-F238E27FC236}">
                <a16:creationId xmlns:a16="http://schemas.microsoft.com/office/drawing/2014/main" id="{A38E0E80-7CC3-A04C-A501-2AB99FDE650D}"/>
              </a:ext>
            </a:extLst>
          </p:cNvPr>
          <p:cNvSpPr/>
          <p:nvPr/>
        </p:nvSpPr>
        <p:spPr>
          <a:xfrm>
            <a:off x="16295489" y="9258300"/>
            <a:ext cx="1676400" cy="861614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07B928-7C87-0CD9-D51A-D77855C083AF}"/>
              </a:ext>
            </a:extLst>
          </p:cNvPr>
          <p:cNvSpPr txBox="1"/>
          <p:nvPr/>
        </p:nvSpPr>
        <p:spPr>
          <a:xfrm>
            <a:off x="15968072" y="8800777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2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F3F40668-0C14-B4B2-5675-B118D2609E87}"/>
              </a:ext>
            </a:extLst>
          </p:cNvPr>
          <p:cNvGrpSpPr/>
          <p:nvPr/>
        </p:nvGrpSpPr>
        <p:grpSpPr>
          <a:xfrm>
            <a:off x="565316" y="7938469"/>
            <a:ext cx="6064658" cy="729562"/>
            <a:chOff x="0" y="0"/>
            <a:chExt cx="1692303" cy="235466"/>
          </a:xfrm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D8E49512-A968-1659-91F2-0E4F57592544}"/>
                </a:ext>
              </a:extLst>
            </p:cNvPr>
            <p:cNvSpPr/>
            <p:nvPr/>
          </p:nvSpPr>
          <p:spPr>
            <a:xfrm>
              <a:off x="0" y="0"/>
              <a:ext cx="1692303" cy="235466"/>
            </a:xfrm>
            <a:custGeom>
              <a:avLst/>
              <a:gdLst/>
              <a:ahLst/>
              <a:cxnLst/>
              <a:rect l="l" t="t" r="r" b="b"/>
              <a:pathLst>
                <a:path w="1692303" h="235466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957B4B71-B965-CA28-4563-5B8B0CC076F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25">
            <a:extLst>
              <a:ext uri="{FF2B5EF4-FFF2-40B4-BE49-F238E27FC236}">
                <a16:creationId xmlns:a16="http://schemas.microsoft.com/office/drawing/2014/main" id="{CA73209A-E550-5DF9-0918-0FD4CF1E536B}"/>
              </a:ext>
            </a:extLst>
          </p:cNvPr>
          <p:cNvSpPr txBox="1"/>
          <p:nvPr/>
        </p:nvSpPr>
        <p:spPr>
          <a:xfrm>
            <a:off x="811974" y="8104973"/>
            <a:ext cx="5570193" cy="351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 dirty="0">
                <a:solidFill>
                  <a:srgbClr val="F5E6CA"/>
                </a:solidFill>
                <a:latin typeface="Hagrid Heavy"/>
              </a:rPr>
              <a:t>MODELING TRAIN &amp; EVALUATION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5A08B039-9328-27F4-8632-774D0014BA7D}"/>
              </a:ext>
            </a:extLst>
          </p:cNvPr>
          <p:cNvSpPr txBox="1"/>
          <p:nvPr/>
        </p:nvSpPr>
        <p:spPr>
          <a:xfrm>
            <a:off x="873928" y="7206774"/>
            <a:ext cx="5570193" cy="351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 dirty="0">
                <a:solidFill>
                  <a:srgbClr val="F5E6CA"/>
                </a:solidFill>
                <a:latin typeface="Hagrid Heavy"/>
              </a:rPr>
              <a:t>FEATURE SCALING &amp; ENCODING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DCF67D00-2B1B-7916-5189-88898CA8A3C0}"/>
              </a:ext>
            </a:extLst>
          </p:cNvPr>
          <p:cNvSpPr txBox="1"/>
          <p:nvPr/>
        </p:nvSpPr>
        <p:spPr>
          <a:xfrm>
            <a:off x="811973" y="6188747"/>
            <a:ext cx="5570193" cy="351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 dirty="0">
                <a:solidFill>
                  <a:srgbClr val="F5E6CA"/>
                </a:solidFill>
                <a:latin typeface="Hagrid Heavy"/>
              </a:rPr>
              <a:t>HANDLING MISSING VALUES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A08B622E-8F47-0BD1-FF56-1E09CA47348B}"/>
              </a:ext>
            </a:extLst>
          </p:cNvPr>
          <p:cNvSpPr txBox="1"/>
          <p:nvPr/>
        </p:nvSpPr>
        <p:spPr>
          <a:xfrm>
            <a:off x="785421" y="5260264"/>
            <a:ext cx="5570193" cy="351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 dirty="0">
                <a:solidFill>
                  <a:srgbClr val="F5E6CA"/>
                </a:solidFill>
                <a:latin typeface="Hagrid Heavy"/>
              </a:rPr>
              <a:t>FEATURE SELECTION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AC4C4E7-6E3B-E6F6-65DB-3D695E4D66A3}"/>
              </a:ext>
            </a:extLst>
          </p:cNvPr>
          <p:cNvSpPr txBox="1"/>
          <p:nvPr/>
        </p:nvSpPr>
        <p:spPr>
          <a:xfrm>
            <a:off x="860073" y="4260416"/>
            <a:ext cx="5570193" cy="351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 dirty="0">
                <a:solidFill>
                  <a:srgbClr val="F5E6CA"/>
                </a:solidFill>
                <a:latin typeface="Hagrid Heavy"/>
              </a:rPr>
              <a:t>FEATURE ENGINEERING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CD148C48-5595-9C0D-21B8-E56524695898}"/>
              </a:ext>
            </a:extLst>
          </p:cNvPr>
          <p:cNvSpPr txBox="1"/>
          <p:nvPr/>
        </p:nvSpPr>
        <p:spPr>
          <a:xfrm>
            <a:off x="762000" y="3330602"/>
            <a:ext cx="5570193" cy="351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 dirty="0">
                <a:solidFill>
                  <a:srgbClr val="F5E6CA"/>
                </a:solidFill>
                <a:latin typeface="Hagrid Heavy"/>
              </a:rPr>
              <a:t>DEFINING LABEL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27515"/>
            <a:ext cx="16230600" cy="4431969"/>
            <a:chOff x="0" y="0"/>
            <a:chExt cx="3965003" cy="1082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5003" cy="1082694"/>
            </a:xfrm>
            <a:custGeom>
              <a:avLst/>
              <a:gdLst/>
              <a:ahLst/>
              <a:cxnLst/>
              <a:rect l="l" t="t" r="r" b="b"/>
              <a:pathLst>
                <a:path w="3965003" h="1082694">
                  <a:moveTo>
                    <a:pt x="0" y="0"/>
                  </a:moveTo>
                  <a:lnTo>
                    <a:pt x="3965003" y="0"/>
                  </a:lnTo>
                  <a:lnTo>
                    <a:pt x="3965003" y="1082694"/>
                  </a:lnTo>
                  <a:lnTo>
                    <a:pt x="0" y="1082694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87265" y="3771900"/>
            <a:ext cx="11513469" cy="2762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56"/>
              </a:lnSpc>
            </a:pPr>
            <a:r>
              <a:rPr lang="en-US" sz="8254" dirty="0">
                <a:solidFill>
                  <a:srgbClr val="343F56"/>
                </a:solidFill>
                <a:latin typeface="Hagrid Heavy"/>
              </a:rPr>
              <a:t>EXPLORATORY DATA ANALYSIS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4B05F50C-9219-600E-0DF5-67104C6EB712}"/>
              </a:ext>
            </a:extLst>
          </p:cNvPr>
          <p:cNvSpPr txBox="1"/>
          <p:nvPr/>
        </p:nvSpPr>
        <p:spPr>
          <a:xfrm>
            <a:off x="152400" y="9619063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3200" dirty="0">
                <a:solidFill>
                  <a:srgbClr val="F5E6CA"/>
                </a:solidFill>
                <a:latin typeface="Hagrid Heavy"/>
              </a:rPr>
              <a:t>FINAL TASK ID/X PARTNERS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364500C8-8614-8DF5-585F-08CE0799613D}"/>
              </a:ext>
            </a:extLst>
          </p:cNvPr>
          <p:cNvSpPr/>
          <p:nvPr/>
        </p:nvSpPr>
        <p:spPr>
          <a:xfrm>
            <a:off x="16295490" y="9118296"/>
            <a:ext cx="1676400" cy="914399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78666-27D9-962F-8A2C-ACE945D54C42}"/>
              </a:ext>
            </a:extLst>
          </p:cNvPr>
          <p:cNvSpPr txBox="1"/>
          <p:nvPr/>
        </p:nvSpPr>
        <p:spPr>
          <a:xfrm>
            <a:off x="15968073" y="8660844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343F56"/>
                </a:solidFill>
                <a:latin typeface="Hagrid Heavy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Heavy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8">
            <a:extLst>
              <a:ext uri="{FF2B5EF4-FFF2-40B4-BE49-F238E27FC236}">
                <a16:creationId xmlns:a16="http://schemas.microsoft.com/office/drawing/2014/main" id="{D1967D38-74BC-4164-DF9D-C53A8D1D6569}"/>
              </a:ext>
            </a:extLst>
          </p:cNvPr>
          <p:cNvSpPr/>
          <p:nvPr/>
        </p:nvSpPr>
        <p:spPr>
          <a:xfrm>
            <a:off x="-386397" y="9689155"/>
            <a:ext cx="18674397" cy="803126"/>
          </a:xfrm>
          <a:prstGeom prst="rect">
            <a:avLst/>
          </a:prstGeom>
          <a:solidFill>
            <a:srgbClr val="F4C04F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373737"/>
              </a:solidFill>
              <a:latin typeface="+mj-lt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E90F67B6-2E5B-48E8-6FF0-A002D8BB66CD}"/>
              </a:ext>
            </a:extLst>
          </p:cNvPr>
          <p:cNvSpPr txBox="1"/>
          <p:nvPr/>
        </p:nvSpPr>
        <p:spPr>
          <a:xfrm>
            <a:off x="228600" y="9947402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3200" dirty="0">
                <a:solidFill>
                  <a:srgbClr val="343F56"/>
                </a:solidFill>
                <a:latin typeface="Hagrid Heavy"/>
              </a:rPr>
              <a:t>FINAL TASK ID/X PARTNERS</a:t>
            </a: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F0E4EAC1-436C-EA28-BC6E-B1D7A5F5C755}"/>
              </a:ext>
            </a:extLst>
          </p:cNvPr>
          <p:cNvSpPr/>
          <p:nvPr/>
        </p:nvSpPr>
        <p:spPr>
          <a:xfrm>
            <a:off x="16764000" y="9724229"/>
            <a:ext cx="1295400" cy="677071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2CD6E-AFA1-6C39-C1B7-2F36722A43C8}"/>
              </a:ext>
            </a:extLst>
          </p:cNvPr>
          <p:cNvSpPr txBox="1"/>
          <p:nvPr/>
        </p:nvSpPr>
        <p:spPr>
          <a:xfrm>
            <a:off x="16246083" y="9138206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343F56"/>
                </a:solidFill>
                <a:latin typeface="Hagrid Heavy"/>
              </a:rPr>
              <a:t>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Heavy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BD243-E07A-32A6-C4F4-4168161F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27" y="1181100"/>
            <a:ext cx="14311745" cy="6919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27515"/>
            <a:ext cx="16230600" cy="4431969"/>
            <a:chOff x="0" y="0"/>
            <a:chExt cx="3965003" cy="1082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5003" cy="1082694"/>
            </a:xfrm>
            <a:custGeom>
              <a:avLst/>
              <a:gdLst/>
              <a:ahLst/>
              <a:cxnLst/>
              <a:rect l="l" t="t" r="r" b="b"/>
              <a:pathLst>
                <a:path w="3965003" h="1082694">
                  <a:moveTo>
                    <a:pt x="0" y="0"/>
                  </a:moveTo>
                  <a:lnTo>
                    <a:pt x="3965003" y="0"/>
                  </a:lnTo>
                  <a:lnTo>
                    <a:pt x="3965003" y="1082694"/>
                  </a:lnTo>
                  <a:lnTo>
                    <a:pt x="0" y="1082694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95600" y="4357062"/>
            <a:ext cx="12309934" cy="1274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4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DEFINING LABEL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4B05F50C-9219-600E-0DF5-67104C6EB712}"/>
              </a:ext>
            </a:extLst>
          </p:cNvPr>
          <p:cNvSpPr txBox="1"/>
          <p:nvPr/>
        </p:nvSpPr>
        <p:spPr>
          <a:xfrm>
            <a:off x="152400" y="9551250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3200" dirty="0">
                <a:solidFill>
                  <a:srgbClr val="F5E6CA"/>
                </a:solidFill>
                <a:latin typeface="Hagrid Heavy"/>
              </a:rPr>
              <a:t>FINAL TASK ID/X PARTNERS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364500C8-8614-8DF5-585F-08CE0799613D}"/>
              </a:ext>
            </a:extLst>
          </p:cNvPr>
          <p:cNvSpPr/>
          <p:nvPr/>
        </p:nvSpPr>
        <p:spPr>
          <a:xfrm>
            <a:off x="16295490" y="9118296"/>
            <a:ext cx="1676400" cy="914399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78666-27D9-962F-8A2C-ACE945D54C42}"/>
              </a:ext>
            </a:extLst>
          </p:cNvPr>
          <p:cNvSpPr txBox="1"/>
          <p:nvPr/>
        </p:nvSpPr>
        <p:spPr>
          <a:xfrm>
            <a:off x="15968073" y="8660844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343F56"/>
                </a:solidFill>
                <a:latin typeface="Hagrid Heavy"/>
              </a:rPr>
              <a:t>5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Heav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09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52400" y="247970"/>
            <a:ext cx="17983200" cy="9848530"/>
            <a:chOff x="0" y="0"/>
            <a:chExt cx="2456395" cy="1637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6395" cy="1637132"/>
            </a:xfrm>
            <a:custGeom>
              <a:avLst/>
              <a:gdLst/>
              <a:ahLst/>
              <a:cxnLst/>
              <a:rect l="l" t="t" r="r" b="b"/>
              <a:pathLst>
                <a:path w="2456395" h="1637132">
                  <a:moveTo>
                    <a:pt x="0" y="0"/>
                  </a:moveTo>
                  <a:lnTo>
                    <a:pt x="2456395" y="0"/>
                  </a:lnTo>
                  <a:lnTo>
                    <a:pt x="2456395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직사각형 8">
            <a:extLst>
              <a:ext uri="{FF2B5EF4-FFF2-40B4-BE49-F238E27FC236}">
                <a16:creationId xmlns:a16="http://schemas.microsoft.com/office/drawing/2014/main" id="{EC193F72-CB3F-1C0F-69E2-C3B3C32A427E}"/>
              </a:ext>
            </a:extLst>
          </p:cNvPr>
          <p:cNvSpPr/>
          <p:nvPr/>
        </p:nvSpPr>
        <p:spPr>
          <a:xfrm>
            <a:off x="207818" y="9235904"/>
            <a:ext cx="17927782" cy="803126"/>
          </a:xfrm>
          <a:prstGeom prst="rect">
            <a:avLst/>
          </a:prstGeom>
          <a:solidFill>
            <a:srgbClr val="F4C04F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373737"/>
              </a:solidFill>
              <a:latin typeface="+mj-lt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AE74D86-ED7A-4F6E-00C4-05A0E64C4CB0}"/>
              </a:ext>
            </a:extLst>
          </p:cNvPr>
          <p:cNvSpPr txBox="1"/>
          <p:nvPr/>
        </p:nvSpPr>
        <p:spPr>
          <a:xfrm>
            <a:off x="203857" y="9509682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3200" dirty="0">
                <a:solidFill>
                  <a:srgbClr val="343F56"/>
                </a:solidFill>
                <a:latin typeface="Hagrid Heavy"/>
              </a:rPr>
              <a:t>FINAL TASK ID/X PARTNERS</a:t>
            </a: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9AD3CF4C-1392-1C0A-EDB5-46F0E532D49C}"/>
              </a:ext>
            </a:extLst>
          </p:cNvPr>
          <p:cNvSpPr/>
          <p:nvPr/>
        </p:nvSpPr>
        <p:spPr>
          <a:xfrm>
            <a:off x="16788743" y="9298931"/>
            <a:ext cx="1295400" cy="677071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62C0E-5CBD-A5E4-82A0-B0E4666CDED5}"/>
              </a:ext>
            </a:extLst>
          </p:cNvPr>
          <p:cNvSpPr txBox="1"/>
          <p:nvPr/>
        </p:nvSpPr>
        <p:spPr>
          <a:xfrm>
            <a:off x="16261567" y="8724900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DDB662-4C03-2F9B-1E76-789B6804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25" y="3041115"/>
            <a:ext cx="1495863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5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27515"/>
            <a:ext cx="16230600" cy="4431969"/>
            <a:chOff x="0" y="0"/>
            <a:chExt cx="3965003" cy="1082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5003" cy="1082694"/>
            </a:xfrm>
            <a:custGeom>
              <a:avLst/>
              <a:gdLst/>
              <a:ahLst/>
              <a:cxnLst/>
              <a:rect l="l" t="t" r="r" b="b"/>
              <a:pathLst>
                <a:path w="3965003" h="1082694">
                  <a:moveTo>
                    <a:pt x="0" y="0"/>
                  </a:moveTo>
                  <a:lnTo>
                    <a:pt x="3965003" y="0"/>
                  </a:lnTo>
                  <a:lnTo>
                    <a:pt x="3965003" y="1082694"/>
                  </a:lnTo>
                  <a:lnTo>
                    <a:pt x="0" y="1082694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14600" y="4357062"/>
            <a:ext cx="13563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EE68F03-53F6-A6B0-B8B4-F9D5767C8340}"/>
              </a:ext>
            </a:extLst>
          </p:cNvPr>
          <p:cNvSpPr txBox="1"/>
          <p:nvPr/>
        </p:nvSpPr>
        <p:spPr>
          <a:xfrm>
            <a:off x="152400" y="9575495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3200" dirty="0">
                <a:solidFill>
                  <a:srgbClr val="F5E6CA"/>
                </a:solidFill>
                <a:latin typeface="Hagrid Heavy"/>
              </a:rPr>
              <a:t>FINAL TASK ID/X PARTNERS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2AF2B837-4270-0BB7-5FF4-43EE09ABFD6A}"/>
              </a:ext>
            </a:extLst>
          </p:cNvPr>
          <p:cNvSpPr/>
          <p:nvPr/>
        </p:nvSpPr>
        <p:spPr>
          <a:xfrm>
            <a:off x="16295490" y="9118296"/>
            <a:ext cx="1676400" cy="914399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7808E-7936-AFE6-3778-BFE8BA93EC1F}"/>
              </a:ext>
            </a:extLst>
          </p:cNvPr>
          <p:cNvSpPr txBox="1"/>
          <p:nvPr/>
        </p:nvSpPr>
        <p:spPr>
          <a:xfrm>
            <a:off x="15968073" y="8660844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343F56"/>
                </a:solidFill>
                <a:latin typeface="Hagrid Heavy"/>
              </a:rPr>
              <a:t>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Heav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39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52400" y="225574"/>
            <a:ext cx="17983200" cy="9870927"/>
            <a:chOff x="0" y="0"/>
            <a:chExt cx="2456395" cy="16371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6395" cy="1637132"/>
            </a:xfrm>
            <a:custGeom>
              <a:avLst/>
              <a:gdLst/>
              <a:ahLst/>
              <a:cxnLst/>
              <a:rect l="l" t="t" r="r" b="b"/>
              <a:pathLst>
                <a:path w="2456395" h="1637132">
                  <a:moveTo>
                    <a:pt x="0" y="0"/>
                  </a:moveTo>
                  <a:lnTo>
                    <a:pt x="2456395" y="0"/>
                  </a:lnTo>
                  <a:lnTo>
                    <a:pt x="2456395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직사각형 8">
            <a:extLst>
              <a:ext uri="{FF2B5EF4-FFF2-40B4-BE49-F238E27FC236}">
                <a16:creationId xmlns:a16="http://schemas.microsoft.com/office/drawing/2014/main" id="{1E1B2C29-9D90-1F92-E6C7-BF61AAF6B1E2}"/>
              </a:ext>
            </a:extLst>
          </p:cNvPr>
          <p:cNvSpPr/>
          <p:nvPr/>
        </p:nvSpPr>
        <p:spPr>
          <a:xfrm>
            <a:off x="207818" y="9258300"/>
            <a:ext cx="17927782" cy="803126"/>
          </a:xfrm>
          <a:prstGeom prst="rect">
            <a:avLst/>
          </a:prstGeom>
          <a:solidFill>
            <a:srgbClr val="F4C04F"/>
          </a:solidFill>
          <a:ln>
            <a:noFill/>
          </a:ln>
          <a:effectLst>
            <a:outerShdw blurRad="127000" dist="635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373737"/>
              </a:solidFill>
              <a:latin typeface="+mj-lt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97CA6911-19A6-6E1E-F934-AD51D9D8C61D}"/>
              </a:ext>
            </a:extLst>
          </p:cNvPr>
          <p:cNvSpPr txBox="1"/>
          <p:nvPr/>
        </p:nvSpPr>
        <p:spPr>
          <a:xfrm>
            <a:off x="381000" y="9498485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3200" dirty="0">
                <a:solidFill>
                  <a:srgbClr val="343F56"/>
                </a:solidFill>
                <a:latin typeface="Hagrid Heavy"/>
              </a:rPr>
              <a:t>FINAL TASK ID/X PARTNERS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2CBFA98A-C96F-57D6-B1B7-BC46312DB385}"/>
              </a:ext>
            </a:extLst>
          </p:cNvPr>
          <p:cNvSpPr/>
          <p:nvPr/>
        </p:nvSpPr>
        <p:spPr>
          <a:xfrm>
            <a:off x="16788743" y="9334500"/>
            <a:ext cx="1295400" cy="677071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51083-4F45-E854-388F-9C925CCC3304}"/>
              </a:ext>
            </a:extLst>
          </p:cNvPr>
          <p:cNvSpPr txBox="1"/>
          <p:nvPr/>
        </p:nvSpPr>
        <p:spPr>
          <a:xfrm>
            <a:off x="16261567" y="8801100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5B2F69-8616-500C-75B5-37605A9C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23" y="402391"/>
            <a:ext cx="4983912" cy="2514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1BAC77-9AD2-1D99-6639-D37D5F9B7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96" y="380961"/>
            <a:ext cx="6454699" cy="38103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3025EA-C93F-44C2-51EF-E884B5FA3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23" y="3104417"/>
            <a:ext cx="3284505" cy="59441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8901DC-B580-1207-CB0E-D5FDB6B8B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697" y="3188316"/>
            <a:ext cx="2469094" cy="15469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408D97-3BD9-638E-AC7F-0F0185CA4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751" y="5102697"/>
            <a:ext cx="6995766" cy="35055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23172B-6D85-9127-F712-A7B0AEB43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7600" y="5126272"/>
            <a:ext cx="5235394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27515"/>
            <a:ext cx="16230600" cy="4431969"/>
            <a:chOff x="0" y="0"/>
            <a:chExt cx="3965003" cy="10826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5003" cy="1082694"/>
            </a:xfrm>
            <a:custGeom>
              <a:avLst/>
              <a:gdLst/>
              <a:ahLst/>
              <a:cxnLst/>
              <a:rect l="l" t="t" r="r" b="b"/>
              <a:pathLst>
                <a:path w="3965003" h="1082694">
                  <a:moveTo>
                    <a:pt x="0" y="0"/>
                  </a:moveTo>
                  <a:lnTo>
                    <a:pt x="3965003" y="0"/>
                  </a:lnTo>
                  <a:lnTo>
                    <a:pt x="3965003" y="1082694"/>
                  </a:lnTo>
                  <a:lnTo>
                    <a:pt x="0" y="1082694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14600" y="4357062"/>
            <a:ext cx="13563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FEATURE SELECTION</a:t>
            </a: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EE68F03-53F6-A6B0-B8B4-F9D5767C8340}"/>
              </a:ext>
            </a:extLst>
          </p:cNvPr>
          <p:cNvSpPr txBox="1"/>
          <p:nvPr/>
        </p:nvSpPr>
        <p:spPr>
          <a:xfrm>
            <a:off x="152400" y="9501213"/>
            <a:ext cx="70405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9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5E6CA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FINAL TASK ID/X PARTNERS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2AF2B837-4270-0BB7-5FF4-43EE09ABFD6A}"/>
              </a:ext>
            </a:extLst>
          </p:cNvPr>
          <p:cNvSpPr/>
          <p:nvPr/>
        </p:nvSpPr>
        <p:spPr>
          <a:xfrm>
            <a:off x="16295490" y="9118296"/>
            <a:ext cx="1676400" cy="914399"/>
          </a:xfrm>
          <a:custGeom>
            <a:avLst/>
            <a:gdLst/>
            <a:ahLst/>
            <a:cxnLst/>
            <a:rect l="l" t="t" r="r" b="b"/>
            <a:pathLst>
              <a:path w="3964388" h="323284">
                <a:moveTo>
                  <a:pt x="0" y="0"/>
                </a:moveTo>
                <a:lnTo>
                  <a:pt x="3964388" y="0"/>
                </a:lnTo>
                <a:lnTo>
                  <a:pt x="3964388" y="323284"/>
                </a:lnTo>
                <a:lnTo>
                  <a:pt x="0" y="323284"/>
                </a:lnTo>
                <a:close/>
              </a:path>
            </a:pathLst>
          </a:custGeom>
          <a:solidFill>
            <a:srgbClr val="F5E6CA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43F56"/>
              </a:solidFill>
              <a:effectLst/>
              <a:uLnTx/>
              <a:uFillTx/>
              <a:latin typeface="Hagrid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7808E-7936-AFE6-3778-BFE8BA93EC1F}"/>
              </a:ext>
            </a:extLst>
          </p:cNvPr>
          <p:cNvSpPr txBox="1"/>
          <p:nvPr/>
        </p:nvSpPr>
        <p:spPr>
          <a:xfrm>
            <a:off x="15968073" y="8660844"/>
            <a:ext cx="2331233" cy="1219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43F56"/>
                </a:solidFill>
                <a:effectLst/>
                <a:uLnTx/>
                <a:uFillTx/>
                <a:latin typeface="Hagrid Heavy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0672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193</Words>
  <Application>Microsoft Office PowerPoint</Application>
  <PresentationFormat>Custom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Hagrid Heavy</vt:lpstr>
      <vt:lpstr>Arial MT</vt:lpstr>
      <vt:lpstr>Poppins ExtraBold</vt:lpstr>
      <vt:lpstr>Hagrid Bold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Muhammad Rizky Anugrah</dc:creator>
  <cp:lastModifiedBy>MUHAMMAD RIZKY ANUGRAH</cp:lastModifiedBy>
  <cp:revision>5</cp:revision>
  <dcterms:created xsi:type="dcterms:W3CDTF">2006-08-16T00:00:00Z</dcterms:created>
  <dcterms:modified xsi:type="dcterms:W3CDTF">2023-10-01T04:43:29Z</dcterms:modified>
  <dc:identifier>DAFfWYb6fLU</dc:identifier>
</cp:coreProperties>
</file>