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303" r:id="rId3"/>
    <p:sldId id="302" r:id="rId4"/>
    <p:sldId id="313" r:id="rId5"/>
    <p:sldId id="304" r:id="rId6"/>
    <p:sldId id="258" r:id="rId7"/>
    <p:sldId id="305" r:id="rId8"/>
    <p:sldId id="299" r:id="rId9"/>
    <p:sldId id="298" r:id="rId10"/>
    <p:sldId id="300" r:id="rId11"/>
    <p:sldId id="286" r:id="rId12"/>
    <p:sldId id="270" r:id="rId13"/>
    <p:sldId id="301" r:id="rId14"/>
    <p:sldId id="267" r:id="rId15"/>
    <p:sldId id="278" r:id="rId16"/>
    <p:sldId id="279" r:id="rId17"/>
    <p:sldId id="281" r:id="rId18"/>
    <p:sldId id="289" r:id="rId19"/>
    <p:sldId id="277" r:id="rId20"/>
    <p:sldId id="285" r:id="rId21"/>
    <p:sldId id="291" r:id="rId22"/>
    <p:sldId id="294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10D"/>
    <a:srgbClr val="3AA9E6"/>
    <a:srgbClr val="2D84B3"/>
    <a:srgbClr val="04CAEC"/>
    <a:srgbClr val="07E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Refocus\Project%20Assignment%201\file%20XLSX\persentase%20kecelakaan%20di%20daerah%20perkotaan%20dan%20des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Refocus\Project%20Assignment%201\file%20XLSX\kondisi%20yang%20memperbesar%20risiko%20kecelakaan%20Upd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Refocus\Project%20Assignment%201\file%20XLSX\kondisi%20yang%20memperbesar%20risiko%20kecelakaan%20Updat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Rekan%20Kelompok\Visualisasi%20PA1%20Refocu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Rekan%20Kelompok\Visualisasi%20PA1%20Refocu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10%20Negara%20Bagian%20dengan%20kecelakaan%20tertingg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10%20Negara%20Bagian%20dengan%20kecelakaan%20tertingg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10%20Negara%20Bagian%20dengan%20kecelakaan%20tertingg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Rekan%20Kelompok\Visualisasi%20PA1%20Refocu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ky%20Anugraha\Desktop\Refocus\Project%20Assignment%201\Rekan%20Kelompok\Visualisasi%20PA1%20Refocu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zky%20Anugraha\Desktop\Refocus\Project%20Assignment%201\Rekan%20Kelompok\Visualisasi%20PA1%20Refocu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zky%20Anugraha\Desktop\Refocus\Project%20Assignment%201\Rekan%20Kelompok\Visualisasi%20PA1%20Refocu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zky%20Anugraha\Desktop\Refocus\Project%20Assignment%201\Visualisasi%20PA1%20Refoc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[persentase kecelakaan di daerah perkotaan dan desa.xlsx]Pivot table &amp; Chart!PivotTable1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 &amp; Chart'!$B$3</c:f>
              <c:strCache>
                <c:ptCount val="1"/>
                <c:pt idx="0">
                  <c:v>Sum of total_Kematian_kecelakaan</c:v>
                </c:pt>
              </c:strCache>
            </c:strRef>
          </c:tx>
          <c:spPr>
            <a:ln>
              <a:noFill/>
            </a:ln>
          </c:spPr>
          <c:explosion val="8"/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50-4835-AC7B-40A94ACC1F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50-4835-AC7B-40A94ACC1F10}"/>
              </c:ext>
            </c:extLst>
          </c:dPt>
          <c:dLbls>
            <c:dLbl>
              <c:idx val="0"/>
              <c:layout>
                <c:manualLayout>
                  <c:x val="-0.17786180586212719"/>
                  <c:y val="0.124399520160164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>
                            <a:lumMod val="9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9238315F-7A98-4E2E-A8F4-3740F1EE8313}" type="CATEGORYNAME">
                      <a:rPr lang="en-US" b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[CATEGORY NAME]</a:t>
                    </a:fld>
                    <a:r>
                      <a:rPr lang="en-US" b="0" baseline="0" dirty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a:t>
</a:t>
                    </a:r>
                    <a:fld id="{F1DE2BF5-C401-4B97-A2A3-4473A4ED923A}" type="PERCENTAGE">
                      <a:rPr lang="en-US" b="0" baseline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[PERCENTAGE]</a:t>
                    </a:fld>
                    <a:endParaRPr lang="en-US" b="0" baseline="0" dirty="0">
                      <a:solidFill>
                        <a:schemeClr val="tx1">
                          <a:lumMod val="9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9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50-4835-AC7B-40A94ACC1F10}"/>
                </c:ext>
              </c:extLst>
            </c:dLbl>
            <c:dLbl>
              <c:idx val="1"/>
              <c:layout>
                <c:manualLayout>
                  <c:x val="0.21395684390220229"/>
                  <c:y val="3.3511036678913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50-4835-AC7B-40A94ACC1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 &amp; Chart'!$A$4:$A$6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'Pivot table &amp; Chart'!$B$4:$B$6</c:f>
              <c:numCache>
                <c:formatCode>General</c:formatCode>
                <c:ptCount val="2"/>
                <c:pt idx="0">
                  <c:v>12233</c:v>
                </c:pt>
                <c:pt idx="1">
                  <c:v>15413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50-4835-AC7B-40A94ACC1F10}"/>
            </c:ext>
          </c:extLst>
        </c:ser>
        <c:ser>
          <c:idx val="1"/>
          <c:order val="1"/>
          <c:tx>
            <c:strRef>
              <c:f>'Pivot table &amp; Chart'!$C$3</c:f>
              <c:strCache>
                <c:ptCount val="1"/>
                <c:pt idx="0">
                  <c:v>Persentase total_kematian_kecelakaan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F50-4835-AC7B-40A94ACC1F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F50-4835-AC7B-40A94ACC1F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 &amp; Chart'!$A$4:$A$6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'Pivot table &amp; Chart'!$C$4:$C$6</c:f>
              <c:numCache>
                <c:formatCode>0.0%</c:formatCode>
                <c:ptCount val="2"/>
                <c:pt idx="0">
                  <c:v>0.44248715908268826</c:v>
                </c:pt>
                <c:pt idx="1">
                  <c:v>0.55751284091731168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F50-4835-AC7B-40A94ACC1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[kondisi yang memperbesar risiko kecelakaan Update.xlsx]Pivot T &amp; Chart mabuk!PivotTable1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 &amp; Chart mabuk'!$B$3:$B$4</c:f>
              <c:strCache>
                <c:ptCount val="1"/>
                <c:pt idx="0">
                  <c:v>Dark - Lighted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8D0-48B2-AB83-2FDD0D2E2F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 &amp; Chart mabuk'!$A$5:$A$8</c:f>
              <c:strCache>
                <c:ptCount val="3"/>
                <c:pt idx="0">
                  <c:v>Clear</c:v>
                </c:pt>
                <c:pt idx="1">
                  <c:v>Cloudy</c:v>
                </c:pt>
                <c:pt idx="2">
                  <c:v>Rain</c:v>
                </c:pt>
              </c:strCache>
            </c:strRef>
          </c:cat>
          <c:val>
            <c:numRef>
              <c:f>'Pivot T &amp; Chart mabuk'!$B$5:$B$8</c:f>
              <c:numCache>
                <c:formatCode>General</c:formatCode>
                <c:ptCount val="3"/>
                <c:pt idx="0">
                  <c:v>1415</c:v>
                </c:pt>
                <c:pt idx="1">
                  <c:v>186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F-46F1-81DE-6A2FC7192542}"/>
            </c:ext>
          </c:extLst>
        </c:ser>
        <c:ser>
          <c:idx val="1"/>
          <c:order val="1"/>
          <c:tx>
            <c:strRef>
              <c:f>'Pivot T &amp; Chart mabuk'!$C$3:$C$4</c:f>
              <c:strCache>
                <c:ptCount val="1"/>
                <c:pt idx="0">
                  <c:v>Dark - Not Lighted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8D0-48B2-AB83-2FDD0D2E2FE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8D0-48B2-AB83-2FDD0D2E2F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 &amp; Chart mabuk'!$A$5:$A$8</c:f>
              <c:strCache>
                <c:ptCount val="3"/>
                <c:pt idx="0">
                  <c:v>Clear</c:v>
                </c:pt>
                <c:pt idx="1">
                  <c:v>Cloudy</c:v>
                </c:pt>
                <c:pt idx="2">
                  <c:v>Rain</c:v>
                </c:pt>
              </c:strCache>
            </c:strRef>
          </c:cat>
          <c:val>
            <c:numRef>
              <c:f>'Pivot T &amp; Chart mabuk'!$C$5:$C$8</c:f>
              <c:numCache>
                <c:formatCode>General</c:formatCode>
                <c:ptCount val="3"/>
                <c:pt idx="0">
                  <c:v>2072</c:v>
                </c:pt>
                <c:pt idx="1">
                  <c:v>343</c:v>
                </c:pt>
                <c:pt idx="2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3F-46F1-81DE-6A2FC7192542}"/>
            </c:ext>
          </c:extLst>
        </c:ser>
        <c:ser>
          <c:idx val="2"/>
          <c:order val="2"/>
          <c:tx>
            <c:strRef>
              <c:f>'Pivot T &amp; Chart mabuk'!$D$3:$D$4</c:f>
              <c:strCache>
                <c:ptCount val="1"/>
                <c:pt idx="0">
                  <c:v>Daylight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8D0-48B2-AB83-2FDD0D2E2F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 &amp; Chart mabuk'!$A$5:$A$8</c:f>
              <c:strCache>
                <c:ptCount val="3"/>
                <c:pt idx="0">
                  <c:v>Clear</c:v>
                </c:pt>
                <c:pt idx="1">
                  <c:v>Cloudy</c:v>
                </c:pt>
                <c:pt idx="2">
                  <c:v>Rain</c:v>
                </c:pt>
              </c:strCache>
            </c:strRef>
          </c:cat>
          <c:val>
            <c:numRef>
              <c:f>'Pivot T &amp; Chart mabuk'!$D$5:$D$8</c:f>
              <c:numCache>
                <c:formatCode>General</c:formatCode>
                <c:ptCount val="3"/>
                <c:pt idx="0">
                  <c:v>1633</c:v>
                </c:pt>
                <c:pt idx="1">
                  <c:v>322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3F-46F1-81DE-6A2FC71925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0766288"/>
        <c:axId val="2010766704"/>
      </c:barChart>
      <c:catAx>
        <c:axId val="201076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10766704"/>
        <c:crosses val="autoZero"/>
        <c:auto val="1"/>
        <c:lblAlgn val="ctr"/>
        <c:lblOffset val="100"/>
        <c:noMultiLvlLbl val="0"/>
      </c:catAx>
      <c:valAx>
        <c:axId val="2010766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1076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[kondisi yang memperbesar risiko kecelakaan Update.xlsx]Pivot T &amp; Chart Korban jiwa!PivotTable2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 &amp; Chart Korban jiwa'!$B$3:$B$4</c:f>
              <c:strCache>
                <c:ptCount val="1"/>
                <c:pt idx="0">
                  <c:v>Dark - Lighted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897-4949-BFBF-16ADC3C8C6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 &amp; Chart Korban jiwa'!$A$5:$A$8</c:f>
              <c:strCache>
                <c:ptCount val="3"/>
                <c:pt idx="0">
                  <c:v>Clear</c:v>
                </c:pt>
                <c:pt idx="1">
                  <c:v>Cloudy</c:v>
                </c:pt>
                <c:pt idx="2">
                  <c:v>Rain</c:v>
                </c:pt>
              </c:strCache>
            </c:strRef>
          </c:cat>
          <c:val>
            <c:numRef>
              <c:f>'Pivot T &amp; Chart Korban jiwa'!$B$5:$B$8</c:f>
              <c:numCache>
                <c:formatCode>General</c:formatCode>
                <c:ptCount val="3"/>
                <c:pt idx="0">
                  <c:v>4353</c:v>
                </c:pt>
                <c:pt idx="1">
                  <c:v>650</c:v>
                </c:pt>
                <c:pt idx="2">
                  <c:v>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0-4D28-9099-02379FBFF632}"/>
            </c:ext>
          </c:extLst>
        </c:ser>
        <c:ser>
          <c:idx val="1"/>
          <c:order val="1"/>
          <c:tx>
            <c:strRef>
              <c:f>'Pivot T &amp; Chart Korban jiwa'!$C$3:$C$4</c:f>
              <c:strCache>
                <c:ptCount val="1"/>
                <c:pt idx="0">
                  <c:v>Dark - Not Lighted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897-4949-BFBF-16ADC3C8C6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 &amp; Chart Korban jiwa'!$A$5:$A$8</c:f>
              <c:strCache>
                <c:ptCount val="3"/>
                <c:pt idx="0">
                  <c:v>Clear</c:v>
                </c:pt>
                <c:pt idx="1">
                  <c:v>Cloudy</c:v>
                </c:pt>
                <c:pt idx="2">
                  <c:v>Rain</c:v>
                </c:pt>
              </c:strCache>
            </c:strRef>
          </c:cat>
          <c:val>
            <c:numRef>
              <c:f>'Pivot T &amp; Chart Korban jiwa'!$C$5:$C$8</c:f>
              <c:numCache>
                <c:formatCode>General</c:formatCode>
                <c:ptCount val="3"/>
                <c:pt idx="0">
                  <c:v>5804</c:v>
                </c:pt>
                <c:pt idx="1">
                  <c:v>1063</c:v>
                </c:pt>
                <c:pt idx="2">
                  <c:v>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50-4D28-9099-02379FBFF632}"/>
            </c:ext>
          </c:extLst>
        </c:ser>
        <c:ser>
          <c:idx val="2"/>
          <c:order val="2"/>
          <c:tx>
            <c:strRef>
              <c:f>'Pivot T &amp; Chart Korban jiwa'!$D$3:$D$4</c:f>
              <c:strCache>
                <c:ptCount val="1"/>
                <c:pt idx="0">
                  <c:v>Daylight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445-4DE2-8764-19485F548BB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445-4DE2-8764-19485F548BB2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1456F3F6-C243-48E1-B5B1-3F8954A8C3A5}" type="VALUE">
                      <a:rPr lang="en-US" sz="1600" b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50000"/>
                            </a:schemeClr>
                          </a:solidFill>
                        </a:defRPr>
                      </a:pPr>
                      <a:t>[VALUE]</a:t>
                    </a:fld>
                    <a:endParaRPr lang="en-ID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445-4DE2-8764-19485F548B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 &amp; Chart Korban jiwa'!$A$5:$A$8</c:f>
              <c:strCache>
                <c:ptCount val="3"/>
                <c:pt idx="0">
                  <c:v>Clear</c:v>
                </c:pt>
                <c:pt idx="1">
                  <c:v>Cloudy</c:v>
                </c:pt>
                <c:pt idx="2">
                  <c:v>Rain</c:v>
                </c:pt>
              </c:strCache>
            </c:strRef>
          </c:cat>
          <c:val>
            <c:numRef>
              <c:f>'Pivot T &amp; Chart Korban jiwa'!$D$5:$D$8</c:f>
              <c:numCache>
                <c:formatCode>General</c:formatCode>
                <c:ptCount val="3"/>
                <c:pt idx="0">
                  <c:v>9692</c:v>
                </c:pt>
                <c:pt idx="1">
                  <c:v>1887</c:v>
                </c:pt>
                <c:pt idx="2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0-4D28-9099-02379FBFF6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199120"/>
        <c:axId val="1751254656"/>
      </c:barChart>
      <c:catAx>
        <c:axId val="195019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1254656"/>
        <c:crosses val="autoZero"/>
        <c:auto val="1"/>
        <c:lblAlgn val="ctr"/>
        <c:lblOffset val="100"/>
        <c:noMultiLvlLbl val="0"/>
      </c:catAx>
      <c:valAx>
        <c:axId val="1751254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019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kondisi_yg_memperbesar_risiko_k!$R$14</c:f>
              <c:strCache>
                <c:ptCount val="1"/>
                <c:pt idx="0">
                  <c:v>Kecelakaan Tunggal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296-4A33-BB10-C34F989571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96-4A33-BB10-C34F989571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kondisi_yg_memperbesar_risiko_k!$S$13:$U$13</c:f>
              <c:strCache>
                <c:ptCount val="3"/>
                <c:pt idx="0">
                  <c:v>Clear Daylight</c:v>
                </c:pt>
                <c:pt idx="1">
                  <c:v>Clear Dark Lighted</c:v>
                </c:pt>
                <c:pt idx="2">
                  <c:v>Clear Dark Not Lighted</c:v>
                </c:pt>
              </c:strCache>
            </c:strRef>
          </c:cat>
          <c:val>
            <c:numRef>
              <c:f>kondisi_yg_memperbesar_risiko_k!$S$14:$U$14</c:f>
              <c:numCache>
                <c:formatCode>General</c:formatCode>
                <c:ptCount val="3"/>
                <c:pt idx="0">
                  <c:v>4750</c:v>
                </c:pt>
                <c:pt idx="1">
                  <c:v>2935</c:v>
                </c:pt>
                <c:pt idx="2">
                  <c:v>4126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F-4782-8513-12AA9E6A7AAC}"/>
            </c:ext>
          </c:extLst>
        </c:ser>
        <c:ser>
          <c:idx val="1"/>
          <c:order val="1"/>
          <c:tx>
            <c:strRef>
              <c:f>kondisi_yg_memperbesar_risiko_k!$R$15</c:f>
              <c:strCache>
                <c:ptCount val="1"/>
                <c:pt idx="0">
                  <c:v>Kecelakaan dengan kendaraan lain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296-4A33-BB10-C34F989571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96-4A33-BB10-C34F989571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kondisi_yg_memperbesar_risiko_k!$S$13:$U$13</c:f>
              <c:strCache>
                <c:ptCount val="3"/>
                <c:pt idx="0">
                  <c:v>Clear Daylight</c:v>
                </c:pt>
                <c:pt idx="1">
                  <c:v>Clear Dark Lighted</c:v>
                </c:pt>
                <c:pt idx="2">
                  <c:v>Clear Dark Not Lighted</c:v>
                </c:pt>
              </c:strCache>
            </c:strRef>
          </c:cat>
          <c:val>
            <c:numRef>
              <c:f>kondisi_yg_memperbesar_risiko_k!$S$15:$U$15</c:f>
              <c:numCache>
                <c:formatCode>General</c:formatCode>
                <c:ptCount val="3"/>
                <c:pt idx="0">
                  <c:v>4688</c:v>
                </c:pt>
                <c:pt idx="1">
                  <c:v>1376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F-4782-8513-12AA9E6A7A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943248"/>
        <c:axId val="455943568"/>
      </c:barChart>
      <c:catAx>
        <c:axId val="45594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455943568"/>
        <c:crosses val="autoZero"/>
        <c:auto val="1"/>
        <c:lblAlgn val="ctr"/>
        <c:lblOffset val="100"/>
        <c:noMultiLvlLbl val="0"/>
      </c:catAx>
      <c:valAx>
        <c:axId val="455943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tx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45594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</a:schemeClr>
              </a:solidFill>
              <a:latin typeface="Arial  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kondisi_yg_memperbesar_risiko_k!$R$43</c:f>
              <c:strCache>
                <c:ptCount val="1"/>
                <c:pt idx="0">
                  <c:v>Kecelakaan Tunggal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  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kondisi_yg_memperbesar_risiko_k!$S$42:$T$42</c:f>
              <c:strCache>
                <c:ptCount val="2"/>
                <c:pt idx="0">
                  <c:v>Bukan Persimpangan </c:v>
                </c:pt>
                <c:pt idx="1">
                  <c:v>Persimpangan</c:v>
                </c:pt>
              </c:strCache>
            </c:strRef>
          </c:cat>
          <c:val>
            <c:numRef>
              <c:f>kondisi_yg_memperbesar_risiko_k!$S$43:$T$43</c:f>
              <c:numCache>
                <c:formatCode>General</c:formatCode>
                <c:ptCount val="2"/>
                <c:pt idx="0">
                  <c:v>13539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3-4E3C-89BA-75BA31DE930E}"/>
            </c:ext>
          </c:extLst>
        </c:ser>
        <c:ser>
          <c:idx val="1"/>
          <c:order val="1"/>
          <c:tx>
            <c:strRef>
              <c:f>kondisi_yg_memperbesar_risiko_k!$R$44</c:f>
              <c:strCache>
                <c:ptCount val="1"/>
                <c:pt idx="0">
                  <c:v>Kecelakaan dengan kendaraan lain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Arial  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DD9-4A9D-9497-7AA0EC0CB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  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kondisi_yg_memperbesar_risiko_k!$S$42:$T$42</c:f>
              <c:strCache>
                <c:ptCount val="2"/>
                <c:pt idx="0">
                  <c:v>Bukan Persimpangan </c:v>
                </c:pt>
                <c:pt idx="1">
                  <c:v>Persimpangan</c:v>
                </c:pt>
              </c:strCache>
            </c:strRef>
          </c:cat>
          <c:val>
            <c:numRef>
              <c:f>kondisi_yg_memperbesar_risiko_k!$S$44:$T$44</c:f>
              <c:numCache>
                <c:formatCode>General</c:formatCode>
                <c:ptCount val="2"/>
                <c:pt idx="0">
                  <c:v>6070</c:v>
                </c:pt>
                <c:pt idx="1">
                  <c:v>2134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63-4E3C-89BA-75BA31DE93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939408"/>
        <c:axId val="455941328"/>
      </c:barChart>
      <c:catAx>
        <c:axId val="45593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455941328"/>
        <c:crosses val="autoZero"/>
        <c:auto val="1"/>
        <c:lblAlgn val="ctr"/>
        <c:lblOffset val="100"/>
        <c:noMultiLvlLbl val="0"/>
      </c:catAx>
      <c:valAx>
        <c:axId val="455941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tx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45593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424579767487687"/>
          <c:y val="0.28759687821565127"/>
          <c:w val="0.32705084565461939"/>
          <c:h val="0.381099197786427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</a:schemeClr>
              </a:solidFill>
              <a:latin typeface="Arial  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[10 Negara Bagian dengan kecelakaan tertinggi.xlsx]Pivot!PivotTable1</c:name>
    <c:fmtId val="-1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5"/>
        <c:spPr>
          <a:solidFill>
            <a:srgbClr val="FFC000"/>
          </a:solidFill>
          <a:ln>
            <a:noFill/>
          </a:ln>
          <a:effectLst/>
        </c:spPr>
      </c:pivotFmt>
      <c:pivotFmt>
        <c:idx val="126"/>
        <c:spPr>
          <a:solidFill>
            <a:srgbClr val="FFC000"/>
          </a:solidFill>
          <a:ln>
            <a:noFill/>
          </a:ln>
          <a:effectLst/>
        </c:spPr>
      </c:pivotFmt>
      <c:pivotFmt>
        <c:idx val="12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2"/>
        <c:spPr>
          <a:solidFill>
            <a:srgbClr val="FFC000"/>
          </a:solidFill>
          <a:ln>
            <a:noFill/>
          </a:ln>
          <a:effectLst/>
        </c:spPr>
      </c:pivotFmt>
      <c:pivotFmt>
        <c:idx val="13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5"/>
        <c:spPr>
          <a:solidFill>
            <a:schemeClr val="accent4"/>
          </a:solidFill>
          <a:ln>
            <a:noFill/>
          </a:ln>
          <a:effectLst/>
        </c:spPr>
      </c:pivotFmt>
      <c:pivotFmt>
        <c:idx val="13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38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39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0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1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2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5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6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7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8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9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2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3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4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5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6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9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0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1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2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3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2.0019864055293494E-2"/>
          <c:y val="4.4781594431122812E-2"/>
          <c:w val="0.94245964923102721"/>
          <c:h val="0.89804509745319716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477180688"/>
        <c:axId val="477176848"/>
      </c:barChart>
      <c:catAx>
        <c:axId val="477180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176848"/>
        <c:crosses val="autoZero"/>
        <c:auto val="1"/>
        <c:lblAlgn val="ctr"/>
        <c:lblOffset val="100"/>
        <c:noMultiLvlLbl val="1"/>
      </c:catAx>
      <c:valAx>
        <c:axId val="477176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718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[10 Negara Bagian dengan kecelakaan tertinggi.xlsx]Pivot!PivotTable7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rgbClr val="0070C0"/>
          </a:solidFill>
          <a:ln>
            <a:noFill/>
          </a:ln>
          <a:effectLst/>
        </c:spPr>
      </c:pivotFmt>
      <c:pivotFmt>
        <c:idx val="92"/>
        <c:spPr>
          <a:solidFill>
            <a:srgbClr val="0070C0"/>
          </a:solidFill>
          <a:ln>
            <a:noFill/>
          </a:ln>
          <a:effectLst/>
        </c:spPr>
      </c:pivotFmt>
      <c:pivotFmt>
        <c:idx val="9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0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0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2"/>
          </a:solidFill>
          <a:ln>
            <a:noFill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2"/>
          </a:solidFill>
          <a:ln>
            <a:noFill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rgbClr val="0070C0"/>
          </a:solidFill>
          <a:ln>
            <a:noFill/>
          </a:ln>
          <a:effectLst/>
        </c:spPr>
      </c:pivotFmt>
      <c:pivotFmt>
        <c:idx val="106"/>
        <c:spPr>
          <a:solidFill>
            <a:srgbClr val="0070C0"/>
          </a:solidFill>
          <a:ln>
            <a:noFill/>
          </a:ln>
          <a:effectLst/>
        </c:spPr>
      </c:pivotFmt>
      <c:pivotFmt>
        <c:idx val="10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0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0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rgbClr val="0070C0"/>
          </a:solidFill>
          <a:ln>
            <a:noFill/>
          </a:ln>
          <a:effectLst/>
        </c:spPr>
      </c:pivotFmt>
      <c:pivotFmt>
        <c:idx val="117"/>
        <c:spPr>
          <a:solidFill>
            <a:srgbClr val="0070C0"/>
          </a:solidFill>
          <a:ln>
            <a:noFill/>
          </a:ln>
          <a:effectLst/>
        </c:spPr>
      </c:pivotFmt>
      <c:pivotFmt>
        <c:idx val="11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5"/>
        <c:spPr>
          <a:solidFill>
            <a:srgbClr val="0070C0"/>
          </a:solidFill>
          <a:ln>
            <a:noFill/>
          </a:ln>
          <a:effectLst/>
        </c:spPr>
      </c:pivotFmt>
      <c:pivotFmt>
        <c:idx val="136"/>
        <c:spPr>
          <a:solidFill>
            <a:srgbClr val="0070C0"/>
          </a:solidFill>
          <a:ln>
            <a:noFill/>
          </a:ln>
          <a:effectLst/>
        </c:spPr>
      </c:pivotFmt>
      <c:pivotFmt>
        <c:idx val="1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46"/>
        <c:spPr>
          <a:solidFill>
            <a:srgbClr val="0070C0"/>
          </a:solidFill>
          <a:ln>
            <a:noFill/>
          </a:ln>
          <a:effectLst/>
        </c:spPr>
      </c:pivotFmt>
      <c:pivotFmt>
        <c:idx val="147"/>
        <c:spPr>
          <a:solidFill>
            <a:srgbClr val="0070C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6453336461969726"/>
          <c:y val="5.1921119136476707E-2"/>
          <c:w val="0.60110574668031269"/>
          <c:h val="0.91927745320334964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Pivot!$B$5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E1-405D-989B-388452B34B9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E1-405D-989B-388452B34B9A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E1-405D-989B-388452B34B9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E1-405D-989B-388452B34B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E1-405D-989B-388452B34B9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2E1-405D-989B-388452B34B9A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2E1-405D-989B-388452B34B9A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2E1-405D-989B-388452B34B9A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2E1-405D-989B-388452B34B9A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2E1-405D-989B-388452B34B9A}"/>
              </c:ext>
            </c:extLst>
          </c:dPt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2E1-405D-989B-388452B34B9A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F2E1-405D-989B-388452B34B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Pivot!$A$6:$A$16</c:f>
              <c:strCache>
                <c:ptCount val="10"/>
                <c:pt idx="0">
                  <c:v>North Carolina</c:v>
                </c:pt>
                <c:pt idx="1">
                  <c:v>New Jersey</c:v>
                </c:pt>
                <c:pt idx="2">
                  <c:v>Ohio</c:v>
                </c:pt>
                <c:pt idx="3">
                  <c:v>Michigan</c:v>
                </c:pt>
                <c:pt idx="4">
                  <c:v>Georgia</c:v>
                </c:pt>
                <c:pt idx="5">
                  <c:v>Tennessee</c:v>
                </c:pt>
                <c:pt idx="6">
                  <c:v>Illinois</c:v>
                </c:pt>
                <c:pt idx="7">
                  <c:v>Arizona</c:v>
                </c:pt>
                <c:pt idx="8">
                  <c:v>Texas</c:v>
                </c:pt>
                <c:pt idx="9">
                  <c:v>California</c:v>
                </c:pt>
              </c:strCache>
            </c:strRef>
          </c:cat>
          <c:val>
            <c:numRef>
              <c:f>Pivot!$B$6:$B$16</c:f>
              <c:numCache>
                <c:formatCode>General</c:formatCode>
                <c:ptCount val="10"/>
                <c:pt idx="0">
                  <c:v>433</c:v>
                </c:pt>
                <c:pt idx="1">
                  <c:v>435</c:v>
                </c:pt>
                <c:pt idx="2">
                  <c:v>490</c:v>
                </c:pt>
                <c:pt idx="3">
                  <c:v>509</c:v>
                </c:pt>
                <c:pt idx="4">
                  <c:v>558</c:v>
                </c:pt>
                <c:pt idx="5">
                  <c:v>615</c:v>
                </c:pt>
                <c:pt idx="6">
                  <c:v>653</c:v>
                </c:pt>
                <c:pt idx="7">
                  <c:v>653</c:v>
                </c:pt>
                <c:pt idx="8">
                  <c:v>1877</c:v>
                </c:pt>
                <c:pt idx="9">
                  <c:v>2059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E1-405D-989B-388452B34B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15864888"/>
        <c:axId val="515865528"/>
      </c:barChart>
      <c:catAx>
        <c:axId val="5158648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bg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5865528"/>
        <c:crosses val="autoZero"/>
        <c:auto val="1"/>
        <c:lblAlgn val="ctr"/>
        <c:lblOffset val="100"/>
        <c:noMultiLvlLbl val="0"/>
      </c:catAx>
      <c:valAx>
        <c:axId val="515865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586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[10 Negara Bagian dengan kecelakaan tertinggi.xlsx]Pivot!PivotTable1</c:name>
    <c:fmtId val="-1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5"/>
        <c:spPr>
          <a:solidFill>
            <a:srgbClr val="FFC000"/>
          </a:solidFill>
          <a:ln>
            <a:noFill/>
          </a:ln>
          <a:effectLst/>
        </c:spPr>
      </c:pivotFmt>
      <c:pivotFmt>
        <c:idx val="126"/>
        <c:spPr>
          <a:solidFill>
            <a:srgbClr val="FFC000"/>
          </a:solidFill>
          <a:ln>
            <a:noFill/>
          </a:ln>
          <a:effectLst/>
        </c:spPr>
      </c:pivotFmt>
      <c:pivotFmt>
        <c:idx val="12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2"/>
        <c:spPr>
          <a:solidFill>
            <a:srgbClr val="FFC000"/>
          </a:solidFill>
          <a:ln>
            <a:noFill/>
          </a:ln>
          <a:effectLst/>
        </c:spPr>
      </c:pivotFmt>
      <c:pivotFmt>
        <c:idx val="13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35"/>
        <c:spPr>
          <a:solidFill>
            <a:schemeClr val="accent4"/>
          </a:solidFill>
          <a:ln>
            <a:noFill/>
          </a:ln>
          <a:effectLst/>
        </c:spPr>
      </c:pivotFmt>
      <c:pivotFmt>
        <c:idx val="13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38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39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0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1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2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5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6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7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8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49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2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3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4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5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6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59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0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1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2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  <c:pivotFmt>
        <c:idx val="163"/>
        <c:spPr>
          <a:solidFill>
            <a:schemeClr val="bg2">
              <a:lumMod val="9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2.0019864055293494E-2"/>
          <c:y val="4.4781594431122812E-2"/>
          <c:w val="0.94245964923102721"/>
          <c:h val="0.898045097453197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Pivot!$B$37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8-43EA-BCBA-079940BE1F6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F8-43EA-BCBA-079940BE1F64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F8-43EA-BCBA-079940BE1F64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F8-43EA-BCBA-079940BE1F64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0F8-43EA-BCBA-079940BE1F64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0F8-43EA-BCBA-079940BE1F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Pivot!$A$38:$A$48</c:f>
              <c:strCache>
                <c:ptCount val="10"/>
                <c:pt idx="0">
                  <c:v>TUCSON</c:v>
                </c:pt>
                <c:pt idx="1">
                  <c:v>FORT WORTH</c:v>
                </c:pt>
                <c:pt idx="2">
                  <c:v>SAN ANTONIO</c:v>
                </c:pt>
                <c:pt idx="3">
                  <c:v>CHICAGO</c:v>
                </c:pt>
                <c:pt idx="4">
                  <c:v>DETROIT</c:v>
                </c:pt>
                <c:pt idx="5">
                  <c:v>PHOENIX</c:v>
                </c:pt>
                <c:pt idx="6">
                  <c:v>DALLAS</c:v>
                </c:pt>
                <c:pt idx="7">
                  <c:v>MEMPHIS</c:v>
                </c:pt>
                <c:pt idx="8">
                  <c:v>HOUSTON</c:v>
                </c:pt>
                <c:pt idx="9">
                  <c:v>LOS ANGELES</c:v>
                </c:pt>
              </c:strCache>
            </c:strRef>
          </c:cat>
          <c:val>
            <c:numRef>
              <c:f>Pivot!$B$38:$B$48</c:f>
              <c:numCache>
                <c:formatCode>General</c:formatCode>
                <c:ptCount val="10"/>
                <c:pt idx="0">
                  <c:v>103</c:v>
                </c:pt>
                <c:pt idx="1">
                  <c:v>105</c:v>
                </c:pt>
                <c:pt idx="2">
                  <c:v>144</c:v>
                </c:pt>
                <c:pt idx="3">
                  <c:v>166</c:v>
                </c:pt>
                <c:pt idx="4">
                  <c:v>173</c:v>
                </c:pt>
                <c:pt idx="5">
                  <c:v>189</c:v>
                </c:pt>
                <c:pt idx="6">
                  <c:v>198</c:v>
                </c:pt>
                <c:pt idx="7">
                  <c:v>202</c:v>
                </c:pt>
                <c:pt idx="8">
                  <c:v>245</c:v>
                </c:pt>
                <c:pt idx="9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0F8-43EA-BCBA-079940BE1F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477180688"/>
        <c:axId val="477176848"/>
      </c:barChart>
      <c:catAx>
        <c:axId val="477180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176848"/>
        <c:crosses val="autoZero"/>
        <c:auto val="1"/>
        <c:lblAlgn val="ctr"/>
        <c:lblOffset val="100"/>
        <c:noMultiLvlLbl val="1"/>
      </c:catAx>
      <c:valAx>
        <c:axId val="477176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718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  "/>
                <a:ea typeface="+mn-ea"/>
                <a:cs typeface="+mn-cs"/>
              </a:defRPr>
            </a:pPr>
            <a:r>
              <a:rPr lang="en-ID" sz="1800" dirty="0" err="1">
                <a:latin typeface="Arial  "/>
              </a:rPr>
              <a:t>Jumlah</a:t>
            </a:r>
            <a:r>
              <a:rPr lang="en-ID" sz="1800" dirty="0">
                <a:latin typeface="Arial  "/>
              </a:rPr>
              <a:t> </a:t>
            </a:r>
            <a:r>
              <a:rPr lang="en-ID" sz="1800" b="1" dirty="0">
                <a:solidFill>
                  <a:schemeClr val="bg1"/>
                </a:solidFill>
                <a:latin typeface="Arial  "/>
              </a:rPr>
              <a:t>Korban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>
                  <a:lumMod val="50000"/>
                  <a:lumOff val="50000"/>
                </a:schemeClr>
              </a:solidFill>
              <a:latin typeface="Arial  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milepoint_manner_fatal!$O$12</c:f>
              <c:strCache>
                <c:ptCount val="1"/>
                <c:pt idx="0">
                  <c:v>Kecelakaan Tunggal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  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milepoint_manner_fatal!$N$13:$N$14</c:f>
              <c:strCache>
                <c:ptCount val="2"/>
                <c:pt idx="0">
                  <c:v>0</c:v>
                </c:pt>
                <c:pt idx="1">
                  <c:v>Milepoint Lain</c:v>
                </c:pt>
              </c:strCache>
            </c:strRef>
          </c:cat>
          <c:val>
            <c:numRef>
              <c:f>milepoint_manner_fatal!$O$13:$O$14</c:f>
              <c:numCache>
                <c:formatCode>General</c:formatCode>
                <c:ptCount val="2"/>
                <c:pt idx="0">
                  <c:v>5974</c:v>
                </c:pt>
                <c:pt idx="1">
                  <c:v>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B-445F-8823-D00E5FC1C7BE}"/>
            </c:ext>
          </c:extLst>
        </c:ser>
        <c:ser>
          <c:idx val="1"/>
          <c:order val="1"/>
          <c:tx>
            <c:strRef>
              <c:f>milepoint_manner_fatal!$P$12</c:f>
              <c:strCache>
                <c:ptCount val="1"/>
                <c:pt idx="0">
                  <c:v>Kecelakaan dengan kendaraan lain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Arial  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B44-4A40-A205-06E6D24E71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Arial  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milepoint_manner_fatal!$N$13:$N$14</c:f>
              <c:strCache>
                <c:ptCount val="2"/>
                <c:pt idx="0">
                  <c:v>0</c:v>
                </c:pt>
                <c:pt idx="1">
                  <c:v>Milepoint Lain</c:v>
                </c:pt>
              </c:strCache>
            </c:strRef>
          </c:cat>
          <c:val>
            <c:numRef>
              <c:f>milepoint_manner_fatal!$P$13:$P$14</c:f>
              <c:numCache>
                <c:formatCode>General</c:formatCode>
                <c:ptCount val="2"/>
                <c:pt idx="0">
                  <c:v>2402</c:v>
                </c:pt>
                <c:pt idx="1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8B-445F-8823-D00E5FC1C7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510578320"/>
        <c:axId val="510581520"/>
      </c:barChart>
      <c:catAx>
        <c:axId val="510578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510581520"/>
        <c:crosses val="autoZero"/>
        <c:auto val="1"/>
        <c:lblAlgn val="ctr"/>
        <c:lblOffset val="100"/>
        <c:noMultiLvlLbl val="0"/>
      </c:catAx>
      <c:valAx>
        <c:axId val="510581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1057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  "/>
                <a:ea typeface="+mn-ea"/>
                <a:cs typeface="+mn-cs"/>
              </a:defRPr>
            </a:pPr>
            <a:r>
              <a:rPr lang="en-ID" sz="1800" b="0" i="0" baseline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 "/>
              </a:rPr>
              <a:t>Jumlah</a:t>
            </a:r>
            <a:r>
              <a:rPr lang="en-ID" sz="1800" b="0" i="0" baseline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 "/>
              </a:rPr>
              <a:t> </a:t>
            </a:r>
            <a:r>
              <a:rPr lang="en-ID" sz="1800" b="1" i="0" baseline="0" dirty="0" err="1">
                <a:solidFill>
                  <a:schemeClr val="bg1"/>
                </a:solidFill>
                <a:effectLst/>
                <a:latin typeface="Arial  "/>
              </a:rPr>
              <a:t>Kecelakaan</a:t>
            </a:r>
            <a:endParaRPr lang="en-ID" b="1" dirty="0">
              <a:solidFill>
                <a:schemeClr val="bg1"/>
              </a:solidFill>
              <a:effectLst/>
              <a:latin typeface="Arial  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50000"/>
                  <a:lumOff val="50000"/>
                </a:schemeClr>
              </a:solidFill>
              <a:latin typeface="Arial  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milepoint_manner_count!$O$4</c:f>
              <c:strCache>
                <c:ptCount val="1"/>
                <c:pt idx="0">
                  <c:v>Kecelakaan Tunggal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 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milepoint_manner_count!$N$5:$N$6</c:f>
              <c:strCache>
                <c:ptCount val="2"/>
                <c:pt idx="0">
                  <c:v>0</c:v>
                </c:pt>
                <c:pt idx="1">
                  <c:v>Milepoint Lain</c:v>
                </c:pt>
              </c:strCache>
            </c:strRef>
          </c:cat>
          <c:val>
            <c:numRef>
              <c:f>milepoint_manner_count!$O$5:$O$6</c:f>
              <c:numCache>
                <c:formatCode>General</c:formatCode>
                <c:ptCount val="2"/>
                <c:pt idx="0">
                  <c:v>5729</c:v>
                </c:pt>
                <c:pt idx="1">
                  <c:v>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6-488B-999E-9A780DC29D0E}"/>
            </c:ext>
          </c:extLst>
        </c:ser>
        <c:ser>
          <c:idx val="1"/>
          <c:order val="1"/>
          <c:tx>
            <c:strRef>
              <c:f>milepoint_manner_count!$P$4</c:f>
              <c:strCache>
                <c:ptCount val="1"/>
                <c:pt idx="0">
                  <c:v>Kecelakaan dengan kendaraan lain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atin typeface="Arial  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18-45E2-AB44-FB362D7966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 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milepoint_manner_count!$N$5:$N$6</c:f>
              <c:strCache>
                <c:ptCount val="2"/>
                <c:pt idx="0">
                  <c:v>0</c:v>
                </c:pt>
                <c:pt idx="1">
                  <c:v>Milepoint Lain</c:v>
                </c:pt>
              </c:strCache>
            </c:strRef>
          </c:cat>
          <c:val>
            <c:numRef>
              <c:f>milepoint_manner_count!$P$5:$P$6</c:f>
              <c:numCache>
                <c:formatCode>General</c:formatCode>
                <c:ptCount val="2"/>
                <c:pt idx="0">
                  <c:v>2149</c:v>
                </c:pt>
                <c:pt idx="1">
                  <c:v>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6-488B-999E-9A780DC29D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17935952"/>
        <c:axId val="517935312"/>
      </c:barChart>
      <c:catAx>
        <c:axId val="51793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517935312"/>
        <c:crosses val="autoZero"/>
        <c:auto val="1"/>
        <c:lblAlgn val="ctr"/>
        <c:lblOffset val="100"/>
        <c:noMultiLvlLbl val="0"/>
      </c:catAx>
      <c:valAx>
        <c:axId val="517935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tx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  <a:lumOff val="50000"/>
                  </a:schemeClr>
                </a:solidFill>
                <a:latin typeface="Arial  "/>
                <a:ea typeface="+mn-ea"/>
                <a:cs typeface="+mn-cs"/>
              </a:defRPr>
            </a:pPr>
            <a:endParaRPr lang="en-US"/>
          </a:p>
        </c:txPr>
        <c:crossAx val="51793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>
                  <a:lumMod val="50000"/>
                  <a:lumOff val="50000"/>
                </a:schemeClr>
              </a:solidFill>
              <a:latin typeface="Arial  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hari_kecelakaan!$B$1</c:f>
              <c:strCache>
                <c:ptCount val="1"/>
                <c:pt idx="0">
                  <c:v>Jumlah Kecelakaan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 cmpd="sng"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  <a:ln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2-A2EC-4D45-BC3B-334368B082AC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400" b="1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2EC-4D45-BC3B-334368B082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>
                    <a:solidFill>
                      <a:schemeClr val="tx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hari_kecelakaan!$A$2:$A$8</c:f>
              <c:strCache>
                <c:ptCount val="7"/>
                <c:pt idx="0">
                  <c:v>Senin</c:v>
                </c:pt>
                <c:pt idx="1">
                  <c:v>Selasa</c:v>
                </c:pt>
                <c:pt idx="2">
                  <c:v>Rabu</c:v>
                </c:pt>
                <c:pt idx="3">
                  <c:v>Kamis</c:v>
                </c:pt>
                <c:pt idx="4">
                  <c:v>Jumat</c:v>
                </c:pt>
                <c:pt idx="5">
                  <c:v>Sabtu</c:v>
                </c:pt>
                <c:pt idx="6">
                  <c:v>Minggu</c:v>
                </c:pt>
              </c:strCache>
            </c:strRef>
          </c:cat>
          <c:val>
            <c:numRef>
              <c:f>hari_kecelakaan!$B$2:$B$8</c:f>
              <c:numCache>
                <c:formatCode>#,##0</c:formatCode>
                <c:ptCount val="7"/>
                <c:pt idx="0">
                  <c:v>3449</c:v>
                </c:pt>
                <c:pt idx="1">
                  <c:v>3084</c:v>
                </c:pt>
                <c:pt idx="2">
                  <c:v>3085</c:v>
                </c:pt>
                <c:pt idx="3">
                  <c:v>3171</c:v>
                </c:pt>
                <c:pt idx="4">
                  <c:v>3443</c:v>
                </c:pt>
                <c:pt idx="5">
                  <c:v>4085</c:v>
                </c:pt>
                <c:pt idx="6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4D45-BC3B-334368B082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8097143"/>
        <c:axId val="1176608168"/>
      </c:barChart>
      <c:catAx>
        <c:axId val="478097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400"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176608168"/>
        <c:crosses val="autoZero"/>
        <c:auto val="1"/>
        <c:lblAlgn val="ctr"/>
        <c:lblOffset val="100"/>
        <c:noMultiLvlLbl val="1"/>
      </c:catAx>
      <c:valAx>
        <c:axId val="117660816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478097143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jam_kecelakaan!$B$1</c:f>
              <c:strCache>
                <c:ptCount val="1"/>
                <c:pt idx="0">
                  <c:v>Rata-rata Kecelakaan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 cmpd="sng">
              <a:noFill/>
            </a:ln>
          </c:spPr>
          <c:invertIfNegative val="0"/>
          <c:dPt>
            <c:idx val="13"/>
            <c:invertIfNegative val="0"/>
            <c:bubble3D val="0"/>
            <c:spPr>
              <a:solidFill>
                <a:srgbClr val="C00000"/>
              </a:solidFill>
              <a:ln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1-322C-439E-A071-ABF964C7C06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2C-439E-A071-ABF964C7C06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2C-439E-A071-ABF964C7C06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2C-439E-A071-ABF964C7C06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22C-439E-A071-ABF964C7C06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22C-439E-A071-ABF964C7C06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22C-439E-A071-ABF964C7C06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22C-439E-A071-ABF964C7C06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22C-439E-A071-ABF964C7C06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22C-439E-A071-ABF964C7C06E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22C-439E-A071-ABF964C7C06E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322C-439E-A071-ABF964C7C06E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22C-439E-A071-ABF964C7C06E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800" b="1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2C-439E-A071-ABF964C7C06E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322C-439E-A071-ABF964C7C06E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22C-439E-A071-ABF964C7C06E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322C-439E-A071-ABF964C7C06E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322C-439E-A071-ABF964C7C06E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322C-439E-A071-ABF964C7C06E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322C-439E-A071-ABF964C7C06E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322C-439E-A071-ABF964C7C06E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322C-439E-A071-ABF964C7C06E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22C-439E-A071-ABF964C7C06E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tx1">
                          <a:lumMod val="50000"/>
                          <a:alpha val="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322C-439E-A071-ABF964C7C0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tx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jam_kecelakaan!$A$2:$A$25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jam_kecelakaan!$B$2:$B$25</c:f>
              <c:numCache>
                <c:formatCode>General</c:formatCode>
                <c:ptCount val="24"/>
                <c:pt idx="0">
                  <c:v>1.96</c:v>
                </c:pt>
                <c:pt idx="1">
                  <c:v>2.17</c:v>
                </c:pt>
                <c:pt idx="2">
                  <c:v>1.95</c:v>
                </c:pt>
                <c:pt idx="3">
                  <c:v>1.68</c:v>
                </c:pt>
                <c:pt idx="4">
                  <c:v>2.0299999999999998</c:v>
                </c:pt>
                <c:pt idx="5">
                  <c:v>2.33</c:v>
                </c:pt>
                <c:pt idx="6">
                  <c:v>2.54</c:v>
                </c:pt>
                <c:pt idx="7">
                  <c:v>2.92</c:v>
                </c:pt>
                <c:pt idx="8">
                  <c:v>3.02</c:v>
                </c:pt>
                <c:pt idx="9">
                  <c:v>3.56</c:v>
                </c:pt>
                <c:pt idx="10">
                  <c:v>3.53</c:v>
                </c:pt>
                <c:pt idx="11">
                  <c:v>3.89</c:v>
                </c:pt>
                <c:pt idx="12">
                  <c:v>4.04</c:v>
                </c:pt>
                <c:pt idx="13">
                  <c:v>4.07</c:v>
                </c:pt>
                <c:pt idx="14">
                  <c:v>3.88</c:v>
                </c:pt>
                <c:pt idx="15">
                  <c:v>3.93</c:v>
                </c:pt>
                <c:pt idx="16">
                  <c:v>3.63</c:v>
                </c:pt>
                <c:pt idx="17">
                  <c:v>3.25</c:v>
                </c:pt>
                <c:pt idx="18">
                  <c:v>2.93</c:v>
                </c:pt>
                <c:pt idx="19">
                  <c:v>2.38</c:v>
                </c:pt>
                <c:pt idx="20">
                  <c:v>2.2599999999999998</c:v>
                </c:pt>
                <c:pt idx="21">
                  <c:v>2.06</c:v>
                </c:pt>
                <c:pt idx="22">
                  <c:v>1.87</c:v>
                </c:pt>
                <c:pt idx="23">
                  <c:v>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22C-439E-A071-ABF964C7C0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45396175"/>
        <c:axId val="1348766508"/>
      </c:barChart>
      <c:catAx>
        <c:axId val="154539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1400"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348766508"/>
        <c:crosses val="autoZero"/>
        <c:auto val="1"/>
        <c:lblAlgn val="ctr"/>
        <c:lblOffset val="100"/>
        <c:noMultiLvlLbl val="1"/>
      </c:catAx>
      <c:valAx>
        <c:axId val="13487665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5396175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drunk_percent!$B$1</c:f>
              <c:strCache>
                <c:ptCount val="1"/>
                <c:pt idx="0">
                  <c:v>percentage</c:v>
                </c:pt>
              </c:strCache>
            </c:strRef>
          </c:tx>
          <c:explosion val="13"/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806-4731-938D-721C5772DC06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3-D806-4731-938D-721C5772DC0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4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806-4731-938D-721C5772DC0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400" b="1">
                      <a:solidFill>
                        <a:schemeClr val="tx1">
                          <a:lumMod val="9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806-4731-938D-721C5772DC06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drunk_percent!$A$2:$A$3</c:f>
              <c:strCache>
                <c:ptCount val="2"/>
                <c:pt idx="0">
                  <c:v>Tidak Mabuk</c:v>
                </c:pt>
                <c:pt idx="1">
                  <c:v>Mabuk</c:v>
                </c:pt>
              </c:strCache>
            </c:strRef>
          </c:cat>
          <c:val>
            <c:numRef>
              <c:f>drunk_percent!$B$2:$B$3</c:f>
              <c:numCache>
                <c:formatCode>#,##0.00</c:formatCode>
                <c:ptCount val="2"/>
                <c:pt idx="0">
                  <c:v>73.333098641132096</c:v>
                </c:pt>
                <c:pt idx="1">
                  <c:v>26.666901358867801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06-4731-938D-721C5772DC0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4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2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31EB6E-1104-4379-A19E-6FD4FD6C93A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2E9DBD-4C07-40BF-91B9-BFCDA06E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9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314D468-33D1-84A3-AB68-7EB1AF0C40EE}"/>
              </a:ext>
            </a:extLst>
          </p:cNvPr>
          <p:cNvSpPr txBox="1"/>
          <p:nvPr/>
        </p:nvSpPr>
        <p:spPr>
          <a:xfrm>
            <a:off x="670991" y="461350"/>
            <a:ext cx="8201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PROJECT ASSIGNMENT 1</a:t>
            </a:r>
          </a:p>
          <a:p>
            <a:r>
              <a:rPr lang="en-US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Group 2 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A5954AB-5CCE-4099-99C1-33AD93F671BE}"/>
              </a:ext>
            </a:extLst>
          </p:cNvPr>
          <p:cNvSpPr txBox="1"/>
          <p:nvPr/>
        </p:nvSpPr>
        <p:spPr>
          <a:xfrm>
            <a:off x="670992" y="3404609"/>
            <a:ext cx="7758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PT Refocus Consultant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Dhikri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Bisyri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Mustofa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Asep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Mulyana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M. Rizky Anugraha</a:t>
            </a:r>
          </a:p>
        </p:txBody>
      </p:sp>
    </p:spTree>
    <p:extLst>
      <p:ext uri="{BB962C8B-B14F-4D97-AF65-F5344CB8AC3E}">
        <p14:creationId xmlns:p14="http://schemas.microsoft.com/office/powerpoint/2010/main" val="332125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557;p31">
            <a:extLst>
              <a:ext uri="{FF2B5EF4-FFF2-40B4-BE49-F238E27FC236}">
                <a16:creationId xmlns:a16="http://schemas.microsoft.com/office/drawing/2014/main" id="{7F4A133A-D1E1-4F60-9A21-678DC2268885}"/>
              </a:ext>
            </a:extLst>
          </p:cNvPr>
          <p:cNvGrpSpPr/>
          <p:nvPr/>
        </p:nvGrpSpPr>
        <p:grpSpPr>
          <a:xfrm>
            <a:off x="823398" y="2306059"/>
            <a:ext cx="6729117" cy="3730139"/>
            <a:chOff x="1840921" y="1425380"/>
            <a:chExt cx="5499444" cy="3048496"/>
          </a:xfrm>
        </p:grpSpPr>
        <p:sp>
          <p:nvSpPr>
            <p:cNvPr id="42" name="Google Shape;4558;p31">
              <a:extLst>
                <a:ext uri="{FF2B5EF4-FFF2-40B4-BE49-F238E27FC236}">
                  <a16:creationId xmlns:a16="http://schemas.microsoft.com/office/drawing/2014/main" id="{2C4A2212-F7B9-4366-94F5-4C8B40B7B49D}"/>
                </a:ext>
              </a:extLst>
            </p:cNvPr>
            <p:cNvSpPr/>
            <p:nvPr/>
          </p:nvSpPr>
          <p:spPr>
            <a:xfrm rot="-345273">
              <a:off x="2334273" y="1499700"/>
              <a:ext cx="4858848" cy="2594819"/>
            </a:xfrm>
            <a:custGeom>
              <a:avLst/>
              <a:gdLst/>
              <a:ahLst/>
              <a:cxnLst/>
              <a:rect l="l" t="t" r="r" b="b"/>
              <a:pathLst>
                <a:path w="32642" h="19251" extrusionOk="0">
                  <a:moveTo>
                    <a:pt x="2846" y="1"/>
                  </a:moveTo>
                  <a:lnTo>
                    <a:pt x="2909" y="210"/>
                  </a:lnTo>
                  <a:lnTo>
                    <a:pt x="3035" y="273"/>
                  </a:lnTo>
                  <a:lnTo>
                    <a:pt x="2993" y="356"/>
                  </a:lnTo>
                  <a:lnTo>
                    <a:pt x="2909" y="440"/>
                  </a:lnTo>
                  <a:lnTo>
                    <a:pt x="2930" y="545"/>
                  </a:lnTo>
                  <a:lnTo>
                    <a:pt x="2993" y="586"/>
                  </a:lnTo>
                  <a:lnTo>
                    <a:pt x="2972" y="649"/>
                  </a:lnTo>
                  <a:lnTo>
                    <a:pt x="2909" y="733"/>
                  </a:lnTo>
                  <a:lnTo>
                    <a:pt x="2951" y="775"/>
                  </a:lnTo>
                  <a:lnTo>
                    <a:pt x="2951" y="858"/>
                  </a:lnTo>
                  <a:lnTo>
                    <a:pt x="2993" y="900"/>
                  </a:lnTo>
                  <a:lnTo>
                    <a:pt x="2909" y="1047"/>
                  </a:lnTo>
                  <a:lnTo>
                    <a:pt x="2825" y="1089"/>
                  </a:lnTo>
                  <a:lnTo>
                    <a:pt x="2763" y="1256"/>
                  </a:lnTo>
                  <a:lnTo>
                    <a:pt x="2721" y="1298"/>
                  </a:lnTo>
                  <a:lnTo>
                    <a:pt x="2721" y="1423"/>
                  </a:lnTo>
                  <a:lnTo>
                    <a:pt x="2637" y="1486"/>
                  </a:lnTo>
                  <a:lnTo>
                    <a:pt x="2616" y="1591"/>
                  </a:lnTo>
                  <a:lnTo>
                    <a:pt x="2470" y="1674"/>
                  </a:lnTo>
                  <a:lnTo>
                    <a:pt x="2386" y="1633"/>
                  </a:lnTo>
                  <a:lnTo>
                    <a:pt x="2344" y="1570"/>
                  </a:lnTo>
                  <a:lnTo>
                    <a:pt x="2428" y="1465"/>
                  </a:lnTo>
                  <a:lnTo>
                    <a:pt x="2449" y="1507"/>
                  </a:lnTo>
                  <a:lnTo>
                    <a:pt x="2532" y="1465"/>
                  </a:lnTo>
                  <a:lnTo>
                    <a:pt x="2553" y="1528"/>
                  </a:lnTo>
                  <a:lnTo>
                    <a:pt x="2595" y="1486"/>
                  </a:lnTo>
                  <a:lnTo>
                    <a:pt x="2595" y="1361"/>
                  </a:lnTo>
                  <a:lnTo>
                    <a:pt x="2658" y="1214"/>
                  </a:lnTo>
                  <a:lnTo>
                    <a:pt x="2742" y="1151"/>
                  </a:lnTo>
                  <a:lnTo>
                    <a:pt x="2742" y="1047"/>
                  </a:lnTo>
                  <a:lnTo>
                    <a:pt x="2700" y="1068"/>
                  </a:lnTo>
                  <a:lnTo>
                    <a:pt x="2553" y="1172"/>
                  </a:lnTo>
                  <a:lnTo>
                    <a:pt x="2512" y="1214"/>
                  </a:lnTo>
                  <a:lnTo>
                    <a:pt x="2428" y="1214"/>
                  </a:lnTo>
                  <a:lnTo>
                    <a:pt x="2428" y="1172"/>
                  </a:lnTo>
                  <a:lnTo>
                    <a:pt x="2532" y="1068"/>
                  </a:lnTo>
                  <a:lnTo>
                    <a:pt x="2658" y="1005"/>
                  </a:lnTo>
                  <a:lnTo>
                    <a:pt x="2700" y="963"/>
                  </a:lnTo>
                  <a:lnTo>
                    <a:pt x="2658" y="879"/>
                  </a:lnTo>
                  <a:lnTo>
                    <a:pt x="2616" y="879"/>
                  </a:lnTo>
                  <a:lnTo>
                    <a:pt x="2532" y="900"/>
                  </a:lnTo>
                  <a:lnTo>
                    <a:pt x="2470" y="796"/>
                  </a:lnTo>
                  <a:lnTo>
                    <a:pt x="2407" y="754"/>
                  </a:lnTo>
                  <a:lnTo>
                    <a:pt x="2135" y="754"/>
                  </a:lnTo>
                  <a:lnTo>
                    <a:pt x="2009" y="649"/>
                  </a:lnTo>
                  <a:lnTo>
                    <a:pt x="1716" y="419"/>
                  </a:lnTo>
                  <a:lnTo>
                    <a:pt x="1696" y="440"/>
                  </a:lnTo>
                  <a:lnTo>
                    <a:pt x="1675" y="545"/>
                  </a:lnTo>
                  <a:lnTo>
                    <a:pt x="1591" y="754"/>
                  </a:lnTo>
                  <a:lnTo>
                    <a:pt x="1591" y="858"/>
                  </a:lnTo>
                  <a:lnTo>
                    <a:pt x="1654" y="1068"/>
                  </a:lnTo>
                  <a:lnTo>
                    <a:pt x="1591" y="1382"/>
                  </a:lnTo>
                  <a:lnTo>
                    <a:pt x="1612" y="1507"/>
                  </a:lnTo>
                  <a:lnTo>
                    <a:pt x="1591" y="1674"/>
                  </a:lnTo>
                  <a:lnTo>
                    <a:pt x="1612" y="1737"/>
                  </a:lnTo>
                  <a:lnTo>
                    <a:pt x="1675" y="1737"/>
                  </a:lnTo>
                  <a:lnTo>
                    <a:pt x="1696" y="1800"/>
                  </a:lnTo>
                  <a:lnTo>
                    <a:pt x="1654" y="1884"/>
                  </a:lnTo>
                  <a:lnTo>
                    <a:pt x="1591" y="1884"/>
                  </a:lnTo>
                  <a:lnTo>
                    <a:pt x="1570" y="1946"/>
                  </a:lnTo>
                  <a:lnTo>
                    <a:pt x="1591" y="2009"/>
                  </a:lnTo>
                  <a:lnTo>
                    <a:pt x="1696" y="2030"/>
                  </a:lnTo>
                  <a:lnTo>
                    <a:pt x="1654" y="2135"/>
                  </a:lnTo>
                  <a:lnTo>
                    <a:pt x="1654" y="2239"/>
                  </a:lnTo>
                  <a:lnTo>
                    <a:pt x="1591" y="2323"/>
                  </a:lnTo>
                  <a:lnTo>
                    <a:pt x="1549" y="2302"/>
                  </a:lnTo>
                  <a:lnTo>
                    <a:pt x="1507" y="2344"/>
                  </a:lnTo>
                  <a:lnTo>
                    <a:pt x="1507" y="2428"/>
                  </a:lnTo>
                  <a:lnTo>
                    <a:pt x="1675" y="2449"/>
                  </a:lnTo>
                  <a:lnTo>
                    <a:pt x="1821" y="2470"/>
                  </a:lnTo>
                  <a:lnTo>
                    <a:pt x="1926" y="2553"/>
                  </a:lnTo>
                  <a:lnTo>
                    <a:pt x="2072" y="2553"/>
                  </a:lnTo>
                  <a:lnTo>
                    <a:pt x="2114" y="2637"/>
                  </a:lnTo>
                  <a:lnTo>
                    <a:pt x="2135" y="2783"/>
                  </a:lnTo>
                  <a:lnTo>
                    <a:pt x="2093" y="2658"/>
                  </a:lnTo>
                  <a:lnTo>
                    <a:pt x="1988" y="2574"/>
                  </a:lnTo>
                  <a:lnTo>
                    <a:pt x="1905" y="2616"/>
                  </a:lnTo>
                  <a:lnTo>
                    <a:pt x="1821" y="2553"/>
                  </a:lnTo>
                  <a:lnTo>
                    <a:pt x="1612" y="2532"/>
                  </a:lnTo>
                  <a:lnTo>
                    <a:pt x="1570" y="2470"/>
                  </a:lnTo>
                  <a:lnTo>
                    <a:pt x="1507" y="2511"/>
                  </a:lnTo>
                  <a:lnTo>
                    <a:pt x="1507" y="2616"/>
                  </a:lnTo>
                  <a:lnTo>
                    <a:pt x="1403" y="2763"/>
                  </a:lnTo>
                  <a:lnTo>
                    <a:pt x="1403" y="2846"/>
                  </a:lnTo>
                  <a:lnTo>
                    <a:pt x="1403" y="2930"/>
                  </a:lnTo>
                  <a:lnTo>
                    <a:pt x="1340" y="3076"/>
                  </a:lnTo>
                  <a:lnTo>
                    <a:pt x="1277" y="3202"/>
                  </a:lnTo>
                  <a:lnTo>
                    <a:pt x="1131" y="3558"/>
                  </a:lnTo>
                  <a:lnTo>
                    <a:pt x="1089" y="3809"/>
                  </a:lnTo>
                  <a:lnTo>
                    <a:pt x="942" y="4102"/>
                  </a:lnTo>
                  <a:lnTo>
                    <a:pt x="921" y="4415"/>
                  </a:lnTo>
                  <a:lnTo>
                    <a:pt x="838" y="4541"/>
                  </a:lnTo>
                  <a:lnTo>
                    <a:pt x="733" y="4667"/>
                  </a:lnTo>
                  <a:lnTo>
                    <a:pt x="649" y="4855"/>
                  </a:lnTo>
                  <a:lnTo>
                    <a:pt x="608" y="4939"/>
                  </a:lnTo>
                  <a:lnTo>
                    <a:pt x="566" y="5043"/>
                  </a:lnTo>
                  <a:lnTo>
                    <a:pt x="419" y="5231"/>
                  </a:lnTo>
                  <a:lnTo>
                    <a:pt x="356" y="5336"/>
                  </a:lnTo>
                  <a:lnTo>
                    <a:pt x="398" y="5566"/>
                  </a:lnTo>
                  <a:lnTo>
                    <a:pt x="336" y="5776"/>
                  </a:lnTo>
                  <a:lnTo>
                    <a:pt x="336" y="5922"/>
                  </a:lnTo>
                  <a:lnTo>
                    <a:pt x="419" y="6027"/>
                  </a:lnTo>
                  <a:lnTo>
                    <a:pt x="356" y="6110"/>
                  </a:lnTo>
                  <a:lnTo>
                    <a:pt x="336" y="6194"/>
                  </a:lnTo>
                  <a:lnTo>
                    <a:pt x="398" y="6340"/>
                  </a:lnTo>
                  <a:lnTo>
                    <a:pt x="356" y="6592"/>
                  </a:lnTo>
                  <a:lnTo>
                    <a:pt x="315" y="6717"/>
                  </a:lnTo>
                  <a:lnTo>
                    <a:pt x="231" y="6759"/>
                  </a:lnTo>
                  <a:lnTo>
                    <a:pt x="252" y="6843"/>
                  </a:lnTo>
                  <a:lnTo>
                    <a:pt x="294" y="6864"/>
                  </a:lnTo>
                  <a:lnTo>
                    <a:pt x="231" y="7031"/>
                  </a:lnTo>
                  <a:lnTo>
                    <a:pt x="84" y="7136"/>
                  </a:lnTo>
                  <a:lnTo>
                    <a:pt x="1" y="7261"/>
                  </a:lnTo>
                  <a:lnTo>
                    <a:pt x="1" y="7387"/>
                  </a:lnTo>
                  <a:lnTo>
                    <a:pt x="105" y="7554"/>
                  </a:lnTo>
                  <a:lnTo>
                    <a:pt x="210" y="7763"/>
                  </a:lnTo>
                  <a:lnTo>
                    <a:pt x="210" y="7993"/>
                  </a:lnTo>
                  <a:lnTo>
                    <a:pt x="189" y="8119"/>
                  </a:lnTo>
                  <a:lnTo>
                    <a:pt x="126" y="8203"/>
                  </a:lnTo>
                  <a:lnTo>
                    <a:pt x="126" y="8286"/>
                  </a:lnTo>
                  <a:lnTo>
                    <a:pt x="147" y="8370"/>
                  </a:lnTo>
                  <a:lnTo>
                    <a:pt x="189" y="8496"/>
                  </a:lnTo>
                  <a:lnTo>
                    <a:pt x="126" y="8579"/>
                  </a:lnTo>
                  <a:lnTo>
                    <a:pt x="105" y="8642"/>
                  </a:lnTo>
                  <a:lnTo>
                    <a:pt x="126" y="8726"/>
                  </a:lnTo>
                  <a:lnTo>
                    <a:pt x="356" y="9102"/>
                  </a:lnTo>
                  <a:lnTo>
                    <a:pt x="398" y="9207"/>
                  </a:lnTo>
                  <a:lnTo>
                    <a:pt x="356" y="9270"/>
                  </a:lnTo>
                  <a:lnTo>
                    <a:pt x="398" y="9353"/>
                  </a:lnTo>
                  <a:lnTo>
                    <a:pt x="524" y="9479"/>
                  </a:lnTo>
                  <a:lnTo>
                    <a:pt x="545" y="9542"/>
                  </a:lnTo>
                  <a:lnTo>
                    <a:pt x="628" y="9542"/>
                  </a:lnTo>
                  <a:lnTo>
                    <a:pt x="628" y="9437"/>
                  </a:lnTo>
                  <a:lnTo>
                    <a:pt x="628" y="9312"/>
                  </a:lnTo>
                  <a:lnTo>
                    <a:pt x="712" y="9333"/>
                  </a:lnTo>
                  <a:lnTo>
                    <a:pt x="733" y="9312"/>
                  </a:lnTo>
                  <a:lnTo>
                    <a:pt x="733" y="9353"/>
                  </a:lnTo>
                  <a:lnTo>
                    <a:pt x="838" y="9353"/>
                  </a:lnTo>
                  <a:lnTo>
                    <a:pt x="859" y="9416"/>
                  </a:lnTo>
                  <a:lnTo>
                    <a:pt x="984" y="9437"/>
                  </a:lnTo>
                  <a:lnTo>
                    <a:pt x="880" y="9437"/>
                  </a:lnTo>
                  <a:lnTo>
                    <a:pt x="817" y="9479"/>
                  </a:lnTo>
                  <a:lnTo>
                    <a:pt x="754" y="9437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754" y="9542"/>
                  </a:lnTo>
                  <a:lnTo>
                    <a:pt x="754" y="9688"/>
                  </a:lnTo>
                  <a:lnTo>
                    <a:pt x="817" y="9793"/>
                  </a:lnTo>
                  <a:lnTo>
                    <a:pt x="838" y="9835"/>
                  </a:lnTo>
                  <a:lnTo>
                    <a:pt x="733" y="9793"/>
                  </a:lnTo>
                  <a:lnTo>
                    <a:pt x="670" y="9688"/>
                  </a:lnTo>
                  <a:lnTo>
                    <a:pt x="649" y="9646"/>
                  </a:lnTo>
                  <a:lnTo>
                    <a:pt x="608" y="9688"/>
                  </a:lnTo>
                  <a:lnTo>
                    <a:pt x="608" y="9772"/>
                  </a:lnTo>
                  <a:lnTo>
                    <a:pt x="545" y="9835"/>
                  </a:lnTo>
                  <a:lnTo>
                    <a:pt x="566" y="9877"/>
                  </a:lnTo>
                  <a:lnTo>
                    <a:pt x="545" y="9981"/>
                  </a:lnTo>
                  <a:lnTo>
                    <a:pt x="545" y="10086"/>
                  </a:lnTo>
                  <a:lnTo>
                    <a:pt x="608" y="10107"/>
                  </a:lnTo>
                  <a:lnTo>
                    <a:pt x="628" y="10211"/>
                  </a:lnTo>
                  <a:lnTo>
                    <a:pt x="733" y="10274"/>
                  </a:lnTo>
                  <a:lnTo>
                    <a:pt x="775" y="10358"/>
                  </a:lnTo>
                  <a:lnTo>
                    <a:pt x="775" y="10421"/>
                  </a:lnTo>
                  <a:lnTo>
                    <a:pt x="712" y="10504"/>
                  </a:lnTo>
                  <a:lnTo>
                    <a:pt x="649" y="10504"/>
                  </a:lnTo>
                  <a:lnTo>
                    <a:pt x="649" y="10567"/>
                  </a:lnTo>
                  <a:lnTo>
                    <a:pt x="670" y="10672"/>
                  </a:lnTo>
                  <a:lnTo>
                    <a:pt x="670" y="10797"/>
                  </a:lnTo>
                  <a:lnTo>
                    <a:pt x="712" y="10839"/>
                  </a:lnTo>
                  <a:lnTo>
                    <a:pt x="775" y="10923"/>
                  </a:lnTo>
                  <a:lnTo>
                    <a:pt x="817" y="11111"/>
                  </a:lnTo>
                  <a:lnTo>
                    <a:pt x="942" y="11362"/>
                  </a:lnTo>
                  <a:lnTo>
                    <a:pt x="1026" y="11509"/>
                  </a:lnTo>
                  <a:lnTo>
                    <a:pt x="1068" y="11530"/>
                  </a:lnTo>
                  <a:lnTo>
                    <a:pt x="1047" y="11571"/>
                  </a:lnTo>
                  <a:lnTo>
                    <a:pt x="1047" y="11613"/>
                  </a:lnTo>
                  <a:lnTo>
                    <a:pt x="1152" y="11718"/>
                  </a:lnTo>
                  <a:lnTo>
                    <a:pt x="1172" y="11843"/>
                  </a:lnTo>
                  <a:lnTo>
                    <a:pt x="1152" y="11990"/>
                  </a:lnTo>
                  <a:lnTo>
                    <a:pt x="1131" y="12094"/>
                  </a:lnTo>
                  <a:lnTo>
                    <a:pt x="1089" y="12136"/>
                  </a:lnTo>
                  <a:lnTo>
                    <a:pt x="1131" y="12199"/>
                  </a:lnTo>
                  <a:lnTo>
                    <a:pt x="1172" y="12262"/>
                  </a:lnTo>
                  <a:lnTo>
                    <a:pt x="1382" y="12262"/>
                  </a:lnTo>
                  <a:lnTo>
                    <a:pt x="1486" y="12283"/>
                  </a:lnTo>
                  <a:lnTo>
                    <a:pt x="1591" y="12346"/>
                  </a:lnTo>
                  <a:lnTo>
                    <a:pt x="1675" y="12366"/>
                  </a:lnTo>
                  <a:lnTo>
                    <a:pt x="1821" y="12366"/>
                  </a:lnTo>
                  <a:lnTo>
                    <a:pt x="1884" y="12450"/>
                  </a:lnTo>
                  <a:lnTo>
                    <a:pt x="1884" y="12555"/>
                  </a:lnTo>
                  <a:lnTo>
                    <a:pt x="2030" y="12618"/>
                  </a:lnTo>
                  <a:lnTo>
                    <a:pt x="2135" y="12618"/>
                  </a:lnTo>
                  <a:lnTo>
                    <a:pt x="2281" y="12680"/>
                  </a:lnTo>
                  <a:lnTo>
                    <a:pt x="2302" y="12722"/>
                  </a:lnTo>
                  <a:lnTo>
                    <a:pt x="2302" y="12827"/>
                  </a:lnTo>
                  <a:lnTo>
                    <a:pt x="2344" y="12869"/>
                  </a:lnTo>
                  <a:lnTo>
                    <a:pt x="2407" y="12827"/>
                  </a:lnTo>
                  <a:lnTo>
                    <a:pt x="2470" y="12827"/>
                  </a:lnTo>
                  <a:lnTo>
                    <a:pt x="2616" y="12973"/>
                  </a:lnTo>
                  <a:lnTo>
                    <a:pt x="2805" y="13245"/>
                  </a:lnTo>
                  <a:lnTo>
                    <a:pt x="2825" y="13434"/>
                  </a:lnTo>
                  <a:lnTo>
                    <a:pt x="2805" y="13559"/>
                  </a:lnTo>
                  <a:lnTo>
                    <a:pt x="2805" y="13664"/>
                  </a:lnTo>
                  <a:lnTo>
                    <a:pt x="4185" y="13643"/>
                  </a:lnTo>
                  <a:lnTo>
                    <a:pt x="4206" y="13706"/>
                  </a:lnTo>
                  <a:lnTo>
                    <a:pt x="4206" y="13747"/>
                  </a:lnTo>
                  <a:lnTo>
                    <a:pt x="6131" y="14647"/>
                  </a:lnTo>
                  <a:lnTo>
                    <a:pt x="7784" y="14689"/>
                  </a:lnTo>
                  <a:lnTo>
                    <a:pt x="7826" y="14480"/>
                  </a:lnTo>
                  <a:lnTo>
                    <a:pt x="8747" y="14501"/>
                  </a:lnTo>
                  <a:lnTo>
                    <a:pt x="8872" y="14584"/>
                  </a:lnTo>
                  <a:lnTo>
                    <a:pt x="8935" y="14710"/>
                  </a:lnTo>
                  <a:lnTo>
                    <a:pt x="8998" y="14773"/>
                  </a:lnTo>
                  <a:lnTo>
                    <a:pt x="9019" y="14815"/>
                  </a:lnTo>
                  <a:lnTo>
                    <a:pt x="9082" y="14815"/>
                  </a:lnTo>
                  <a:lnTo>
                    <a:pt x="9123" y="14898"/>
                  </a:lnTo>
                  <a:lnTo>
                    <a:pt x="9103" y="14961"/>
                  </a:lnTo>
                  <a:lnTo>
                    <a:pt x="9207" y="14982"/>
                  </a:lnTo>
                  <a:lnTo>
                    <a:pt x="9270" y="15066"/>
                  </a:lnTo>
                  <a:lnTo>
                    <a:pt x="9270" y="15107"/>
                  </a:lnTo>
                  <a:lnTo>
                    <a:pt x="9228" y="15170"/>
                  </a:lnTo>
                  <a:lnTo>
                    <a:pt x="9312" y="15191"/>
                  </a:lnTo>
                  <a:lnTo>
                    <a:pt x="9395" y="15233"/>
                  </a:lnTo>
                  <a:lnTo>
                    <a:pt x="9437" y="15317"/>
                  </a:lnTo>
                  <a:lnTo>
                    <a:pt x="9458" y="15442"/>
                  </a:lnTo>
                  <a:lnTo>
                    <a:pt x="9500" y="15484"/>
                  </a:lnTo>
                  <a:lnTo>
                    <a:pt x="9521" y="15505"/>
                  </a:lnTo>
                  <a:lnTo>
                    <a:pt x="9542" y="15526"/>
                  </a:lnTo>
                  <a:lnTo>
                    <a:pt x="9626" y="15610"/>
                  </a:lnTo>
                  <a:lnTo>
                    <a:pt x="9626" y="15693"/>
                  </a:lnTo>
                  <a:lnTo>
                    <a:pt x="9605" y="15714"/>
                  </a:lnTo>
                  <a:lnTo>
                    <a:pt x="9521" y="15735"/>
                  </a:lnTo>
                  <a:lnTo>
                    <a:pt x="9521" y="15756"/>
                  </a:lnTo>
                  <a:lnTo>
                    <a:pt x="9626" y="15903"/>
                  </a:lnTo>
                  <a:lnTo>
                    <a:pt x="9709" y="15965"/>
                  </a:lnTo>
                  <a:lnTo>
                    <a:pt x="9730" y="16070"/>
                  </a:lnTo>
                  <a:lnTo>
                    <a:pt x="9730" y="16112"/>
                  </a:lnTo>
                  <a:lnTo>
                    <a:pt x="9751" y="16112"/>
                  </a:lnTo>
                  <a:lnTo>
                    <a:pt x="9793" y="16133"/>
                  </a:lnTo>
                  <a:lnTo>
                    <a:pt x="9835" y="16133"/>
                  </a:lnTo>
                  <a:lnTo>
                    <a:pt x="9877" y="16154"/>
                  </a:lnTo>
                  <a:lnTo>
                    <a:pt x="9919" y="16216"/>
                  </a:lnTo>
                  <a:lnTo>
                    <a:pt x="9919" y="16237"/>
                  </a:lnTo>
                  <a:lnTo>
                    <a:pt x="9960" y="16279"/>
                  </a:lnTo>
                  <a:lnTo>
                    <a:pt x="10023" y="16279"/>
                  </a:lnTo>
                  <a:lnTo>
                    <a:pt x="10149" y="16342"/>
                  </a:lnTo>
                  <a:lnTo>
                    <a:pt x="10170" y="16384"/>
                  </a:lnTo>
                  <a:lnTo>
                    <a:pt x="10253" y="16426"/>
                  </a:lnTo>
                  <a:lnTo>
                    <a:pt x="10379" y="16467"/>
                  </a:lnTo>
                  <a:lnTo>
                    <a:pt x="10400" y="16530"/>
                  </a:lnTo>
                  <a:lnTo>
                    <a:pt x="10463" y="16530"/>
                  </a:lnTo>
                  <a:lnTo>
                    <a:pt x="10504" y="16488"/>
                  </a:lnTo>
                  <a:lnTo>
                    <a:pt x="10504" y="16467"/>
                  </a:lnTo>
                  <a:lnTo>
                    <a:pt x="10609" y="16384"/>
                  </a:lnTo>
                  <a:lnTo>
                    <a:pt x="10672" y="16384"/>
                  </a:lnTo>
                  <a:lnTo>
                    <a:pt x="10672" y="16342"/>
                  </a:lnTo>
                  <a:lnTo>
                    <a:pt x="10672" y="16321"/>
                  </a:lnTo>
                  <a:lnTo>
                    <a:pt x="10714" y="16237"/>
                  </a:lnTo>
                  <a:lnTo>
                    <a:pt x="10797" y="16070"/>
                  </a:lnTo>
                  <a:lnTo>
                    <a:pt x="10839" y="16028"/>
                  </a:lnTo>
                  <a:lnTo>
                    <a:pt x="10923" y="16007"/>
                  </a:lnTo>
                  <a:lnTo>
                    <a:pt x="10965" y="16007"/>
                  </a:lnTo>
                  <a:lnTo>
                    <a:pt x="10986" y="16028"/>
                  </a:lnTo>
                  <a:lnTo>
                    <a:pt x="11027" y="16028"/>
                  </a:lnTo>
                  <a:lnTo>
                    <a:pt x="11069" y="15944"/>
                  </a:lnTo>
                  <a:lnTo>
                    <a:pt x="11174" y="15944"/>
                  </a:lnTo>
                  <a:lnTo>
                    <a:pt x="11279" y="15965"/>
                  </a:lnTo>
                  <a:lnTo>
                    <a:pt x="11383" y="15944"/>
                  </a:lnTo>
                  <a:lnTo>
                    <a:pt x="11404" y="15965"/>
                  </a:lnTo>
                  <a:lnTo>
                    <a:pt x="11425" y="16007"/>
                  </a:lnTo>
                  <a:lnTo>
                    <a:pt x="11509" y="16007"/>
                  </a:lnTo>
                  <a:lnTo>
                    <a:pt x="11592" y="16028"/>
                  </a:lnTo>
                  <a:lnTo>
                    <a:pt x="11634" y="16133"/>
                  </a:lnTo>
                  <a:lnTo>
                    <a:pt x="11739" y="16216"/>
                  </a:lnTo>
                  <a:lnTo>
                    <a:pt x="11844" y="16363"/>
                  </a:lnTo>
                  <a:lnTo>
                    <a:pt x="11864" y="16467"/>
                  </a:lnTo>
                  <a:lnTo>
                    <a:pt x="11927" y="16530"/>
                  </a:lnTo>
                  <a:lnTo>
                    <a:pt x="11927" y="16593"/>
                  </a:lnTo>
                  <a:lnTo>
                    <a:pt x="11927" y="16760"/>
                  </a:lnTo>
                  <a:lnTo>
                    <a:pt x="12011" y="16781"/>
                  </a:lnTo>
                  <a:lnTo>
                    <a:pt x="12032" y="16865"/>
                  </a:lnTo>
                  <a:lnTo>
                    <a:pt x="12116" y="17074"/>
                  </a:lnTo>
                  <a:lnTo>
                    <a:pt x="12157" y="17095"/>
                  </a:lnTo>
                  <a:lnTo>
                    <a:pt x="12178" y="17179"/>
                  </a:lnTo>
                  <a:lnTo>
                    <a:pt x="12262" y="17221"/>
                  </a:lnTo>
                  <a:lnTo>
                    <a:pt x="12283" y="17325"/>
                  </a:lnTo>
                  <a:lnTo>
                    <a:pt x="12346" y="17430"/>
                  </a:lnTo>
                  <a:lnTo>
                    <a:pt x="12450" y="17514"/>
                  </a:lnTo>
                  <a:lnTo>
                    <a:pt x="12429" y="17618"/>
                  </a:lnTo>
                  <a:lnTo>
                    <a:pt x="12429" y="17723"/>
                  </a:lnTo>
                  <a:lnTo>
                    <a:pt x="12429" y="17786"/>
                  </a:lnTo>
                  <a:lnTo>
                    <a:pt x="12429" y="17807"/>
                  </a:lnTo>
                  <a:lnTo>
                    <a:pt x="12555" y="18141"/>
                  </a:lnTo>
                  <a:lnTo>
                    <a:pt x="12534" y="18309"/>
                  </a:lnTo>
                  <a:lnTo>
                    <a:pt x="12576" y="18351"/>
                  </a:lnTo>
                  <a:lnTo>
                    <a:pt x="12597" y="18351"/>
                  </a:lnTo>
                  <a:lnTo>
                    <a:pt x="12660" y="18372"/>
                  </a:lnTo>
                  <a:lnTo>
                    <a:pt x="12743" y="18372"/>
                  </a:lnTo>
                  <a:lnTo>
                    <a:pt x="12806" y="18413"/>
                  </a:lnTo>
                  <a:lnTo>
                    <a:pt x="12911" y="18518"/>
                  </a:lnTo>
                  <a:lnTo>
                    <a:pt x="13099" y="18560"/>
                  </a:lnTo>
                  <a:lnTo>
                    <a:pt x="13204" y="18644"/>
                  </a:lnTo>
                  <a:lnTo>
                    <a:pt x="13308" y="18644"/>
                  </a:lnTo>
                  <a:lnTo>
                    <a:pt x="13329" y="18727"/>
                  </a:lnTo>
                  <a:lnTo>
                    <a:pt x="13392" y="18748"/>
                  </a:lnTo>
                  <a:lnTo>
                    <a:pt x="13476" y="18581"/>
                  </a:lnTo>
                  <a:lnTo>
                    <a:pt x="13496" y="18455"/>
                  </a:lnTo>
                  <a:lnTo>
                    <a:pt x="13476" y="18372"/>
                  </a:lnTo>
                  <a:lnTo>
                    <a:pt x="13476" y="18120"/>
                  </a:lnTo>
                  <a:lnTo>
                    <a:pt x="13413" y="18037"/>
                  </a:lnTo>
                  <a:lnTo>
                    <a:pt x="13496" y="17911"/>
                  </a:lnTo>
                  <a:lnTo>
                    <a:pt x="13538" y="17723"/>
                  </a:lnTo>
                  <a:lnTo>
                    <a:pt x="13622" y="17618"/>
                  </a:lnTo>
                  <a:lnTo>
                    <a:pt x="13580" y="17409"/>
                  </a:lnTo>
                  <a:lnTo>
                    <a:pt x="13685" y="17367"/>
                  </a:lnTo>
                  <a:lnTo>
                    <a:pt x="13789" y="17284"/>
                  </a:lnTo>
                  <a:lnTo>
                    <a:pt x="13727" y="17200"/>
                  </a:lnTo>
                  <a:lnTo>
                    <a:pt x="13831" y="17074"/>
                  </a:lnTo>
                  <a:lnTo>
                    <a:pt x="13894" y="17095"/>
                  </a:lnTo>
                  <a:lnTo>
                    <a:pt x="13999" y="17053"/>
                  </a:lnTo>
                  <a:lnTo>
                    <a:pt x="13957" y="16907"/>
                  </a:lnTo>
                  <a:lnTo>
                    <a:pt x="13957" y="16907"/>
                  </a:lnTo>
                  <a:lnTo>
                    <a:pt x="14040" y="16970"/>
                  </a:lnTo>
                  <a:lnTo>
                    <a:pt x="14145" y="16907"/>
                  </a:lnTo>
                  <a:lnTo>
                    <a:pt x="14103" y="16865"/>
                  </a:lnTo>
                  <a:lnTo>
                    <a:pt x="14208" y="16781"/>
                  </a:lnTo>
                  <a:lnTo>
                    <a:pt x="14250" y="16802"/>
                  </a:lnTo>
                  <a:lnTo>
                    <a:pt x="14312" y="16781"/>
                  </a:lnTo>
                  <a:lnTo>
                    <a:pt x="14375" y="16865"/>
                  </a:lnTo>
                  <a:lnTo>
                    <a:pt x="14271" y="16949"/>
                  </a:lnTo>
                  <a:lnTo>
                    <a:pt x="14354" y="16949"/>
                  </a:lnTo>
                  <a:lnTo>
                    <a:pt x="14459" y="16844"/>
                  </a:lnTo>
                  <a:lnTo>
                    <a:pt x="14543" y="16844"/>
                  </a:lnTo>
                  <a:lnTo>
                    <a:pt x="14794" y="16739"/>
                  </a:lnTo>
                  <a:lnTo>
                    <a:pt x="14982" y="16551"/>
                  </a:lnTo>
                  <a:lnTo>
                    <a:pt x="15066" y="16551"/>
                  </a:lnTo>
                  <a:lnTo>
                    <a:pt x="15108" y="16488"/>
                  </a:lnTo>
                  <a:lnTo>
                    <a:pt x="15087" y="16384"/>
                  </a:lnTo>
                  <a:lnTo>
                    <a:pt x="15108" y="16258"/>
                  </a:lnTo>
                  <a:lnTo>
                    <a:pt x="15045" y="16112"/>
                  </a:lnTo>
                  <a:lnTo>
                    <a:pt x="15087" y="16175"/>
                  </a:lnTo>
                  <a:lnTo>
                    <a:pt x="15170" y="16175"/>
                  </a:lnTo>
                  <a:lnTo>
                    <a:pt x="15275" y="16070"/>
                  </a:lnTo>
                  <a:lnTo>
                    <a:pt x="15275" y="16028"/>
                  </a:lnTo>
                  <a:lnTo>
                    <a:pt x="15317" y="16133"/>
                  </a:lnTo>
                  <a:lnTo>
                    <a:pt x="15254" y="16237"/>
                  </a:lnTo>
                  <a:lnTo>
                    <a:pt x="15275" y="16321"/>
                  </a:lnTo>
                  <a:lnTo>
                    <a:pt x="15275" y="16426"/>
                  </a:lnTo>
                  <a:lnTo>
                    <a:pt x="15401" y="16384"/>
                  </a:lnTo>
                  <a:lnTo>
                    <a:pt x="15484" y="16258"/>
                  </a:lnTo>
                  <a:lnTo>
                    <a:pt x="15568" y="16258"/>
                  </a:lnTo>
                  <a:lnTo>
                    <a:pt x="15631" y="16216"/>
                  </a:lnTo>
                  <a:lnTo>
                    <a:pt x="15840" y="16154"/>
                  </a:lnTo>
                  <a:lnTo>
                    <a:pt x="16007" y="16154"/>
                  </a:lnTo>
                  <a:lnTo>
                    <a:pt x="16258" y="16237"/>
                  </a:lnTo>
                  <a:lnTo>
                    <a:pt x="16321" y="16279"/>
                  </a:lnTo>
                  <a:lnTo>
                    <a:pt x="16635" y="16321"/>
                  </a:lnTo>
                  <a:lnTo>
                    <a:pt x="16740" y="16279"/>
                  </a:lnTo>
                  <a:lnTo>
                    <a:pt x="16740" y="16237"/>
                  </a:lnTo>
                  <a:lnTo>
                    <a:pt x="16740" y="16154"/>
                  </a:lnTo>
                  <a:lnTo>
                    <a:pt x="16844" y="16133"/>
                  </a:lnTo>
                  <a:lnTo>
                    <a:pt x="16928" y="16154"/>
                  </a:lnTo>
                  <a:lnTo>
                    <a:pt x="16865" y="16216"/>
                  </a:lnTo>
                  <a:lnTo>
                    <a:pt x="16928" y="16237"/>
                  </a:lnTo>
                  <a:lnTo>
                    <a:pt x="16991" y="16216"/>
                  </a:lnTo>
                  <a:lnTo>
                    <a:pt x="17053" y="16258"/>
                  </a:lnTo>
                  <a:lnTo>
                    <a:pt x="17053" y="16342"/>
                  </a:lnTo>
                  <a:lnTo>
                    <a:pt x="17074" y="16384"/>
                  </a:lnTo>
                  <a:lnTo>
                    <a:pt x="17200" y="16363"/>
                  </a:lnTo>
                  <a:lnTo>
                    <a:pt x="17242" y="16426"/>
                  </a:lnTo>
                  <a:lnTo>
                    <a:pt x="17158" y="16488"/>
                  </a:lnTo>
                  <a:lnTo>
                    <a:pt x="17095" y="16551"/>
                  </a:lnTo>
                  <a:lnTo>
                    <a:pt x="17179" y="16572"/>
                  </a:lnTo>
                  <a:lnTo>
                    <a:pt x="17263" y="16551"/>
                  </a:lnTo>
                  <a:lnTo>
                    <a:pt x="17346" y="16593"/>
                  </a:lnTo>
                  <a:lnTo>
                    <a:pt x="17493" y="16656"/>
                  </a:lnTo>
                  <a:lnTo>
                    <a:pt x="17556" y="16572"/>
                  </a:lnTo>
                  <a:lnTo>
                    <a:pt x="17618" y="16530"/>
                  </a:lnTo>
                  <a:lnTo>
                    <a:pt x="17723" y="16593"/>
                  </a:lnTo>
                  <a:lnTo>
                    <a:pt x="17786" y="16656"/>
                  </a:lnTo>
                  <a:lnTo>
                    <a:pt x="17870" y="16635"/>
                  </a:lnTo>
                  <a:lnTo>
                    <a:pt x="17870" y="16467"/>
                  </a:lnTo>
                  <a:lnTo>
                    <a:pt x="17807" y="16363"/>
                  </a:lnTo>
                  <a:lnTo>
                    <a:pt x="17911" y="16363"/>
                  </a:lnTo>
                  <a:lnTo>
                    <a:pt x="18016" y="16488"/>
                  </a:lnTo>
                  <a:lnTo>
                    <a:pt x="18100" y="16530"/>
                  </a:lnTo>
                  <a:lnTo>
                    <a:pt x="18142" y="16593"/>
                  </a:lnTo>
                  <a:lnTo>
                    <a:pt x="18204" y="16593"/>
                  </a:lnTo>
                  <a:lnTo>
                    <a:pt x="18288" y="16635"/>
                  </a:lnTo>
                  <a:lnTo>
                    <a:pt x="18288" y="16760"/>
                  </a:lnTo>
                  <a:lnTo>
                    <a:pt x="18309" y="16677"/>
                  </a:lnTo>
                  <a:lnTo>
                    <a:pt x="18414" y="16656"/>
                  </a:lnTo>
                  <a:lnTo>
                    <a:pt x="18414" y="16635"/>
                  </a:lnTo>
                  <a:lnTo>
                    <a:pt x="18288" y="16530"/>
                  </a:lnTo>
                  <a:lnTo>
                    <a:pt x="18100" y="16447"/>
                  </a:lnTo>
                  <a:lnTo>
                    <a:pt x="18037" y="16363"/>
                  </a:lnTo>
                  <a:lnTo>
                    <a:pt x="18037" y="16258"/>
                  </a:lnTo>
                  <a:lnTo>
                    <a:pt x="18225" y="16175"/>
                  </a:lnTo>
                  <a:lnTo>
                    <a:pt x="18288" y="16154"/>
                  </a:lnTo>
                  <a:lnTo>
                    <a:pt x="18183" y="16112"/>
                  </a:lnTo>
                  <a:lnTo>
                    <a:pt x="18121" y="16049"/>
                  </a:lnTo>
                  <a:lnTo>
                    <a:pt x="18100" y="16049"/>
                  </a:lnTo>
                  <a:lnTo>
                    <a:pt x="18016" y="16112"/>
                  </a:lnTo>
                  <a:lnTo>
                    <a:pt x="17932" y="16154"/>
                  </a:lnTo>
                  <a:lnTo>
                    <a:pt x="17932" y="16070"/>
                  </a:lnTo>
                  <a:lnTo>
                    <a:pt x="18037" y="15944"/>
                  </a:lnTo>
                  <a:lnTo>
                    <a:pt x="18246" y="15861"/>
                  </a:lnTo>
                  <a:lnTo>
                    <a:pt x="18330" y="15798"/>
                  </a:lnTo>
                  <a:lnTo>
                    <a:pt x="18665" y="15735"/>
                  </a:lnTo>
                  <a:lnTo>
                    <a:pt x="18811" y="15756"/>
                  </a:lnTo>
                  <a:lnTo>
                    <a:pt x="18874" y="15735"/>
                  </a:lnTo>
                  <a:lnTo>
                    <a:pt x="18958" y="15735"/>
                  </a:lnTo>
                  <a:lnTo>
                    <a:pt x="19020" y="15651"/>
                  </a:lnTo>
                  <a:lnTo>
                    <a:pt x="19062" y="15547"/>
                  </a:lnTo>
                  <a:lnTo>
                    <a:pt x="19146" y="15547"/>
                  </a:lnTo>
                  <a:lnTo>
                    <a:pt x="19125" y="15631"/>
                  </a:lnTo>
                  <a:lnTo>
                    <a:pt x="19125" y="15714"/>
                  </a:lnTo>
                  <a:lnTo>
                    <a:pt x="19250" y="15819"/>
                  </a:lnTo>
                  <a:lnTo>
                    <a:pt x="19334" y="15756"/>
                  </a:lnTo>
                  <a:lnTo>
                    <a:pt x="19481" y="15756"/>
                  </a:lnTo>
                  <a:lnTo>
                    <a:pt x="19585" y="15735"/>
                  </a:lnTo>
                  <a:lnTo>
                    <a:pt x="19648" y="15798"/>
                  </a:lnTo>
                  <a:lnTo>
                    <a:pt x="19815" y="15756"/>
                  </a:lnTo>
                  <a:lnTo>
                    <a:pt x="19878" y="15798"/>
                  </a:lnTo>
                  <a:lnTo>
                    <a:pt x="20004" y="15714"/>
                  </a:lnTo>
                  <a:lnTo>
                    <a:pt x="20108" y="15714"/>
                  </a:lnTo>
                  <a:lnTo>
                    <a:pt x="20129" y="15735"/>
                  </a:lnTo>
                  <a:lnTo>
                    <a:pt x="20087" y="15756"/>
                  </a:lnTo>
                  <a:lnTo>
                    <a:pt x="19962" y="15756"/>
                  </a:lnTo>
                  <a:lnTo>
                    <a:pt x="19920" y="15798"/>
                  </a:lnTo>
                  <a:lnTo>
                    <a:pt x="20087" y="15819"/>
                  </a:lnTo>
                  <a:lnTo>
                    <a:pt x="20213" y="15819"/>
                  </a:lnTo>
                  <a:lnTo>
                    <a:pt x="20318" y="15903"/>
                  </a:lnTo>
                  <a:lnTo>
                    <a:pt x="20401" y="15944"/>
                  </a:lnTo>
                  <a:lnTo>
                    <a:pt x="20338" y="15861"/>
                  </a:lnTo>
                  <a:lnTo>
                    <a:pt x="20338" y="15819"/>
                  </a:lnTo>
                  <a:lnTo>
                    <a:pt x="20401" y="15819"/>
                  </a:lnTo>
                  <a:lnTo>
                    <a:pt x="20422" y="15861"/>
                  </a:lnTo>
                  <a:lnTo>
                    <a:pt x="20527" y="15944"/>
                  </a:lnTo>
                  <a:lnTo>
                    <a:pt x="20506" y="16007"/>
                  </a:lnTo>
                  <a:lnTo>
                    <a:pt x="20443" y="15944"/>
                  </a:lnTo>
                  <a:lnTo>
                    <a:pt x="20422" y="15965"/>
                  </a:lnTo>
                  <a:lnTo>
                    <a:pt x="20548" y="16049"/>
                  </a:lnTo>
                  <a:lnTo>
                    <a:pt x="20610" y="16133"/>
                  </a:lnTo>
                  <a:lnTo>
                    <a:pt x="20652" y="16175"/>
                  </a:lnTo>
                  <a:lnTo>
                    <a:pt x="20631" y="16216"/>
                  </a:lnTo>
                  <a:lnTo>
                    <a:pt x="20610" y="16154"/>
                  </a:lnTo>
                  <a:lnTo>
                    <a:pt x="20590" y="16216"/>
                  </a:lnTo>
                  <a:lnTo>
                    <a:pt x="20610" y="16258"/>
                  </a:lnTo>
                  <a:lnTo>
                    <a:pt x="20799" y="16237"/>
                  </a:lnTo>
                  <a:lnTo>
                    <a:pt x="20903" y="16216"/>
                  </a:lnTo>
                  <a:lnTo>
                    <a:pt x="21029" y="16070"/>
                  </a:lnTo>
                  <a:lnTo>
                    <a:pt x="21113" y="16070"/>
                  </a:lnTo>
                  <a:lnTo>
                    <a:pt x="21113" y="16049"/>
                  </a:lnTo>
                  <a:lnTo>
                    <a:pt x="21175" y="15965"/>
                  </a:lnTo>
                  <a:lnTo>
                    <a:pt x="21280" y="15965"/>
                  </a:lnTo>
                  <a:lnTo>
                    <a:pt x="21364" y="16007"/>
                  </a:lnTo>
                  <a:lnTo>
                    <a:pt x="21489" y="16049"/>
                  </a:lnTo>
                  <a:lnTo>
                    <a:pt x="21552" y="16258"/>
                  </a:lnTo>
                  <a:lnTo>
                    <a:pt x="21636" y="16321"/>
                  </a:lnTo>
                  <a:lnTo>
                    <a:pt x="21657" y="16321"/>
                  </a:lnTo>
                  <a:lnTo>
                    <a:pt x="21678" y="16447"/>
                  </a:lnTo>
                  <a:lnTo>
                    <a:pt x="21761" y="16488"/>
                  </a:lnTo>
                  <a:lnTo>
                    <a:pt x="21803" y="16488"/>
                  </a:lnTo>
                  <a:lnTo>
                    <a:pt x="21803" y="16551"/>
                  </a:lnTo>
                  <a:lnTo>
                    <a:pt x="21866" y="16635"/>
                  </a:lnTo>
                  <a:lnTo>
                    <a:pt x="21950" y="16656"/>
                  </a:lnTo>
                  <a:lnTo>
                    <a:pt x="22012" y="16781"/>
                  </a:lnTo>
                  <a:lnTo>
                    <a:pt x="21991" y="16907"/>
                  </a:lnTo>
                  <a:lnTo>
                    <a:pt x="21908" y="17179"/>
                  </a:lnTo>
                  <a:lnTo>
                    <a:pt x="21803" y="17409"/>
                  </a:lnTo>
                  <a:lnTo>
                    <a:pt x="21803" y="17493"/>
                  </a:lnTo>
                  <a:lnTo>
                    <a:pt x="21887" y="17597"/>
                  </a:lnTo>
                  <a:lnTo>
                    <a:pt x="21908" y="17576"/>
                  </a:lnTo>
                  <a:lnTo>
                    <a:pt x="21971" y="17493"/>
                  </a:lnTo>
                  <a:lnTo>
                    <a:pt x="21971" y="17430"/>
                  </a:lnTo>
                  <a:lnTo>
                    <a:pt x="21991" y="17388"/>
                  </a:lnTo>
                  <a:lnTo>
                    <a:pt x="22075" y="17430"/>
                  </a:lnTo>
                  <a:lnTo>
                    <a:pt x="22096" y="17535"/>
                  </a:lnTo>
                  <a:lnTo>
                    <a:pt x="21950" y="17744"/>
                  </a:lnTo>
                  <a:lnTo>
                    <a:pt x="21971" y="17807"/>
                  </a:lnTo>
                  <a:lnTo>
                    <a:pt x="21991" y="17911"/>
                  </a:lnTo>
                  <a:lnTo>
                    <a:pt x="22054" y="18016"/>
                  </a:lnTo>
                  <a:lnTo>
                    <a:pt x="22075" y="18058"/>
                  </a:lnTo>
                  <a:lnTo>
                    <a:pt x="22117" y="18037"/>
                  </a:lnTo>
                  <a:lnTo>
                    <a:pt x="22159" y="18141"/>
                  </a:lnTo>
                  <a:lnTo>
                    <a:pt x="22201" y="18100"/>
                  </a:lnTo>
                  <a:lnTo>
                    <a:pt x="22201" y="18058"/>
                  </a:lnTo>
                  <a:lnTo>
                    <a:pt x="22222" y="18100"/>
                  </a:lnTo>
                  <a:lnTo>
                    <a:pt x="22368" y="18058"/>
                  </a:lnTo>
                  <a:lnTo>
                    <a:pt x="22368" y="18058"/>
                  </a:lnTo>
                  <a:lnTo>
                    <a:pt x="22263" y="18141"/>
                  </a:lnTo>
                  <a:lnTo>
                    <a:pt x="22222" y="18246"/>
                  </a:lnTo>
                  <a:lnTo>
                    <a:pt x="22201" y="18309"/>
                  </a:lnTo>
                  <a:lnTo>
                    <a:pt x="22201" y="18351"/>
                  </a:lnTo>
                  <a:lnTo>
                    <a:pt x="22368" y="18455"/>
                  </a:lnTo>
                  <a:lnTo>
                    <a:pt x="22368" y="18581"/>
                  </a:lnTo>
                  <a:lnTo>
                    <a:pt x="22368" y="18748"/>
                  </a:lnTo>
                  <a:lnTo>
                    <a:pt x="22410" y="18769"/>
                  </a:lnTo>
                  <a:lnTo>
                    <a:pt x="22494" y="18769"/>
                  </a:lnTo>
                  <a:lnTo>
                    <a:pt x="22535" y="18853"/>
                  </a:lnTo>
                  <a:lnTo>
                    <a:pt x="22515" y="18957"/>
                  </a:lnTo>
                  <a:lnTo>
                    <a:pt x="22682" y="19062"/>
                  </a:lnTo>
                  <a:lnTo>
                    <a:pt x="22598" y="19083"/>
                  </a:lnTo>
                  <a:lnTo>
                    <a:pt x="22724" y="19146"/>
                  </a:lnTo>
                  <a:lnTo>
                    <a:pt x="22787" y="19188"/>
                  </a:lnTo>
                  <a:lnTo>
                    <a:pt x="22891" y="19250"/>
                  </a:lnTo>
                  <a:lnTo>
                    <a:pt x="22996" y="19188"/>
                  </a:lnTo>
                  <a:lnTo>
                    <a:pt x="23100" y="19167"/>
                  </a:lnTo>
                  <a:lnTo>
                    <a:pt x="23100" y="18999"/>
                  </a:lnTo>
                  <a:lnTo>
                    <a:pt x="23163" y="18895"/>
                  </a:lnTo>
                  <a:lnTo>
                    <a:pt x="23226" y="18769"/>
                  </a:lnTo>
                  <a:lnTo>
                    <a:pt x="23331" y="18560"/>
                  </a:lnTo>
                  <a:lnTo>
                    <a:pt x="23310" y="18455"/>
                  </a:lnTo>
                  <a:lnTo>
                    <a:pt x="23351" y="18413"/>
                  </a:lnTo>
                  <a:lnTo>
                    <a:pt x="23351" y="18225"/>
                  </a:lnTo>
                  <a:lnTo>
                    <a:pt x="23331" y="18162"/>
                  </a:lnTo>
                  <a:lnTo>
                    <a:pt x="23414" y="18120"/>
                  </a:lnTo>
                  <a:lnTo>
                    <a:pt x="23351" y="17932"/>
                  </a:lnTo>
                  <a:lnTo>
                    <a:pt x="23247" y="17848"/>
                  </a:lnTo>
                  <a:lnTo>
                    <a:pt x="23205" y="17493"/>
                  </a:lnTo>
                  <a:lnTo>
                    <a:pt x="23142" y="17430"/>
                  </a:lnTo>
                  <a:lnTo>
                    <a:pt x="23163" y="17263"/>
                  </a:lnTo>
                  <a:lnTo>
                    <a:pt x="23205" y="17116"/>
                  </a:lnTo>
                  <a:lnTo>
                    <a:pt x="23163" y="17011"/>
                  </a:lnTo>
                  <a:lnTo>
                    <a:pt x="23100" y="16907"/>
                  </a:lnTo>
                  <a:lnTo>
                    <a:pt x="23038" y="16656"/>
                  </a:lnTo>
                  <a:lnTo>
                    <a:pt x="22996" y="16551"/>
                  </a:lnTo>
                  <a:lnTo>
                    <a:pt x="22954" y="16279"/>
                  </a:lnTo>
                  <a:lnTo>
                    <a:pt x="22912" y="16133"/>
                  </a:lnTo>
                  <a:lnTo>
                    <a:pt x="22933" y="15903"/>
                  </a:lnTo>
                  <a:lnTo>
                    <a:pt x="22912" y="15714"/>
                  </a:lnTo>
                  <a:lnTo>
                    <a:pt x="22933" y="15379"/>
                  </a:lnTo>
                  <a:lnTo>
                    <a:pt x="22933" y="15170"/>
                  </a:lnTo>
                  <a:lnTo>
                    <a:pt x="23038" y="15003"/>
                  </a:lnTo>
                  <a:lnTo>
                    <a:pt x="23121" y="14856"/>
                  </a:lnTo>
                  <a:lnTo>
                    <a:pt x="23226" y="14815"/>
                  </a:lnTo>
                  <a:lnTo>
                    <a:pt x="23268" y="14752"/>
                  </a:lnTo>
                  <a:lnTo>
                    <a:pt x="23331" y="14752"/>
                  </a:lnTo>
                  <a:lnTo>
                    <a:pt x="23414" y="14605"/>
                  </a:lnTo>
                  <a:lnTo>
                    <a:pt x="23414" y="14543"/>
                  </a:lnTo>
                  <a:lnTo>
                    <a:pt x="23372" y="14501"/>
                  </a:lnTo>
                  <a:lnTo>
                    <a:pt x="23414" y="14480"/>
                  </a:lnTo>
                  <a:lnTo>
                    <a:pt x="23540" y="14480"/>
                  </a:lnTo>
                  <a:lnTo>
                    <a:pt x="23561" y="14396"/>
                  </a:lnTo>
                  <a:lnTo>
                    <a:pt x="23665" y="14396"/>
                  </a:lnTo>
                  <a:lnTo>
                    <a:pt x="23686" y="14354"/>
                  </a:lnTo>
                  <a:lnTo>
                    <a:pt x="23875" y="14333"/>
                  </a:lnTo>
                  <a:lnTo>
                    <a:pt x="23937" y="14250"/>
                  </a:lnTo>
                  <a:lnTo>
                    <a:pt x="24063" y="14250"/>
                  </a:lnTo>
                  <a:lnTo>
                    <a:pt x="24084" y="14187"/>
                  </a:lnTo>
                  <a:lnTo>
                    <a:pt x="24168" y="14187"/>
                  </a:lnTo>
                  <a:lnTo>
                    <a:pt x="24209" y="14229"/>
                  </a:lnTo>
                  <a:lnTo>
                    <a:pt x="24314" y="14082"/>
                  </a:lnTo>
                  <a:lnTo>
                    <a:pt x="24314" y="14040"/>
                  </a:lnTo>
                  <a:lnTo>
                    <a:pt x="24377" y="14040"/>
                  </a:lnTo>
                  <a:lnTo>
                    <a:pt x="24481" y="13957"/>
                  </a:lnTo>
                  <a:lnTo>
                    <a:pt x="24481" y="13873"/>
                  </a:lnTo>
                  <a:lnTo>
                    <a:pt x="24691" y="13601"/>
                  </a:lnTo>
                  <a:lnTo>
                    <a:pt x="24795" y="13496"/>
                  </a:lnTo>
                  <a:lnTo>
                    <a:pt x="24984" y="13496"/>
                  </a:lnTo>
                  <a:lnTo>
                    <a:pt x="25025" y="13517"/>
                  </a:lnTo>
                  <a:lnTo>
                    <a:pt x="25088" y="13517"/>
                  </a:lnTo>
                  <a:lnTo>
                    <a:pt x="25193" y="13329"/>
                  </a:lnTo>
                  <a:lnTo>
                    <a:pt x="25465" y="13099"/>
                  </a:lnTo>
                  <a:lnTo>
                    <a:pt x="25737" y="12931"/>
                  </a:lnTo>
                  <a:lnTo>
                    <a:pt x="25862" y="12910"/>
                  </a:lnTo>
                  <a:lnTo>
                    <a:pt x="25925" y="12890"/>
                  </a:lnTo>
                  <a:lnTo>
                    <a:pt x="25988" y="12890"/>
                  </a:lnTo>
                  <a:lnTo>
                    <a:pt x="25988" y="12910"/>
                  </a:lnTo>
                  <a:lnTo>
                    <a:pt x="26092" y="12910"/>
                  </a:lnTo>
                  <a:lnTo>
                    <a:pt x="26197" y="12785"/>
                  </a:lnTo>
                  <a:lnTo>
                    <a:pt x="26155" y="12785"/>
                  </a:lnTo>
                  <a:lnTo>
                    <a:pt x="26134" y="12722"/>
                  </a:lnTo>
                  <a:lnTo>
                    <a:pt x="26030" y="12827"/>
                  </a:lnTo>
                  <a:lnTo>
                    <a:pt x="25883" y="12806"/>
                  </a:lnTo>
                  <a:lnTo>
                    <a:pt x="25820" y="12722"/>
                  </a:lnTo>
                  <a:lnTo>
                    <a:pt x="25925" y="12785"/>
                  </a:lnTo>
                  <a:lnTo>
                    <a:pt x="26051" y="12701"/>
                  </a:lnTo>
                  <a:lnTo>
                    <a:pt x="26030" y="12680"/>
                  </a:lnTo>
                  <a:lnTo>
                    <a:pt x="26092" y="12618"/>
                  </a:lnTo>
                  <a:lnTo>
                    <a:pt x="26051" y="12555"/>
                  </a:lnTo>
                  <a:lnTo>
                    <a:pt x="25925" y="12513"/>
                  </a:lnTo>
                  <a:lnTo>
                    <a:pt x="25862" y="12471"/>
                  </a:lnTo>
                  <a:lnTo>
                    <a:pt x="25946" y="12471"/>
                  </a:lnTo>
                  <a:lnTo>
                    <a:pt x="26030" y="12492"/>
                  </a:lnTo>
                  <a:lnTo>
                    <a:pt x="26092" y="12471"/>
                  </a:lnTo>
                  <a:lnTo>
                    <a:pt x="26092" y="12387"/>
                  </a:lnTo>
                  <a:lnTo>
                    <a:pt x="26155" y="12513"/>
                  </a:lnTo>
                  <a:lnTo>
                    <a:pt x="26239" y="12492"/>
                  </a:lnTo>
                  <a:lnTo>
                    <a:pt x="26302" y="12555"/>
                  </a:lnTo>
                  <a:lnTo>
                    <a:pt x="26364" y="12513"/>
                  </a:lnTo>
                  <a:lnTo>
                    <a:pt x="26385" y="12408"/>
                  </a:lnTo>
                  <a:lnTo>
                    <a:pt x="26511" y="12304"/>
                  </a:lnTo>
                  <a:lnTo>
                    <a:pt x="26553" y="12304"/>
                  </a:lnTo>
                  <a:lnTo>
                    <a:pt x="26574" y="12199"/>
                  </a:lnTo>
                  <a:lnTo>
                    <a:pt x="26553" y="12094"/>
                  </a:lnTo>
                  <a:lnTo>
                    <a:pt x="26511" y="12094"/>
                  </a:lnTo>
                  <a:lnTo>
                    <a:pt x="26448" y="12241"/>
                  </a:lnTo>
                  <a:lnTo>
                    <a:pt x="26448" y="12283"/>
                  </a:lnTo>
                  <a:lnTo>
                    <a:pt x="26385" y="12262"/>
                  </a:lnTo>
                  <a:lnTo>
                    <a:pt x="26364" y="12094"/>
                  </a:lnTo>
                  <a:lnTo>
                    <a:pt x="26344" y="12074"/>
                  </a:lnTo>
                  <a:lnTo>
                    <a:pt x="26092" y="12094"/>
                  </a:lnTo>
                  <a:lnTo>
                    <a:pt x="25967" y="12157"/>
                  </a:lnTo>
                  <a:lnTo>
                    <a:pt x="25988" y="12074"/>
                  </a:lnTo>
                  <a:lnTo>
                    <a:pt x="25988" y="11927"/>
                  </a:lnTo>
                  <a:lnTo>
                    <a:pt x="26051" y="11885"/>
                  </a:lnTo>
                  <a:lnTo>
                    <a:pt x="26092" y="11990"/>
                  </a:lnTo>
                  <a:lnTo>
                    <a:pt x="26176" y="12032"/>
                  </a:lnTo>
                  <a:lnTo>
                    <a:pt x="26239" y="11969"/>
                  </a:lnTo>
                  <a:lnTo>
                    <a:pt x="26385" y="11948"/>
                  </a:lnTo>
                  <a:lnTo>
                    <a:pt x="26406" y="11885"/>
                  </a:lnTo>
                  <a:lnTo>
                    <a:pt x="26490" y="11885"/>
                  </a:lnTo>
                  <a:lnTo>
                    <a:pt x="26511" y="11843"/>
                  </a:lnTo>
                  <a:lnTo>
                    <a:pt x="26490" y="11718"/>
                  </a:lnTo>
                  <a:lnTo>
                    <a:pt x="26448" y="11655"/>
                  </a:lnTo>
                  <a:lnTo>
                    <a:pt x="26469" y="11613"/>
                  </a:lnTo>
                  <a:lnTo>
                    <a:pt x="26511" y="11634"/>
                  </a:lnTo>
                  <a:lnTo>
                    <a:pt x="26574" y="11530"/>
                  </a:lnTo>
                  <a:lnTo>
                    <a:pt x="26511" y="11425"/>
                  </a:lnTo>
                  <a:lnTo>
                    <a:pt x="26469" y="11362"/>
                  </a:lnTo>
                  <a:lnTo>
                    <a:pt x="26385" y="11404"/>
                  </a:lnTo>
                  <a:lnTo>
                    <a:pt x="26302" y="11362"/>
                  </a:lnTo>
                  <a:lnTo>
                    <a:pt x="26260" y="11237"/>
                  </a:lnTo>
                  <a:lnTo>
                    <a:pt x="26176" y="11237"/>
                  </a:lnTo>
                  <a:lnTo>
                    <a:pt x="26092" y="11195"/>
                  </a:lnTo>
                  <a:lnTo>
                    <a:pt x="26030" y="11111"/>
                  </a:lnTo>
                  <a:lnTo>
                    <a:pt x="26030" y="11111"/>
                  </a:lnTo>
                  <a:lnTo>
                    <a:pt x="26092" y="11153"/>
                  </a:lnTo>
                  <a:lnTo>
                    <a:pt x="26260" y="11153"/>
                  </a:lnTo>
                  <a:lnTo>
                    <a:pt x="26302" y="11257"/>
                  </a:lnTo>
                  <a:lnTo>
                    <a:pt x="26385" y="11299"/>
                  </a:lnTo>
                  <a:lnTo>
                    <a:pt x="26406" y="11216"/>
                  </a:lnTo>
                  <a:lnTo>
                    <a:pt x="26281" y="11090"/>
                  </a:lnTo>
                  <a:lnTo>
                    <a:pt x="26385" y="11111"/>
                  </a:lnTo>
                  <a:lnTo>
                    <a:pt x="26406" y="11048"/>
                  </a:lnTo>
                  <a:lnTo>
                    <a:pt x="26448" y="11027"/>
                  </a:lnTo>
                  <a:lnTo>
                    <a:pt x="26406" y="10944"/>
                  </a:lnTo>
                  <a:lnTo>
                    <a:pt x="26281" y="10881"/>
                  </a:lnTo>
                  <a:lnTo>
                    <a:pt x="26239" y="10713"/>
                  </a:lnTo>
                  <a:lnTo>
                    <a:pt x="26281" y="10734"/>
                  </a:lnTo>
                  <a:lnTo>
                    <a:pt x="26344" y="10839"/>
                  </a:lnTo>
                  <a:lnTo>
                    <a:pt x="26406" y="10839"/>
                  </a:lnTo>
                  <a:lnTo>
                    <a:pt x="26448" y="10734"/>
                  </a:lnTo>
                  <a:lnTo>
                    <a:pt x="26448" y="10630"/>
                  </a:lnTo>
                  <a:lnTo>
                    <a:pt x="26344" y="10588"/>
                  </a:lnTo>
                  <a:lnTo>
                    <a:pt x="26197" y="10421"/>
                  </a:lnTo>
                  <a:lnTo>
                    <a:pt x="26092" y="10379"/>
                  </a:lnTo>
                  <a:lnTo>
                    <a:pt x="26030" y="10274"/>
                  </a:lnTo>
                  <a:lnTo>
                    <a:pt x="25946" y="10253"/>
                  </a:lnTo>
                  <a:lnTo>
                    <a:pt x="25946" y="10149"/>
                  </a:lnTo>
                  <a:lnTo>
                    <a:pt x="26030" y="10044"/>
                  </a:lnTo>
                  <a:lnTo>
                    <a:pt x="25967" y="10149"/>
                  </a:lnTo>
                  <a:lnTo>
                    <a:pt x="25988" y="10190"/>
                  </a:lnTo>
                  <a:lnTo>
                    <a:pt x="26051" y="10211"/>
                  </a:lnTo>
                  <a:lnTo>
                    <a:pt x="26134" y="10316"/>
                  </a:lnTo>
                  <a:lnTo>
                    <a:pt x="26239" y="10358"/>
                  </a:lnTo>
                  <a:lnTo>
                    <a:pt x="26364" y="10504"/>
                  </a:lnTo>
                  <a:lnTo>
                    <a:pt x="26385" y="10504"/>
                  </a:lnTo>
                  <a:lnTo>
                    <a:pt x="26406" y="10274"/>
                  </a:lnTo>
                  <a:lnTo>
                    <a:pt x="26406" y="10169"/>
                  </a:lnTo>
                  <a:lnTo>
                    <a:pt x="26406" y="10086"/>
                  </a:lnTo>
                  <a:lnTo>
                    <a:pt x="26385" y="10044"/>
                  </a:lnTo>
                  <a:lnTo>
                    <a:pt x="26406" y="9856"/>
                  </a:lnTo>
                  <a:lnTo>
                    <a:pt x="26448" y="9793"/>
                  </a:lnTo>
                  <a:lnTo>
                    <a:pt x="26409" y="9728"/>
                  </a:lnTo>
                  <a:lnTo>
                    <a:pt x="26409" y="9728"/>
                  </a:lnTo>
                  <a:lnTo>
                    <a:pt x="26490" y="9667"/>
                  </a:lnTo>
                  <a:lnTo>
                    <a:pt x="26616" y="9563"/>
                  </a:lnTo>
                  <a:lnTo>
                    <a:pt x="26657" y="9458"/>
                  </a:lnTo>
                  <a:lnTo>
                    <a:pt x="26657" y="9437"/>
                  </a:lnTo>
                  <a:lnTo>
                    <a:pt x="26678" y="9458"/>
                  </a:lnTo>
                  <a:lnTo>
                    <a:pt x="26657" y="9584"/>
                  </a:lnTo>
                  <a:lnTo>
                    <a:pt x="26678" y="9625"/>
                  </a:lnTo>
                  <a:lnTo>
                    <a:pt x="26574" y="9667"/>
                  </a:lnTo>
                  <a:lnTo>
                    <a:pt x="26511" y="9793"/>
                  </a:lnTo>
                  <a:lnTo>
                    <a:pt x="26595" y="9960"/>
                  </a:lnTo>
                  <a:lnTo>
                    <a:pt x="26574" y="10107"/>
                  </a:lnTo>
                  <a:lnTo>
                    <a:pt x="26490" y="10253"/>
                  </a:lnTo>
                  <a:lnTo>
                    <a:pt x="26490" y="10358"/>
                  </a:lnTo>
                  <a:lnTo>
                    <a:pt x="26595" y="10462"/>
                  </a:lnTo>
                  <a:lnTo>
                    <a:pt x="26616" y="10400"/>
                  </a:lnTo>
                  <a:lnTo>
                    <a:pt x="26657" y="10462"/>
                  </a:lnTo>
                  <a:lnTo>
                    <a:pt x="26699" y="10462"/>
                  </a:lnTo>
                  <a:lnTo>
                    <a:pt x="26699" y="10483"/>
                  </a:lnTo>
                  <a:lnTo>
                    <a:pt x="26678" y="10525"/>
                  </a:lnTo>
                  <a:lnTo>
                    <a:pt x="26699" y="10609"/>
                  </a:lnTo>
                  <a:lnTo>
                    <a:pt x="26825" y="10609"/>
                  </a:lnTo>
                  <a:lnTo>
                    <a:pt x="26762" y="10672"/>
                  </a:lnTo>
                  <a:lnTo>
                    <a:pt x="26762" y="10693"/>
                  </a:lnTo>
                  <a:lnTo>
                    <a:pt x="26699" y="10797"/>
                  </a:lnTo>
                  <a:lnTo>
                    <a:pt x="26699" y="10881"/>
                  </a:lnTo>
                  <a:lnTo>
                    <a:pt x="26657" y="10985"/>
                  </a:lnTo>
                  <a:lnTo>
                    <a:pt x="26616" y="11111"/>
                  </a:lnTo>
                  <a:lnTo>
                    <a:pt x="26616" y="11216"/>
                  </a:lnTo>
                  <a:lnTo>
                    <a:pt x="26657" y="11153"/>
                  </a:lnTo>
                  <a:lnTo>
                    <a:pt x="26678" y="11111"/>
                  </a:lnTo>
                  <a:lnTo>
                    <a:pt x="26783" y="10902"/>
                  </a:lnTo>
                  <a:lnTo>
                    <a:pt x="26804" y="10944"/>
                  </a:lnTo>
                  <a:lnTo>
                    <a:pt x="26804" y="11006"/>
                  </a:lnTo>
                  <a:lnTo>
                    <a:pt x="26825" y="10944"/>
                  </a:lnTo>
                  <a:lnTo>
                    <a:pt x="26825" y="10881"/>
                  </a:lnTo>
                  <a:lnTo>
                    <a:pt x="26909" y="10776"/>
                  </a:lnTo>
                  <a:lnTo>
                    <a:pt x="26992" y="10525"/>
                  </a:lnTo>
                  <a:lnTo>
                    <a:pt x="27118" y="10462"/>
                  </a:lnTo>
                  <a:lnTo>
                    <a:pt x="27222" y="10253"/>
                  </a:lnTo>
                  <a:lnTo>
                    <a:pt x="27222" y="10086"/>
                  </a:lnTo>
                  <a:lnTo>
                    <a:pt x="27139" y="9897"/>
                  </a:lnTo>
                  <a:lnTo>
                    <a:pt x="27097" y="9856"/>
                  </a:lnTo>
                  <a:lnTo>
                    <a:pt x="27076" y="9688"/>
                  </a:lnTo>
                  <a:lnTo>
                    <a:pt x="27013" y="9625"/>
                  </a:lnTo>
                  <a:lnTo>
                    <a:pt x="27013" y="9521"/>
                  </a:lnTo>
                  <a:lnTo>
                    <a:pt x="27076" y="9416"/>
                  </a:lnTo>
                  <a:lnTo>
                    <a:pt x="27181" y="9312"/>
                  </a:lnTo>
                  <a:lnTo>
                    <a:pt x="27306" y="9249"/>
                  </a:lnTo>
                  <a:lnTo>
                    <a:pt x="27118" y="9458"/>
                  </a:lnTo>
                  <a:lnTo>
                    <a:pt x="27076" y="9542"/>
                  </a:lnTo>
                  <a:lnTo>
                    <a:pt x="27118" y="9625"/>
                  </a:lnTo>
                  <a:lnTo>
                    <a:pt x="27243" y="9751"/>
                  </a:lnTo>
                  <a:lnTo>
                    <a:pt x="27327" y="9730"/>
                  </a:lnTo>
                  <a:lnTo>
                    <a:pt x="27390" y="9772"/>
                  </a:lnTo>
                  <a:lnTo>
                    <a:pt x="27327" y="9939"/>
                  </a:lnTo>
                  <a:lnTo>
                    <a:pt x="27327" y="9939"/>
                  </a:lnTo>
                  <a:lnTo>
                    <a:pt x="27411" y="9877"/>
                  </a:lnTo>
                  <a:lnTo>
                    <a:pt x="27432" y="9897"/>
                  </a:lnTo>
                  <a:lnTo>
                    <a:pt x="27515" y="9793"/>
                  </a:lnTo>
                  <a:lnTo>
                    <a:pt x="27515" y="9730"/>
                  </a:lnTo>
                  <a:lnTo>
                    <a:pt x="27557" y="9730"/>
                  </a:lnTo>
                  <a:lnTo>
                    <a:pt x="27620" y="9646"/>
                  </a:lnTo>
                  <a:lnTo>
                    <a:pt x="27704" y="9625"/>
                  </a:lnTo>
                  <a:lnTo>
                    <a:pt x="27745" y="9458"/>
                  </a:lnTo>
                  <a:lnTo>
                    <a:pt x="27808" y="9374"/>
                  </a:lnTo>
                  <a:lnTo>
                    <a:pt x="27850" y="9374"/>
                  </a:lnTo>
                  <a:lnTo>
                    <a:pt x="27913" y="9270"/>
                  </a:lnTo>
                  <a:lnTo>
                    <a:pt x="27934" y="9207"/>
                  </a:lnTo>
                  <a:lnTo>
                    <a:pt x="27934" y="9144"/>
                  </a:lnTo>
                  <a:lnTo>
                    <a:pt x="27976" y="9040"/>
                  </a:lnTo>
                  <a:lnTo>
                    <a:pt x="27976" y="8998"/>
                  </a:lnTo>
                  <a:lnTo>
                    <a:pt x="28038" y="8914"/>
                  </a:lnTo>
                  <a:lnTo>
                    <a:pt x="28017" y="8830"/>
                  </a:lnTo>
                  <a:lnTo>
                    <a:pt x="27955" y="8789"/>
                  </a:lnTo>
                  <a:lnTo>
                    <a:pt x="27913" y="8705"/>
                  </a:lnTo>
                  <a:lnTo>
                    <a:pt x="28059" y="8621"/>
                  </a:lnTo>
                  <a:lnTo>
                    <a:pt x="28059" y="8537"/>
                  </a:lnTo>
                  <a:lnTo>
                    <a:pt x="28164" y="8475"/>
                  </a:lnTo>
                  <a:lnTo>
                    <a:pt x="28248" y="8433"/>
                  </a:lnTo>
                  <a:lnTo>
                    <a:pt x="28436" y="8328"/>
                  </a:lnTo>
                  <a:lnTo>
                    <a:pt x="28561" y="8328"/>
                  </a:lnTo>
                  <a:lnTo>
                    <a:pt x="28750" y="8203"/>
                  </a:lnTo>
                  <a:lnTo>
                    <a:pt x="28813" y="8203"/>
                  </a:lnTo>
                  <a:lnTo>
                    <a:pt x="28854" y="8224"/>
                  </a:lnTo>
                  <a:lnTo>
                    <a:pt x="29085" y="8203"/>
                  </a:lnTo>
                  <a:lnTo>
                    <a:pt x="29189" y="8265"/>
                  </a:lnTo>
                  <a:lnTo>
                    <a:pt x="29336" y="8203"/>
                  </a:lnTo>
                  <a:lnTo>
                    <a:pt x="29587" y="8203"/>
                  </a:lnTo>
                  <a:lnTo>
                    <a:pt x="29629" y="8182"/>
                  </a:lnTo>
                  <a:lnTo>
                    <a:pt x="29608" y="8119"/>
                  </a:lnTo>
                  <a:lnTo>
                    <a:pt x="29608" y="7972"/>
                  </a:lnTo>
                  <a:lnTo>
                    <a:pt x="29608" y="7847"/>
                  </a:lnTo>
                  <a:lnTo>
                    <a:pt x="29733" y="7952"/>
                  </a:lnTo>
                  <a:lnTo>
                    <a:pt x="29733" y="8077"/>
                  </a:lnTo>
                  <a:lnTo>
                    <a:pt x="29712" y="8161"/>
                  </a:lnTo>
                  <a:lnTo>
                    <a:pt x="29796" y="8161"/>
                  </a:lnTo>
                  <a:lnTo>
                    <a:pt x="29901" y="8056"/>
                  </a:lnTo>
                  <a:lnTo>
                    <a:pt x="30005" y="7868"/>
                  </a:lnTo>
                  <a:lnTo>
                    <a:pt x="30047" y="7972"/>
                  </a:lnTo>
                  <a:lnTo>
                    <a:pt x="30047" y="8056"/>
                  </a:lnTo>
                  <a:lnTo>
                    <a:pt x="30131" y="8077"/>
                  </a:lnTo>
                  <a:lnTo>
                    <a:pt x="30382" y="7952"/>
                  </a:lnTo>
                  <a:lnTo>
                    <a:pt x="30466" y="7805"/>
                  </a:lnTo>
                  <a:lnTo>
                    <a:pt x="30424" y="7596"/>
                  </a:lnTo>
                  <a:lnTo>
                    <a:pt x="30361" y="7638"/>
                  </a:lnTo>
                  <a:lnTo>
                    <a:pt x="30361" y="7742"/>
                  </a:lnTo>
                  <a:lnTo>
                    <a:pt x="30319" y="7868"/>
                  </a:lnTo>
                  <a:lnTo>
                    <a:pt x="30152" y="7868"/>
                  </a:lnTo>
                  <a:lnTo>
                    <a:pt x="30131" y="7763"/>
                  </a:lnTo>
                  <a:lnTo>
                    <a:pt x="30068" y="7575"/>
                  </a:lnTo>
                  <a:lnTo>
                    <a:pt x="29922" y="7491"/>
                  </a:lnTo>
                  <a:lnTo>
                    <a:pt x="29922" y="7449"/>
                  </a:lnTo>
                  <a:lnTo>
                    <a:pt x="30131" y="7261"/>
                  </a:lnTo>
                  <a:lnTo>
                    <a:pt x="30131" y="7177"/>
                  </a:lnTo>
                  <a:lnTo>
                    <a:pt x="30047" y="7177"/>
                  </a:lnTo>
                  <a:lnTo>
                    <a:pt x="30047" y="7115"/>
                  </a:lnTo>
                  <a:lnTo>
                    <a:pt x="30131" y="7052"/>
                  </a:lnTo>
                  <a:lnTo>
                    <a:pt x="30152" y="6968"/>
                  </a:lnTo>
                  <a:lnTo>
                    <a:pt x="30214" y="6905"/>
                  </a:lnTo>
                  <a:lnTo>
                    <a:pt x="30277" y="6696"/>
                  </a:lnTo>
                  <a:lnTo>
                    <a:pt x="30486" y="6529"/>
                  </a:lnTo>
                  <a:lnTo>
                    <a:pt x="30570" y="6382"/>
                  </a:lnTo>
                  <a:lnTo>
                    <a:pt x="30633" y="6382"/>
                  </a:lnTo>
                  <a:lnTo>
                    <a:pt x="30696" y="6278"/>
                  </a:lnTo>
                  <a:lnTo>
                    <a:pt x="30696" y="6340"/>
                  </a:lnTo>
                  <a:lnTo>
                    <a:pt x="30779" y="6382"/>
                  </a:lnTo>
                  <a:lnTo>
                    <a:pt x="30842" y="6299"/>
                  </a:lnTo>
                  <a:lnTo>
                    <a:pt x="30905" y="6173"/>
                  </a:lnTo>
                  <a:lnTo>
                    <a:pt x="30905" y="6299"/>
                  </a:lnTo>
                  <a:lnTo>
                    <a:pt x="30989" y="6299"/>
                  </a:lnTo>
                  <a:lnTo>
                    <a:pt x="31051" y="6173"/>
                  </a:lnTo>
                  <a:lnTo>
                    <a:pt x="31093" y="6215"/>
                  </a:lnTo>
                  <a:lnTo>
                    <a:pt x="31156" y="6173"/>
                  </a:lnTo>
                  <a:lnTo>
                    <a:pt x="31261" y="6006"/>
                  </a:lnTo>
                  <a:lnTo>
                    <a:pt x="31407" y="5796"/>
                  </a:lnTo>
                  <a:lnTo>
                    <a:pt x="31386" y="5922"/>
                  </a:lnTo>
                  <a:lnTo>
                    <a:pt x="31407" y="6006"/>
                  </a:lnTo>
                  <a:lnTo>
                    <a:pt x="31512" y="6006"/>
                  </a:lnTo>
                  <a:lnTo>
                    <a:pt x="31616" y="5880"/>
                  </a:lnTo>
                  <a:lnTo>
                    <a:pt x="31742" y="5880"/>
                  </a:lnTo>
                  <a:lnTo>
                    <a:pt x="31784" y="6006"/>
                  </a:lnTo>
                  <a:lnTo>
                    <a:pt x="31846" y="6006"/>
                  </a:lnTo>
                  <a:lnTo>
                    <a:pt x="31951" y="5880"/>
                  </a:lnTo>
                  <a:lnTo>
                    <a:pt x="32035" y="5922"/>
                  </a:lnTo>
                  <a:lnTo>
                    <a:pt x="32098" y="5901"/>
                  </a:lnTo>
                  <a:lnTo>
                    <a:pt x="32202" y="5817"/>
                  </a:lnTo>
                  <a:lnTo>
                    <a:pt x="32307" y="5817"/>
                  </a:lnTo>
                  <a:lnTo>
                    <a:pt x="32432" y="5755"/>
                  </a:lnTo>
                  <a:lnTo>
                    <a:pt x="32474" y="5817"/>
                  </a:lnTo>
                  <a:lnTo>
                    <a:pt x="32558" y="5796"/>
                  </a:lnTo>
                  <a:lnTo>
                    <a:pt x="32642" y="5713"/>
                  </a:lnTo>
                  <a:lnTo>
                    <a:pt x="32537" y="5650"/>
                  </a:lnTo>
                  <a:lnTo>
                    <a:pt x="32474" y="5713"/>
                  </a:lnTo>
                  <a:lnTo>
                    <a:pt x="32411" y="5650"/>
                  </a:lnTo>
                  <a:lnTo>
                    <a:pt x="32453" y="5504"/>
                  </a:lnTo>
                  <a:lnTo>
                    <a:pt x="32223" y="5378"/>
                  </a:lnTo>
                  <a:lnTo>
                    <a:pt x="32202" y="5357"/>
                  </a:lnTo>
                  <a:lnTo>
                    <a:pt x="32223" y="5294"/>
                  </a:lnTo>
                  <a:lnTo>
                    <a:pt x="32223" y="5252"/>
                  </a:lnTo>
                  <a:lnTo>
                    <a:pt x="32223" y="5169"/>
                  </a:lnTo>
                  <a:lnTo>
                    <a:pt x="32244" y="5085"/>
                  </a:lnTo>
                  <a:lnTo>
                    <a:pt x="32202" y="5022"/>
                  </a:lnTo>
                  <a:lnTo>
                    <a:pt x="32139" y="4959"/>
                  </a:lnTo>
                  <a:lnTo>
                    <a:pt x="32098" y="4939"/>
                  </a:lnTo>
                  <a:lnTo>
                    <a:pt x="32118" y="4855"/>
                  </a:lnTo>
                  <a:lnTo>
                    <a:pt x="32244" y="4123"/>
                  </a:lnTo>
                  <a:lnTo>
                    <a:pt x="32244" y="3934"/>
                  </a:lnTo>
                  <a:lnTo>
                    <a:pt x="32014" y="3725"/>
                  </a:lnTo>
                  <a:lnTo>
                    <a:pt x="31951" y="3788"/>
                  </a:lnTo>
                  <a:lnTo>
                    <a:pt x="31805" y="3725"/>
                  </a:lnTo>
                  <a:lnTo>
                    <a:pt x="31700" y="3767"/>
                  </a:lnTo>
                  <a:lnTo>
                    <a:pt x="31616" y="3683"/>
                  </a:lnTo>
                  <a:lnTo>
                    <a:pt x="31533" y="3662"/>
                  </a:lnTo>
                  <a:lnTo>
                    <a:pt x="31512" y="3662"/>
                  </a:lnTo>
                  <a:lnTo>
                    <a:pt x="31407" y="3767"/>
                  </a:lnTo>
                  <a:lnTo>
                    <a:pt x="31365" y="3830"/>
                  </a:lnTo>
                  <a:lnTo>
                    <a:pt x="31156" y="4081"/>
                  </a:lnTo>
                  <a:lnTo>
                    <a:pt x="31072" y="4206"/>
                  </a:lnTo>
                  <a:lnTo>
                    <a:pt x="31072" y="4311"/>
                  </a:lnTo>
                  <a:lnTo>
                    <a:pt x="30905" y="4395"/>
                  </a:lnTo>
                  <a:lnTo>
                    <a:pt x="30905" y="4520"/>
                  </a:lnTo>
                  <a:lnTo>
                    <a:pt x="30863" y="4625"/>
                  </a:lnTo>
                  <a:lnTo>
                    <a:pt x="30696" y="4813"/>
                  </a:lnTo>
                  <a:lnTo>
                    <a:pt x="30633" y="4834"/>
                  </a:lnTo>
                  <a:lnTo>
                    <a:pt x="30445" y="5043"/>
                  </a:lnTo>
                  <a:lnTo>
                    <a:pt x="30424" y="5127"/>
                  </a:lnTo>
                  <a:lnTo>
                    <a:pt x="30340" y="5169"/>
                  </a:lnTo>
                  <a:lnTo>
                    <a:pt x="30235" y="5148"/>
                  </a:lnTo>
                  <a:lnTo>
                    <a:pt x="30173" y="5148"/>
                  </a:lnTo>
                  <a:lnTo>
                    <a:pt x="30131" y="5190"/>
                  </a:lnTo>
                  <a:lnTo>
                    <a:pt x="30068" y="5190"/>
                  </a:lnTo>
                  <a:lnTo>
                    <a:pt x="29942" y="5336"/>
                  </a:lnTo>
                  <a:lnTo>
                    <a:pt x="28269" y="5294"/>
                  </a:lnTo>
                  <a:lnTo>
                    <a:pt x="28059" y="5336"/>
                  </a:lnTo>
                  <a:lnTo>
                    <a:pt x="27955" y="5441"/>
                  </a:lnTo>
                  <a:lnTo>
                    <a:pt x="27829" y="5483"/>
                  </a:lnTo>
                  <a:lnTo>
                    <a:pt x="27704" y="5566"/>
                  </a:lnTo>
                  <a:lnTo>
                    <a:pt x="27453" y="5817"/>
                  </a:lnTo>
                  <a:lnTo>
                    <a:pt x="27285" y="5859"/>
                  </a:lnTo>
                  <a:lnTo>
                    <a:pt x="27181" y="5922"/>
                  </a:lnTo>
                  <a:lnTo>
                    <a:pt x="26699" y="6299"/>
                  </a:lnTo>
                  <a:lnTo>
                    <a:pt x="25611" y="6612"/>
                  </a:lnTo>
                  <a:lnTo>
                    <a:pt x="25569" y="6864"/>
                  </a:lnTo>
                  <a:lnTo>
                    <a:pt x="25318" y="6968"/>
                  </a:lnTo>
                  <a:lnTo>
                    <a:pt x="23331" y="7491"/>
                  </a:lnTo>
                  <a:lnTo>
                    <a:pt x="23247" y="7324"/>
                  </a:lnTo>
                  <a:lnTo>
                    <a:pt x="23351" y="7177"/>
                  </a:lnTo>
                  <a:lnTo>
                    <a:pt x="23561" y="7073"/>
                  </a:lnTo>
                  <a:lnTo>
                    <a:pt x="23665" y="6947"/>
                  </a:lnTo>
                  <a:lnTo>
                    <a:pt x="23728" y="6822"/>
                  </a:lnTo>
                  <a:lnTo>
                    <a:pt x="23770" y="6696"/>
                  </a:lnTo>
                  <a:lnTo>
                    <a:pt x="23833" y="5922"/>
                  </a:lnTo>
                  <a:lnTo>
                    <a:pt x="23456" y="4143"/>
                  </a:lnTo>
                  <a:lnTo>
                    <a:pt x="23100" y="3871"/>
                  </a:lnTo>
                  <a:lnTo>
                    <a:pt x="22954" y="3683"/>
                  </a:lnTo>
                  <a:lnTo>
                    <a:pt x="20652" y="2616"/>
                  </a:lnTo>
                  <a:lnTo>
                    <a:pt x="20548" y="2553"/>
                  </a:lnTo>
                  <a:lnTo>
                    <a:pt x="20422" y="2511"/>
                  </a:lnTo>
                  <a:lnTo>
                    <a:pt x="20380" y="2449"/>
                  </a:lnTo>
                  <a:lnTo>
                    <a:pt x="20087" y="2449"/>
                  </a:lnTo>
                  <a:lnTo>
                    <a:pt x="20066" y="2344"/>
                  </a:lnTo>
                  <a:lnTo>
                    <a:pt x="19983" y="2302"/>
                  </a:lnTo>
                  <a:lnTo>
                    <a:pt x="19899" y="2344"/>
                  </a:lnTo>
                  <a:lnTo>
                    <a:pt x="19711" y="2344"/>
                  </a:lnTo>
                  <a:lnTo>
                    <a:pt x="19606" y="2323"/>
                  </a:lnTo>
                  <a:lnTo>
                    <a:pt x="19543" y="2239"/>
                  </a:lnTo>
                  <a:lnTo>
                    <a:pt x="19439" y="2198"/>
                  </a:lnTo>
                  <a:lnTo>
                    <a:pt x="19230" y="2135"/>
                  </a:lnTo>
                  <a:lnTo>
                    <a:pt x="19167" y="2009"/>
                  </a:lnTo>
                  <a:lnTo>
                    <a:pt x="19083" y="2009"/>
                  </a:lnTo>
                  <a:lnTo>
                    <a:pt x="18958" y="1905"/>
                  </a:lnTo>
                  <a:lnTo>
                    <a:pt x="18853" y="1905"/>
                  </a:lnTo>
                  <a:lnTo>
                    <a:pt x="18769" y="1884"/>
                  </a:lnTo>
                  <a:lnTo>
                    <a:pt x="18644" y="1905"/>
                  </a:lnTo>
                  <a:lnTo>
                    <a:pt x="18623" y="1926"/>
                  </a:lnTo>
                  <a:lnTo>
                    <a:pt x="18560" y="1842"/>
                  </a:lnTo>
                  <a:lnTo>
                    <a:pt x="18434" y="1821"/>
                  </a:lnTo>
                  <a:lnTo>
                    <a:pt x="18414" y="1800"/>
                  </a:lnTo>
                  <a:lnTo>
                    <a:pt x="18309" y="1737"/>
                  </a:lnTo>
                  <a:lnTo>
                    <a:pt x="18288" y="1716"/>
                  </a:lnTo>
                  <a:lnTo>
                    <a:pt x="18204" y="1633"/>
                  </a:lnTo>
                  <a:lnTo>
                    <a:pt x="18204" y="1612"/>
                  </a:lnTo>
                  <a:lnTo>
                    <a:pt x="18079" y="1507"/>
                  </a:lnTo>
                  <a:lnTo>
                    <a:pt x="17932" y="1507"/>
                  </a:lnTo>
                  <a:lnTo>
                    <a:pt x="17807" y="148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559;p31">
              <a:extLst>
                <a:ext uri="{FF2B5EF4-FFF2-40B4-BE49-F238E27FC236}">
                  <a16:creationId xmlns:a16="http://schemas.microsoft.com/office/drawing/2014/main" id="{4AA3F468-D76B-442B-82F7-CB05436FC8AF}"/>
                </a:ext>
              </a:extLst>
            </p:cNvPr>
            <p:cNvSpPr/>
            <p:nvPr/>
          </p:nvSpPr>
          <p:spPr>
            <a:xfrm>
              <a:off x="2687487" y="3012343"/>
              <a:ext cx="370500" cy="3705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0;p31">
              <a:extLst>
                <a:ext uri="{FF2B5EF4-FFF2-40B4-BE49-F238E27FC236}">
                  <a16:creationId xmlns:a16="http://schemas.microsoft.com/office/drawing/2014/main" id="{680D5075-6AD9-470F-86C5-4F4A9741B6C2}"/>
                </a:ext>
              </a:extLst>
            </p:cNvPr>
            <p:cNvSpPr/>
            <p:nvPr/>
          </p:nvSpPr>
          <p:spPr>
            <a:xfrm>
              <a:off x="3204233" y="3093372"/>
              <a:ext cx="289500" cy="2895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1;p31">
              <a:extLst>
                <a:ext uri="{FF2B5EF4-FFF2-40B4-BE49-F238E27FC236}">
                  <a16:creationId xmlns:a16="http://schemas.microsoft.com/office/drawing/2014/main" id="{00B57CEE-80EC-4679-A95C-066F8B2CFB30}"/>
                </a:ext>
              </a:extLst>
            </p:cNvPr>
            <p:cNvSpPr/>
            <p:nvPr/>
          </p:nvSpPr>
          <p:spPr>
            <a:xfrm>
              <a:off x="3374347" y="3280086"/>
              <a:ext cx="170400" cy="1704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2;p31">
              <a:extLst>
                <a:ext uri="{FF2B5EF4-FFF2-40B4-BE49-F238E27FC236}">
                  <a16:creationId xmlns:a16="http://schemas.microsoft.com/office/drawing/2014/main" id="{0D154277-0DE4-49FC-9E73-3F40A4728B69}"/>
                </a:ext>
              </a:extLst>
            </p:cNvPr>
            <p:cNvSpPr/>
            <p:nvPr/>
          </p:nvSpPr>
          <p:spPr>
            <a:xfrm>
              <a:off x="5573275" y="2226431"/>
              <a:ext cx="265500" cy="2655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3;p31">
              <a:extLst>
                <a:ext uri="{FF2B5EF4-FFF2-40B4-BE49-F238E27FC236}">
                  <a16:creationId xmlns:a16="http://schemas.microsoft.com/office/drawing/2014/main" id="{4D4EBE7D-1532-477A-8258-E256681380D3}"/>
                </a:ext>
              </a:extLst>
            </p:cNvPr>
            <p:cNvSpPr/>
            <p:nvPr/>
          </p:nvSpPr>
          <p:spPr>
            <a:xfrm>
              <a:off x="5208126" y="2276225"/>
              <a:ext cx="265500" cy="2655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64;p31">
              <a:extLst>
                <a:ext uri="{FF2B5EF4-FFF2-40B4-BE49-F238E27FC236}">
                  <a16:creationId xmlns:a16="http://schemas.microsoft.com/office/drawing/2014/main" id="{AFF1C749-12A0-4AEA-8CE5-1E37EEBC6A86}"/>
                </a:ext>
              </a:extLst>
            </p:cNvPr>
            <p:cNvSpPr/>
            <p:nvPr/>
          </p:nvSpPr>
          <p:spPr>
            <a:xfrm>
              <a:off x="5008955" y="2944297"/>
              <a:ext cx="289500" cy="2895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65;p31">
              <a:extLst>
                <a:ext uri="{FF2B5EF4-FFF2-40B4-BE49-F238E27FC236}">
                  <a16:creationId xmlns:a16="http://schemas.microsoft.com/office/drawing/2014/main" id="{75CA19A4-9B9D-4BA9-B85C-4FB51F6A40F0}"/>
                </a:ext>
              </a:extLst>
            </p:cNvPr>
            <p:cNvSpPr/>
            <p:nvPr/>
          </p:nvSpPr>
          <p:spPr>
            <a:xfrm>
              <a:off x="4552519" y="3421473"/>
              <a:ext cx="370500" cy="370500"/>
            </a:xfrm>
            <a:prstGeom prst="ellipse">
              <a:avLst/>
            </a:prstGeom>
            <a:solidFill>
              <a:srgbClr val="FFC0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6;p31">
              <a:extLst>
                <a:ext uri="{FF2B5EF4-FFF2-40B4-BE49-F238E27FC236}">
                  <a16:creationId xmlns:a16="http://schemas.microsoft.com/office/drawing/2014/main" id="{3478CACC-7C78-45D5-A7B8-7C3A7F625C4F}"/>
                </a:ext>
              </a:extLst>
            </p:cNvPr>
            <p:cNvSpPr/>
            <p:nvPr/>
          </p:nvSpPr>
          <p:spPr>
            <a:xfrm>
              <a:off x="4346355" y="3521691"/>
              <a:ext cx="244800" cy="244800"/>
            </a:xfrm>
            <a:prstGeom prst="ellipse">
              <a:avLst/>
            </a:prstGeom>
            <a:solidFill>
              <a:srgbClr val="FFC0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67;p31">
              <a:extLst>
                <a:ext uri="{FF2B5EF4-FFF2-40B4-BE49-F238E27FC236}">
                  <a16:creationId xmlns:a16="http://schemas.microsoft.com/office/drawing/2014/main" id="{E4168560-ABD5-44DA-82E0-EFE5871E6ADC}"/>
                </a:ext>
              </a:extLst>
            </p:cNvPr>
            <p:cNvSpPr/>
            <p:nvPr/>
          </p:nvSpPr>
          <p:spPr>
            <a:xfrm>
              <a:off x="4466764" y="3170393"/>
              <a:ext cx="297300" cy="297300"/>
            </a:xfrm>
            <a:prstGeom prst="ellipse">
              <a:avLst/>
            </a:prstGeom>
            <a:solidFill>
              <a:srgbClr val="FFC0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68;p31">
              <a:extLst>
                <a:ext uri="{FF2B5EF4-FFF2-40B4-BE49-F238E27FC236}">
                  <a16:creationId xmlns:a16="http://schemas.microsoft.com/office/drawing/2014/main" id="{589B8C47-F9C3-4B33-87F6-5DD7FDF5ECF8}"/>
                </a:ext>
              </a:extLst>
            </p:cNvPr>
            <p:cNvSpPr/>
            <p:nvPr/>
          </p:nvSpPr>
          <p:spPr>
            <a:xfrm>
              <a:off x="4466764" y="3233909"/>
              <a:ext cx="170400" cy="170400"/>
            </a:xfrm>
            <a:prstGeom prst="ellipse">
              <a:avLst/>
            </a:prstGeom>
            <a:solidFill>
              <a:srgbClr val="FFC0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4569;p31">
              <a:extLst>
                <a:ext uri="{FF2B5EF4-FFF2-40B4-BE49-F238E27FC236}">
                  <a16:creationId xmlns:a16="http://schemas.microsoft.com/office/drawing/2014/main" id="{A4FE8E48-4519-4D1D-A07E-8FD71BA3C59A}"/>
                </a:ext>
              </a:extLst>
            </p:cNvPr>
            <p:cNvCxnSpPr>
              <a:stCxn id="49" idx="4"/>
              <a:endCxn id="60" idx="1"/>
            </p:cNvCxnSpPr>
            <p:nvPr/>
          </p:nvCxnSpPr>
          <p:spPr>
            <a:xfrm rot="16200000" flipH="1">
              <a:off x="4848746" y="3680996"/>
              <a:ext cx="381152" cy="603107"/>
            </a:xfrm>
            <a:prstGeom prst="curvedConnector2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Google Shape;4571;p31">
              <a:extLst>
                <a:ext uri="{FF2B5EF4-FFF2-40B4-BE49-F238E27FC236}">
                  <a16:creationId xmlns:a16="http://schemas.microsoft.com/office/drawing/2014/main" id="{BA2EF470-454F-4CE9-8A52-D12420D7DB07}"/>
                </a:ext>
              </a:extLst>
            </p:cNvPr>
            <p:cNvCxnSpPr>
              <a:stCxn id="51" idx="0"/>
              <a:endCxn id="59" idx="1"/>
            </p:cNvCxnSpPr>
            <p:nvPr/>
          </p:nvCxnSpPr>
          <p:spPr>
            <a:xfrm rot="5400000" flipH="1" flipV="1">
              <a:off x="4468259" y="1873286"/>
              <a:ext cx="1444262" cy="1149951"/>
            </a:xfrm>
            <a:prstGeom prst="curvedConnector2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Google Shape;4573;p31">
              <a:extLst>
                <a:ext uri="{FF2B5EF4-FFF2-40B4-BE49-F238E27FC236}">
                  <a16:creationId xmlns:a16="http://schemas.microsoft.com/office/drawing/2014/main" id="{E1AB77FC-ECB2-4BC1-869D-560B0C70BA7E}"/>
                </a:ext>
              </a:extLst>
            </p:cNvPr>
            <p:cNvCxnSpPr>
              <a:cxnSpLocks/>
              <a:stCxn id="50" idx="4"/>
              <a:endCxn id="58" idx="3"/>
            </p:cNvCxnSpPr>
            <p:nvPr/>
          </p:nvCxnSpPr>
          <p:spPr>
            <a:xfrm rot="5400000">
              <a:off x="3808649" y="3513019"/>
              <a:ext cx="406635" cy="913578"/>
            </a:xfrm>
            <a:prstGeom prst="curvedConnector2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4575;p31">
              <a:extLst>
                <a:ext uri="{FF2B5EF4-FFF2-40B4-BE49-F238E27FC236}">
                  <a16:creationId xmlns:a16="http://schemas.microsoft.com/office/drawing/2014/main" id="{64AF1605-B333-4004-B770-8D29686520F1}"/>
                </a:ext>
              </a:extLst>
            </p:cNvPr>
            <p:cNvCxnSpPr>
              <a:cxnSpLocks/>
              <a:stCxn id="52" idx="2"/>
              <a:endCxn id="57" idx="2"/>
            </p:cNvCxnSpPr>
            <p:nvPr/>
          </p:nvCxnSpPr>
          <p:spPr>
            <a:xfrm rot="10800000">
              <a:off x="2628422" y="2159729"/>
              <a:ext cx="1838342" cy="1159381"/>
            </a:xfrm>
            <a:prstGeom prst="curvedConnector2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4576;p31">
              <a:extLst>
                <a:ext uri="{FF2B5EF4-FFF2-40B4-BE49-F238E27FC236}">
                  <a16:creationId xmlns:a16="http://schemas.microsoft.com/office/drawing/2014/main" id="{CD8A4D31-1224-4F4C-B188-8CA0E113BA86}"/>
                </a:ext>
              </a:extLst>
            </p:cNvPr>
            <p:cNvSpPr/>
            <p:nvPr/>
          </p:nvSpPr>
          <p:spPr>
            <a:xfrm>
              <a:off x="1840921" y="1558229"/>
              <a:ext cx="1575000" cy="601500"/>
            </a:xfrm>
            <a:prstGeom prst="roundRect">
              <a:avLst>
                <a:gd name="adj" fmla="val 50000"/>
              </a:avLst>
            </a:prstGeom>
            <a:solidFill>
              <a:srgbClr val="F7AD2B"/>
            </a:solidFill>
            <a:ln w="9525" cap="flat" cmpd="sng">
              <a:solidFill>
                <a:srgbClr val="F7AD2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Fort Worth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105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</p:txBody>
        </p:sp>
        <p:sp>
          <p:nvSpPr>
            <p:cNvPr id="58" name="Google Shape;4574;p31">
              <a:extLst>
                <a:ext uri="{FF2B5EF4-FFF2-40B4-BE49-F238E27FC236}">
                  <a16:creationId xmlns:a16="http://schemas.microsoft.com/office/drawing/2014/main" id="{A7C2BCBD-3D5B-4100-92A4-84465A73B487}"/>
                </a:ext>
              </a:extLst>
            </p:cNvPr>
            <p:cNvSpPr/>
            <p:nvPr/>
          </p:nvSpPr>
          <p:spPr>
            <a:xfrm>
              <a:off x="1980177" y="3872376"/>
              <a:ext cx="1575000" cy="601500"/>
            </a:xfrm>
            <a:prstGeom prst="roundRect">
              <a:avLst>
                <a:gd name="adj" fmla="val 50000"/>
              </a:avLst>
            </a:prstGeom>
            <a:solidFill>
              <a:srgbClr val="F7AD2B"/>
            </a:solidFill>
            <a:ln w="9525" cap="flat" cmpd="sng">
              <a:solidFill>
                <a:srgbClr val="F7AD2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San Antonio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144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</p:txBody>
        </p:sp>
        <p:sp>
          <p:nvSpPr>
            <p:cNvPr id="59" name="Google Shape;4572;p31">
              <a:extLst>
                <a:ext uri="{FF2B5EF4-FFF2-40B4-BE49-F238E27FC236}">
                  <a16:creationId xmlns:a16="http://schemas.microsoft.com/office/drawing/2014/main" id="{9E305654-D867-4483-B98C-9C801E44769E}"/>
                </a:ext>
              </a:extLst>
            </p:cNvPr>
            <p:cNvSpPr/>
            <p:nvPr/>
          </p:nvSpPr>
          <p:spPr>
            <a:xfrm>
              <a:off x="5765365" y="1425380"/>
              <a:ext cx="1575000" cy="601500"/>
            </a:xfrm>
            <a:prstGeom prst="roundRect">
              <a:avLst>
                <a:gd name="adj" fmla="val 50000"/>
              </a:avLst>
            </a:prstGeom>
            <a:solidFill>
              <a:srgbClr val="F7AD2B"/>
            </a:solidFill>
            <a:ln w="9525" cap="flat" cmpd="sng">
              <a:solidFill>
                <a:srgbClr val="F7AD2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Dallas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198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</p:txBody>
        </p:sp>
        <p:sp>
          <p:nvSpPr>
            <p:cNvPr id="60" name="Google Shape;4570;p31">
              <a:extLst>
                <a:ext uri="{FF2B5EF4-FFF2-40B4-BE49-F238E27FC236}">
                  <a16:creationId xmlns:a16="http://schemas.microsoft.com/office/drawing/2014/main" id="{70EBA4DC-DD30-4BAE-8B8C-0438DDEA5FCE}"/>
                </a:ext>
              </a:extLst>
            </p:cNvPr>
            <p:cNvSpPr/>
            <p:nvPr/>
          </p:nvSpPr>
          <p:spPr>
            <a:xfrm>
              <a:off x="5340876" y="3872376"/>
              <a:ext cx="1575000" cy="601500"/>
            </a:xfrm>
            <a:prstGeom prst="roundRect">
              <a:avLst>
                <a:gd name="adj" fmla="val 50000"/>
              </a:avLst>
            </a:prstGeom>
            <a:solidFill>
              <a:srgbClr val="F7AD2B"/>
            </a:solidFill>
            <a:ln w="9525" cap="flat" cmpd="sng">
              <a:solidFill>
                <a:srgbClr val="F7AD2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Houston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245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</p:txBody>
        </p:sp>
      </p:grp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7AE82DC0-4092-49C8-B407-783D10B7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889191"/>
              </p:ext>
            </p:extLst>
          </p:nvPr>
        </p:nvGraphicFramePr>
        <p:xfrm>
          <a:off x="7709083" y="2106939"/>
          <a:ext cx="3871128" cy="417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E1A16E73-9B7F-4AD7-B245-927F1EF1421C}"/>
              </a:ext>
            </a:extLst>
          </p:cNvPr>
          <p:cNvSpPr txBox="1"/>
          <p:nvPr/>
        </p:nvSpPr>
        <p:spPr>
          <a:xfrm>
            <a:off x="681319" y="408639"/>
            <a:ext cx="839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TEXAS </a:t>
            </a:r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memiliki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EMPAT KOTA </a:t>
            </a:r>
          </a:p>
          <a:p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angka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KECELAKAAN TERTINGGI</a:t>
            </a:r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17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A82CC2F-F53A-4ED8-835E-35C7B044B8B5}"/>
              </a:ext>
            </a:extLst>
          </p:cNvPr>
          <p:cNvSpPr txBox="1"/>
          <p:nvPr/>
        </p:nvSpPr>
        <p:spPr>
          <a:xfrm>
            <a:off x="681320" y="408639"/>
            <a:ext cx="10505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Kecelakaan</a:t>
            </a:r>
            <a:r>
              <a:rPr lang="en-US" sz="3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Tunggal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paling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di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MILEPOINT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0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Korban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Paling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banyak</a:t>
            </a:r>
            <a:endParaRPr lang="en-US" sz="3200" b="1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A09548-2E7D-4A80-8B55-DA0DC31DD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287516"/>
              </p:ext>
            </p:extLst>
          </p:nvPr>
        </p:nvGraphicFramePr>
        <p:xfrm>
          <a:off x="5698618" y="1688377"/>
          <a:ext cx="4857750" cy="432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269D12-5920-4F83-8E87-80AE72C97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81285"/>
              </p:ext>
            </p:extLst>
          </p:nvPr>
        </p:nvGraphicFramePr>
        <p:xfrm>
          <a:off x="1206500" y="1688377"/>
          <a:ext cx="4061883" cy="50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9185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BBE326F-BE68-4CC2-BAA1-48E34D593884}"/>
              </a:ext>
            </a:extLst>
          </p:cNvPr>
          <p:cNvSpPr txBox="1"/>
          <p:nvPr/>
        </p:nvSpPr>
        <p:spPr>
          <a:xfrm>
            <a:off x="681319" y="408639"/>
            <a:ext cx="1048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paling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pada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hari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MINGGU</a:t>
            </a:r>
          </a:p>
        </p:txBody>
      </p:sp>
      <p:graphicFrame>
        <p:nvGraphicFramePr>
          <p:cNvPr id="4" name="Chart 3" title="Diagram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482695"/>
              </p:ext>
            </p:extLst>
          </p:nvPr>
        </p:nvGraphicFramePr>
        <p:xfrm>
          <a:off x="981075" y="2157413"/>
          <a:ext cx="9677400" cy="391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90008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BA399F9-EB29-4FE4-95AD-2B91D53D3AA8}"/>
              </a:ext>
            </a:extLst>
          </p:cNvPr>
          <p:cNvSpPr txBox="1"/>
          <p:nvPr/>
        </p:nvSpPr>
        <p:spPr>
          <a:xfrm>
            <a:off x="681319" y="408639"/>
            <a:ext cx="11060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paling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pada </a:t>
            </a:r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JAM 13:00</a:t>
            </a:r>
          </a:p>
        </p:txBody>
      </p:sp>
      <p:graphicFrame>
        <p:nvGraphicFramePr>
          <p:cNvPr id="4" name="Chart 3" title="Diagram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794194"/>
              </p:ext>
            </p:extLst>
          </p:nvPr>
        </p:nvGraphicFramePr>
        <p:xfrm>
          <a:off x="1542221" y="1814482"/>
          <a:ext cx="8767970" cy="463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31006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681319" y="408639"/>
            <a:ext cx="110070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Terdapat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73%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pengendara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TIDAK MABUK</a:t>
            </a:r>
          </a:p>
          <a:p>
            <a:r>
              <a:rPr lang="en-US" sz="43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pada </a:t>
            </a:r>
            <a:r>
              <a:rPr lang="en-US" sz="43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keseluruhan</a:t>
            </a:r>
            <a:r>
              <a:rPr lang="en-US" sz="43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3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kecelakaan</a:t>
            </a:r>
            <a:endParaRPr lang="en-US" sz="4300" b="1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0" name="Chart 39" title="Diagram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454554"/>
              </p:ext>
            </p:extLst>
          </p:nvPr>
        </p:nvGraphicFramePr>
        <p:xfrm>
          <a:off x="2358887" y="2130287"/>
          <a:ext cx="6533954" cy="3890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8828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027E67-6BA5-BCE3-8A1F-D0E74430B5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223787"/>
              </p:ext>
            </p:extLst>
          </p:nvPr>
        </p:nvGraphicFramePr>
        <p:xfrm>
          <a:off x="1771490" y="2305877"/>
          <a:ext cx="8879764" cy="381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58F44D-DB6F-4006-874B-E5F725358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1" r="81110"/>
          <a:stretch/>
        </p:blipFill>
        <p:spPr>
          <a:xfrm>
            <a:off x="2809744" y="6033919"/>
            <a:ext cx="831660" cy="7179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2E02256-C048-43D4-BF3C-90120C897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6" r="27434" b="76771"/>
          <a:stretch/>
        </p:blipFill>
        <p:spPr>
          <a:xfrm>
            <a:off x="6590203" y="6140036"/>
            <a:ext cx="831660" cy="7179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3911145-7A9A-4577-9EFF-B3096BB4B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t="39370" r="50000" b="38266"/>
          <a:stretch/>
        </p:blipFill>
        <p:spPr>
          <a:xfrm>
            <a:off x="4483818" y="6072474"/>
            <a:ext cx="1187761" cy="6912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9725093-1FB0-4493-98CB-C2EDFEE2B566}"/>
              </a:ext>
            </a:extLst>
          </p:cNvPr>
          <p:cNvSpPr txBox="1"/>
          <p:nvPr/>
        </p:nvSpPr>
        <p:spPr>
          <a:xfrm>
            <a:off x="681319" y="408639"/>
            <a:ext cx="11060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oleh </a:t>
            </a:r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</a:rPr>
              <a:t>PENGEMUDI MABUK</a:t>
            </a:r>
          </a:p>
          <a:p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lebih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pada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cuaca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CERAH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di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MALAM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hari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TANPA PENCAHAYAAN</a:t>
            </a:r>
          </a:p>
        </p:txBody>
      </p:sp>
    </p:spTree>
    <p:extLst>
      <p:ext uri="{BB962C8B-B14F-4D97-AF65-F5344CB8AC3E}">
        <p14:creationId xmlns:p14="http://schemas.microsoft.com/office/powerpoint/2010/main" val="428148633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12D9B2-7E32-28EA-8EC2-BB88C1BF9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717300"/>
              </p:ext>
            </p:extLst>
          </p:nvPr>
        </p:nvGraphicFramePr>
        <p:xfrm>
          <a:off x="834887" y="1775791"/>
          <a:ext cx="10323443" cy="427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A8DD020C-8560-401D-BF8C-B5177253AA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1" r="81110"/>
          <a:stretch/>
        </p:blipFill>
        <p:spPr>
          <a:xfrm>
            <a:off x="1996530" y="5948244"/>
            <a:ext cx="831660" cy="7179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206342E-2873-456B-9A0B-181C15D59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6" r="27434" b="76771"/>
          <a:stretch/>
        </p:blipFill>
        <p:spPr>
          <a:xfrm>
            <a:off x="6934280" y="5974996"/>
            <a:ext cx="831660" cy="7179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DC0F6B-B4C6-40A6-9C11-C54CC48CB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t="39370" r="50000" b="38266"/>
          <a:stretch/>
        </p:blipFill>
        <p:spPr>
          <a:xfrm>
            <a:off x="4343178" y="5974996"/>
            <a:ext cx="1187761" cy="6912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26F21C4-D759-4FD0-90CC-1ADFE50CD12F}"/>
              </a:ext>
            </a:extLst>
          </p:cNvPr>
          <p:cNvSpPr txBox="1"/>
          <p:nvPr/>
        </p:nvSpPr>
        <p:spPr>
          <a:xfrm>
            <a:off x="681319" y="408639"/>
            <a:ext cx="11060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KORBAN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lebih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pada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cuaca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CERAH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saat</a:t>
            </a:r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SIANG</a:t>
            </a:r>
          </a:p>
        </p:txBody>
      </p:sp>
    </p:spTree>
    <p:extLst>
      <p:ext uri="{BB962C8B-B14F-4D97-AF65-F5344CB8AC3E}">
        <p14:creationId xmlns:p14="http://schemas.microsoft.com/office/powerpoint/2010/main" val="39202824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35ED3-6658-426E-B2C1-DB3B1AE66D99}"/>
              </a:ext>
            </a:extLst>
          </p:cNvPr>
          <p:cNvSpPr txBox="1"/>
          <p:nvPr/>
        </p:nvSpPr>
        <p:spPr>
          <a:xfrm>
            <a:off x="681319" y="408639"/>
            <a:ext cx="1106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KECELAKAAN TUNGGAL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memiliki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angka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tertinggi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kondisi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CERAH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SIANG</a:t>
            </a:r>
            <a:r>
              <a:rPr lang="en-US" sz="3200" b="1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hari</a:t>
            </a:r>
            <a:endParaRPr lang="en-US" sz="3200" b="1" dirty="0">
              <a:solidFill>
                <a:schemeClr val="tx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9E3C44-868F-4C20-B824-228EACB56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286402"/>
              </p:ext>
            </p:extLst>
          </p:nvPr>
        </p:nvGraphicFramePr>
        <p:xfrm>
          <a:off x="827093" y="2214563"/>
          <a:ext cx="9456594" cy="423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582960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8BFDC10-A574-4E63-B416-A6B3AAA18F57}"/>
              </a:ext>
            </a:extLst>
          </p:cNvPr>
          <p:cNvSpPr txBox="1"/>
          <p:nvPr/>
        </p:nvSpPr>
        <p:spPr>
          <a:xfrm>
            <a:off x="681319" y="408639"/>
            <a:ext cx="11060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Kecelakaan</a:t>
            </a:r>
            <a:r>
              <a:rPr lang="en-US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tunggal</a:t>
            </a:r>
            <a:r>
              <a:rPr lang="en-US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paling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JALANAN TANPA PERSIMPANGAN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1E96DA-5816-4DBE-A0CD-505C7D8EC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25041"/>
              </p:ext>
            </p:extLst>
          </p:nvPr>
        </p:nvGraphicFramePr>
        <p:xfrm>
          <a:off x="796691" y="1600157"/>
          <a:ext cx="10829362" cy="4649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95616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56797-47EE-C97F-5B65-C75C7AB4305A}"/>
              </a:ext>
            </a:extLst>
          </p:cNvPr>
          <p:cNvSpPr txBox="1"/>
          <p:nvPr/>
        </p:nvSpPr>
        <p:spPr>
          <a:xfrm>
            <a:off x="681319" y="2513696"/>
            <a:ext cx="7953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pencahayaan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Cuaca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pengemudi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mabuk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tabrakan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manner of collision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persimpangan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intersection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7039CC-05E5-4DFD-87F4-66716068CD59}"/>
              </a:ext>
            </a:extLst>
          </p:cNvPr>
          <p:cNvSpPr txBox="1"/>
          <p:nvPr/>
        </p:nvSpPr>
        <p:spPr>
          <a:xfrm>
            <a:off x="681319" y="408639"/>
            <a:ext cx="1106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Kondisi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tertinggi</a:t>
            </a:r>
            <a:endParaRPr lang="en-US" sz="3600" b="1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50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816767" y="721458"/>
            <a:ext cx="5260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 "/>
              </a:rPr>
              <a:t>Tim</a:t>
            </a:r>
            <a:r>
              <a:rPr lang="en-US" sz="4000" b="1" dirty="0">
                <a:latin typeface="Arial Black" panose="020B0A04020102020204" pitchFamily="34" charset="0"/>
              </a:rPr>
              <a:t> Data </a:t>
            </a:r>
            <a:r>
              <a:rPr lang="en-US" sz="4000" b="1" dirty="0" err="1">
                <a:latin typeface="Arial Black" panose="020B0A04020102020204" pitchFamily="34" charset="0"/>
              </a:rPr>
              <a:t>Analis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E91F7-67E9-4E6A-ADFB-8F24EB765DDB}"/>
              </a:ext>
            </a:extLst>
          </p:cNvPr>
          <p:cNvSpPr txBox="1"/>
          <p:nvPr/>
        </p:nvSpPr>
        <p:spPr>
          <a:xfrm>
            <a:off x="816768" y="2314103"/>
            <a:ext cx="5782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Dhikri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Bisyri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Mustofa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Asep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Mulyana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M. Rizky Anugraha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B2BD-ED5F-410A-A502-4F41E3FD0EE8}"/>
              </a:ext>
            </a:extLst>
          </p:cNvPr>
          <p:cNvSpPr txBox="1"/>
          <p:nvPr/>
        </p:nvSpPr>
        <p:spPr>
          <a:xfrm>
            <a:off x="6217029" y="2314102"/>
            <a:ext cx="5782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Ketua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7139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681319" y="1859340"/>
            <a:ext cx="9126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Berdasarkan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temuan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ada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kami,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merekomendasikan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NHTSA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melakukan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beberapa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hal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berikut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7345-882F-458D-AADF-665CB49D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1" y="4311108"/>
            <a:ext cx="3974675" cy="9327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989720-B5BB-4790-AA8A-0722F0043074}"/>
              </a:ext>
            </a:extLst>
          </p:cNvPr>
          <p:cNvSpPr txBox="1"/>
          <p:nvPr/>
        </p:nvSpPr>
        <p:spPr>
          <a:xfrm>
            <a:off x="681319" y="408639"/>
            <a:ext cx="1106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Rekomendasi</a:t>
            </a:r>
            <a:endParaRPr lang="en-US" sz="3600" b="1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A8FF8-E597-406B-A61B-8D4D0930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1169"/>
            <a:ext cx="3807032" cy="9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54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822725" y="1452517"/>
            <a:ext cx="9126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Memberikan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iklan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layanan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masyarakat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agar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berkendara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keadaan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mabuk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02ABCF-1290-400B-B961-5A788DD14CBE}"/>
              </a:ext>
            </a:extLst>
          </p:cNvPr>
          <p:cNvSpPr txBox="1"/>
          <p:nvPr/>
        </p:nvSpPr>
        <p:spPr>
          <a:xfrm>
            <a:off x="822725" y="2758606"/>
            <a:ext cx="9126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Memberikan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hukuman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tegas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kepada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pengemudi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apabila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berkendara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keadaan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mabuk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AB4FE-9C01-46C7-9F35-FEB44EAC2610}"/>
              </a:ext>
            </a:extLst>
          </p:cNvPr>
          <p:cNvSpPr txBox="1"/>
          <p:nvPr/>
        </p:nvSpPr>
        <p:spPr>
          <a:xfrm>
            <a:off x="822725" y="4646589"/>
            <a:ext cx="9126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Selalu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melihat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prakiraan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cuaca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keramaian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lalu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lintas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sebelum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berkendara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076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968499" y="1119066"/>
            <a:ext cx="9126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posko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posko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keamanan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daerah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rawan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kecelakaan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5B38A-B59B-48F5-9D28-63C5147F8774}"/>
              </a:ext>
            </a:extLst>
          </p:cNvPr>
          <p:cNvSpPr txBox="1"/>
          <p:nvPr/>
        </p:nvSpPr>
        <p:spPr>
          <a:xfrm>
            <a:off x="968499" y="2351782"/>
            <a:ext cx="9126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5.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gerbang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tol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melakukan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pembangunan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jalan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tambahan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452593-D018-415F-BDFE-46BB07DD18AB}"/>
              </a:ext>
            </a:extLst>
          </p:cNvPr>
          <p:cNvSpPr txBox="1"/>
          <p:nvPr/>
        </p:nvSpPr>
        <p:spPr>
          <a:xfrm>
            <a:off x="968499" y="3584498"/>
            <a:ext cx="9126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6.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Otomatisasi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gerbang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tol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Contohnya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deteksi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plat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nomor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sudah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diterapkan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beberapa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negara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sehingga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kendaraan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perlu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berhenti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melakukan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check in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saat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memasuki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keluar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jalan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tol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28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autoRev="1" fill="remov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autoRev="1" fill="remov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1140777" y="1344353"/>
            <a:ext cx="9126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7. Texas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menjadi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negara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bagian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kota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angka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kecelakaan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relatif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tinggi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dibandingkan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negara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bagian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lain,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sehingga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perlu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prioritas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tinggi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membangun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sarana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edukasi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berkendara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bagi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masyarakat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di negara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bagian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Texas.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877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1043842" y="588483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Arial Black" panose="020B0A04020102020204" pitchFamily="34" charset="0"/>
              </a:rPr>
              <a:t>Masalah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1043840" y="1813204"/>
            <a:ext cx="912886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National Highway Traffic Safety Administration (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NHTSA)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menggodok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regulasi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di Amerika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Refocus Consultant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diminta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menganalisa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dikumpulkan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9BBF-EEC8-4162-9AAB-DF4B82F1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51" y="4827058"/>
            <a:ext cx="3807033" cy="932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67EB9-A840-4796-A9F1-7494AE7129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989552"/>
            <a:ext cx="3974675" cy="9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40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864839" y="641492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Arial Black" panose="020B0A04020102020204" pitchFamily="34" charset="0"/>
              </a:rPr>
              <a:t>Tujuan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864839" y="1798917"/>
            <a:ext cx="8868784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pengerjaan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National Highway Traffic Safety Administration (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NHTSA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jalan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tol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di Amerika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2F1A-E5FE-49A9-B553-79A33730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51" y="4827058"/>
            <a:ext cx="3807033" cy="932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D4144-8ADF-4521-A855-477360A2B0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989552"/>
            <a:ext cx="3974675" cy="9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7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5F2FD43C-6A5B-9636-94C9-217657C7B28C}"/>
              </a:ext>
            </a:extLst>
          </p:cNvPr>
          <p:cNvSpPr txBox="1"/>
          <p:nvPr/>
        </p:nvSpPr>
        <p:spPr>
          <a:xfrm>
            <a:off x="332395" y="628240"/>
            <a:ext cx="36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Timeline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906779" y="1641223"/>
            <a:ext cx="2534245" cy="9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 Black" panose="020B0A04020102020204" pitchFamily="34" charset="0"/>
              </a:rPr>
              <a:t>Minggu</a:t>
            </a:r>
            <a:r>
              <a:rPr lang="en-US" sz="3200" dirty="0">
                <a:latin typeface="Arial Black" panose="020B0A04020102020204" pitchFamily="34" charset="0"/>
              </a:rPr>
              <a:t>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9C7C3-FC67-4A22-9C9F-6F9B0E44BA2C}"/>
              </a:ext>
            </a:extLst>
          </p:cNvPr>
          <p:cNvSpPr txBox="1"/>
          <p:nvPr/>
        </p:nvSpPr>
        <p:spPr>
          <a:xfrm>
            <a:off x="4597509" y="1641223"/>
            <a:ext cx="2534245" cy="9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 Black" panose="020B0A04020102020204" pitchFamily="34" charset="0"/>
              </a:rPr>
              <a:t>Minggu</a:t>
            </a:r>
            <a:r>
              <a:rPr lang="en-US" sz="3200" dirty="0">
                <a:latin typeface="Arial Black" panose="020B0A04020102020204" pitchFamily="34" charset="0"/>
              </a:rPr>
              <a:t>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E46A4-BE90-4614-B5EE-0862DD5E5EF9}"/>
              </a:ext>
            </a:extLst>
          </p:cNvPr>
          <p:cNvSpPr txBox="1"/>
          <p:nvPr/>
        </p:nvSpPr>
        <p:spPr>
          <a:xfrm>
            <a:off x="8288239" y="1641222"/>
            <a:ext cx="2534245" cy="9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 Black" panose="020B0A04020102020204" pitchFamily="34" charset="0"/>
              </a:rPr>
              <a:t>Minggu</a:t>
            </a:r>
            <a:r>
              <a:rPr lang="en-US" sz="3200" dirty="0">
                <a:latin typeface="Arial Black" panose="020B0A04020102020204" pitchFamily="34" charset="0"/>
              </a:rPr>
              <a:t>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1365F-74BF-4D22-A89F-FAD472C070B6}"/>
              </a:ext>
            </a:extLst>
          </p:cNvPr>
          <p:cNvSpPr txBox="1"/>
          <p:nvPr/>
        </p:nvSpPr>
        <p:spPr>
          <a:xfrm>
            <a:off x="906779" y="2387367"/>
            <a:ext cx="2432769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Membersihkan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PostgreSQL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953B-49BD-4E81-B1B4-4EFE1A84EFB3}"/>
              </a:ext>
            </a:extLst>
          </p:cNvPr>
          <p:cNvSpPr txBox="1"/>
          <p:nvPr/>
        </p:nvSpPr>
        <p:spPr>
          <a:xfrm>
            <a:off x="4597509" y="2383250"/>
            <a:ext cx="2757448" cy="405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</a:p>
          <a:p>
            <a:pPr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presentasi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6F0CB-483E-4CB1-820D-85D8874AEB38}"/>
              </a:ext>
            </a:extLst>
          </p:cNvPr>
          <p:cNvSpPr txBox="1"/>
          <p:nvPr/>
        </p:nvSpPr>
        <p:spPr>
          <a:xfrm>
            <a:off x="8288239" y="2445537"/>
            <a:ext cx="2534245" cy="27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dan Dashboard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di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AEA84C-F89C-48F8-86F0-983512E524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441024" y="2097658"/>
            <a:ext cx="11564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327D4-458E-40CC-A592-1B2DF8581D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131754" y="2097657"/>
            <a:ext cx="115648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69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682276" y="1326462"/>
            <a:ext cx="92701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di Amerika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dibahas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aspek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dan korban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	- Persentase kecelakaan di daerah pedesaan dan perkotaan.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	- Negara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Milepoint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3. Waktu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Persentase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	- Rata-rata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kecelakaan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jam.</a:t>
            </a: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Persentase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pengendara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mabuk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mabuk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fi-FI" sz="2000" b="1" dirty="0">
                <a:latin typeface="Arial" panose="020B0604020202020204" pitchFamily="34" charset="0"/>
                <a:cs typeface="Arial" panose="020B0604020202020204" pitchFamily="34" charset="0"/>
              </a:rPr>
              <a:t>Kondisi yang mempengaruhi kecelakaan.</a:t>
            </a:r>
          </a:p>
          <a:p>
            <a:pPr algn="just"/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ditarik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rekomendasi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kecelakaan lalu lintas di Amerika Serikat.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E01FF-591C-484F-9F9D-93B4E743B7B3}"/>
              </a:ext>
            </a:extLst>
          </p:cNvPr>
          <p:cNvSpPr txBox="1"/>
          <p:nvPr/>
        </p:nvSpPr>
        <p:spPr>
          <a:xfrm>
            <a:off x="681319" y="408639"/>
            <a:ext cx="8933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0224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B54DA-19B6-1D9E-8803-F789B8E38C8F}"/>
              </a:ext>
            </a:extLst>
          </p:cNvPr>
          <p:cNvSpPr txBox="1"/>
          <p:nvPr/>
        </p:nvSpPr>
        <p:spPr>
          <a:xfrm>
            <a:off x="3461170" y="1732078"/>
            <a:ext cx="8335066" cy="30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25.473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 KECELAKAAN  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27.699 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KORBAN</a:t>
            </a:r>
            <a:endParaRPr lang="en-US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0E26F9-3E06-4899-B316-5B897FA8D0B9}"/>
              </a:ext>
            </a:extLst>
          </p:cNvPr>
          <p:cNvGrpSpPr/>
          <p:nvPr/>
        </p:nvGrpSpPr>
        <p:grpSpPr>
          <a:xfrm>
            <a:off x="1017763" y="1818166"/>
            <a:ext cx="2096498" cy="2812818"/>
            <a:chOff x="9969608" y="1326462"/>
            <a:chExt cx="1049873" cy="14085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DD77B2-FAC7-4EB4-B459-2BDA5FFD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208" y="2108079"/>
              <a:ext cx="570672" cy="626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ED009F-FA9B-489D-9B2E-D23854C16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608" y="1326462"/>
              <a:ext cx="1049873" cy="65016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67347C-39BC-4710-828E-A3E7F669BF98}"/>
              </a:ext>
            </a:extLst>
          </p:cNvPr>
          <p:cNvSpPr txBox="1"/>
          <p:nvPr/>
        </p:nvSpPr>
        <p:spPr>
          <a:xfrm>
            <a:off x="3461170" y="4870934"/>
            <a:ext cx="1025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Amerika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8A5CA-2A94-465F-B3BC-1AEDA1789FE9}"/>
              </a:ext>
            </a:extLst>
          </p:cNvPr>
          <p:cNvSpPr txBox="1"/>
          <p:nvPr/>
        </p:nvSpPr>
        <p:spPr>
          <a:xfrm>
            <a:off x="2241008" y="1294538"/>
            <a:ext cx="893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endParaRPr lang="en-US" sz="3600" b="1" dirty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11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7B8647D8-AAEA-49FF-AA5B-90B47161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022250"/>
              </p:ext>
            </p:extLst>
          </p:nvPr>
        </p:nvGraphicFramePr>
        <p:xfrm>
          <a:off x="2479616" y="1898460"/>
          <a:ext cx="7232767" cy="441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77C443-FD3D-423F-B7DC-675D6B71B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1"/>
          <a:stretch/>
        </p:blipFill>
        <p:spPr>
          <a:xfrm>
            <a:off x="4592383" y="3257031"/>
            <a:ext cx="1070435" cy="8471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BFC1E54-8AAA-4294-863C-604808A7F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4"/>
          <a:stretch/>
        </p:blipFill>
        <p:spPr>
          <a:xfrm>
            <a:off x="6518504" y="2938375"/>
            <a:ext cx="1070435" cy="6373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473B6F-5D6E-4865-AE1E-236B22E416D6}"/>
              </a:ext>
            </a:extLst>
          </p:cNvPr>
          <p:cNvSpPr txBox="1"/>
          <p:nvPr/>
        </p:nvSpPr>
        <p:spPr>
          <a:xfrm>
            <a:off x="681319" y="408639"/>
            <a:ext cx="1106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Kecelakaan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lebih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banyak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terjadi</a:t>
            </a: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r>
              <a:rPr lang="en-US" sz="33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di area </a:t>
            </a:r>
            <a:r>
              <a:rPr lang="en-US" sz="33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perkotaan</a:t>
            </a:r>
            <a:r>
              <a:rPr lang="en-US" sz="33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3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(URBAN) </a:t>
            </a:r>
            <a:r>
              <a:rPr lang="en-US" sz="33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33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r>
              <a:rPr lang="en-US" sz="31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persentase</a:t>
            </a:r>
            <a:r>
              <a:rPr lang="en-US" sz="3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1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56%</a:t>
            </a:r>
            <a:r>
              <a:rPr lang="en-US" sz="3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3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100" b="1" dirty="0">
                <a:solidFill>
                  <a:srgbClr val="FF0000"/>
                </a:solidFill>
                <a:latin typeface="Arial Black" panose="020B0A04020102020204" pitchFamily="34" charset="0"/>
              </a:rPr>
              <a:t>TOTAL KECELAKAAN</a:t>
            </a:r>
          </a:p>
        </p:txBody>
      </p:sp>
    </p:spTree>
    <p:extLst>
      <p:ext uri="{BB962C8B-B14F-4D97-AF65-F5344CB8AC3E}">
        <p14:creationId xmlns:p14="http://schemas.microsoft.com/office/powerpoint/2010/main" val="33948881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7AE82DC0-4092-49C8-B407-783D10B7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62777"/>
              </p:ext>
            </p:extLst>
          </p:nvPr>
        </p:nvGraphicFramePr>
        <p:xfrm>
          <a:off x="7897258" y="2082677"/>
          <a:ext cx="3871128" cy="417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1F0D9101-A8FC-49EC-B17D-CC6047CE1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415111"/>
              </p:ext>
            </p:extLst>
          </p:nvPr>
        </p:nvGraphicFramePr>
        <p:xfrm>
          <a:off x="7132817" y="1647793"/>
          <a:ext cx="4065669" cy="4850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2BE84AB-E9DD-49B6-8F2A-9F56B7B7D080}"/>
              </a:ext>
            </a:extLst>
          </p:cNvPr>
          <p:cNvGrpSpPr/>
          <p:nvPr/>
        </p:nvGrpSpPr>
        <p:grpSpPr>
          <a:xfrm>
            <a:off x="1095190" y="2020908"/>
            <a:ext cx="6232168" cy="3932227"/>
            <a:chOff x="1416134" y="1983651"/>
            <a:chExt cx="6232168" cy="3932227"/>
          </a:xfrm>
        </p:grpSpPr>
        <p:grpSp>
          <p:nvGrpSpPr>
            <p:cNvPr id="61" name="Google Shape;4530;p29">
              <a:extLst>
                <a:ext uri="{FF2B5EF4-FFF2-40B4-BE49-F238E27FC236}">
                  <a16:creationId xmlns:a16="http://schemas.microsoft.com/office/drawing/2014/main" id="{1E18539A-64AB-4C12-BCC4-0BC05CBD1D19}"/>
                </a:ext>
              </a:extLst>
            </p:cNvPr>
            <p:cNvGrpSpPr/>
            <p:nvPr/>
          </p:nvGrpSpPr>
          <p:grpSpPr>
            <a:xfrm>
              <a:off x="1746758" y="1983651"/>
              <a:ext cx="5901544" cy="3564230"/>
              <a:chOff x="2369614" y="1563986"/>
              <a:chExt cx="4868113" cy="2940089"/>
            </a:xfrm>
          </p:grpSpPr>
          <p:sp>
            <p:nvSpPr>
              <p:cNvPr id="62" name="Google Shape;4531;p29">
                <a:extLst>
                  <a:ext uri="{FF2B5EF4-FFF2-40B4-BE49-F238E27FC236}">
                    <a16:creationId xmlns:a16="http://schemas.microsoft.com/office/drawing/2014/main" id="{E01486F8-ABD7-40D9-9B18-17E6DFB815C0}"/>
                  </a:ext>
                </a:extLst>
              </p:cNvPr>
              <p:cNvSpPr/>
              <p:nvPr/>
            </p:nvSpPr>
            <p:spPr>
              <a:xfrm rot="21254750">
                <a:off x="2369614" y="1563986"/>
                <a:ext cx="4868113" cy="2741482"/>
              </a:xfrm>
              <a:custGeom>
                <a:avLst/>
                <a:gdLst/>
                <a:ahLst/>
                <a:cxnLst/>
                <a:rect l="l" t="t" r="r" b="b"/>
                <a:pathLst>
                  <a:path w="32642" h="19251" extrusionOk="0">
                    <a:moveTo>
                      <a:pt x="2846" y="1"/>
                    </a:moveTo>
                    <a:lnTo>
                      <a:pt x="2909" y="210"/>
                    </a:lnTo>
                    <a:lnTo>
                      <a:pt x="3035" y="273"/>
                    </a:lnTo>
                    <a:lnTo>
                      <a:pt x="2993" y="356"/>
                    </a:lnTo>
                    <a:lnTo>
                      <a:pt x="2909" y="440"/>
                    </a:lnTo>
                    <a:lnTo>
                      <a:pt x="2930" y="545"/>
                    </a:lnTo>
                    <a:lnTo>
                      <a:pt x="2993" y="586"/>
                    </a:lnTo>
                    <a:lnTo>
                      <a:pt x="2972" y="649"/>
                    </a:lnTo>
                    <a:lnTo>
                      <a:pt x="2909" y="733"/>
                    </a:lnTo>
                    <a:lnTo>
                      <a:pt x="2951" y="775"/>
                    </a:lnTo>
                    <a:lnTo>
                      <a:pt x="2951" y="858"/>
                    </a:lnTo>
                    <a:lnTo>
                      <a:pt x="2993" y="900"/>
                    </a:lnTo>
                    <a:lnTo>
                      <a:pt x="2909" y="1047"/>
                    </a:lnTo>
                    <a:lnTo>
                      <a:pt x="2825" y="1089"/>
                    </a:lnTo>
                    <a:lnTo>
                      <a:pt x="2763" y="1256"/>
                    </a:lnTo>
                    <a:lnTo>
                      <a:pt x="2721" y="1298"/>
                    </a:lnTo>
                    <a:lnTo>
                      <a:pt x="2721" y="1423"/>
                    </a:lnTo>
                    <a:lnTo>
                      <a:pt x="2637" y="1486"/>
                    </a:lnTo>
                    <a:lnTo>
                      <a:pt x="2616" y="1591"/>
                    </a:lnTo>
                    <a:lnTo>
                      <a:pt x="2470" y="1674"/>
                    </a:lnTo>
                    <a:lnTo>
                      <a:pt x="2386" y="1633"/>
                    </a:lnTo>
                    <a:lnTo>
                      <a:pt x="2344" y="1570"/>
                    </a:lnTo>
                    <a:lnTo>
                      <a:pt x="2428" y="1465"/>
                    </a:lnTo>
                    <a:lnTo>
                      <a:pt x="2449" y="1507"/>
                    </a:lnTo>
                    <a:lnTo>
                      <a:pt x="2532" y="1465"/>
                    </a:lnTo>
                    <a:lnTo>
                      <a:pt x="2553" y="1528"/>
                    </a:lnTo>
                    <a:lnTo>
                      <a:pt x="2595" y="1486"/>
                    </a:lnTo>
                    <a:lnTo>
                      <a:pt x="2595" y="1361"/>
                    </a:lnTo>
                    <a:lnTo>
                      <a:pt x="2658" y="1214"/>
                    </a:lnTo>
                    <a:lnTo>
                      <a:pt x="2742" y="1151"/>
                    </a:lnTo>
                    <a:lnTo>
                      <a:pt x="2742" y="1047"/>
                    </a:lnTo>
                    <a:lnTo>
                      <a:pt x="2700" y="1068"/>
                    </a:lnTo>
                    <a:lnTo>
                      <a:pt x="2553" y="1172"/>
                    </a:lnTo>
                    <a:lnTo>
                      <a:pt x="2512" y="1214"/>
                    </a:lnTo>
                    <a:lnTo>
                      <a:pt x="2428" y="1214"/>
                    </a:lnTo>
                    <a:lnTo>
                      <a:pt x="2428" y="1172"/>
                    </a:lnTo>
                    <a:lnTo>
                      <a:pt x="2532" y="1068"/>
                    </a:lnTo>
                    <a:lnTo>
                      <a:pt x="2658" y="1005"/>
                    </a:lnTo>
                    <a:lnTo>
                      <a:pt x="2700" y="963"/>
                    </a:lnTo>
                    <a:lnTo>
                      <a:pt x="2658" y="879"/>
                    </a:lnTo>
                    <a:lnTo>
                      <a:pt x="2616" y="879"/>
                    </a:lnTo>
                    <a:lnTo>
                      <a:pt x="2532" y="900"/>
                    </a:lnTo>
                    <a:lnTo>
                      <a:pt x="2470" y="796"/>
                    </a:lnTo>
                    <a:lnTo>
                      <a:pt x="2407" y="754"/>
                    </a:lnTo>
                    <a:lnTo>
                      <a:pt x="2135" y="754"/>
                    </a:lnTo>
                    <a:lnTo>
                      <a:pt x="2009" y="649"/>
                    </a:lnTo>
                    <a:lnTo>
                      <a:pt x="1716" y="419"/>
                    </a:lnTo>
                    <a:lnTo>
                      <a:pt x="1696" y="440"/>
                    </a:lnTo>
                    <a:lnTo>
                      <a:pt x="1675" y="545"/>
                    </a:lnTo>
                    <a:lnTo>
                      <a:pt x="1591" y="754"/>
                    </a:lnTo>
                    <a:lnTo>
                      <a:pt x="1591" y="858"/>
                    </a:lnTo>
                    <a:lnTo>
                      <a:pt x="1654" y="1068"/>
                    </a:lnTo>
                    <a:lnTo>
                      <a:pt x="1591" y="1382"/>
                    </a:lnTo>
                    <a:lnTo>
                      <a:pt x="1612" y="1507"/>
                    </a:lnTo>
                    <a:lnTo>
                      <a:pt x="1591" y="1674"/>
                    </a:lnTo>
                    <a:lnTo>
                      <a:pt x="1612" y="1737"/>
                    </a:lnTo>
                    <a:lnTo>
                      <a:pt x="1675" y="1737"/>
                    </a:lnTo>
                    <a:lnTo>
                      <a:pt x="1696" y="1800"/>
                    </a:lnTo>
                    <a:lnTo>
                      <a:pt x="1654" y="1884"/>
                    </a:lnTo>
                    <a:lnTo>
                      <a:pt x="1591" y="1884"/>
                    </a:lnTo>
                    <a:lnTo>
                      <a:pt x="1570" y="1946"/>
                    </a:lnTo>
                    <a:lnTo>
                      <a:pt x="1591" y="2009"/>
                    </a:lnTo>
                    <a:lnTo>
                      <a:pt x="1696" y="2030"/>
                    </a:lnTo>
                    <a:lnTo>
                      <a:pt x="1654" y="2135"/>
                    </a:lnTo>
                    <a:lnTo>
                      <a:pt x="1654" y="2239"/>
                    </a:lnTo>
                    <a:lnTo>
                      <a:pt x="1591" y="2323"/>
                    </a:lnTo>
                    <a:lnTo>
                      <a:pt x="1549" y="2302"/>
                    </a:lnTo>
                    <a:lnTo>
                      <a:pt x="1507" y="2344"/>
                    </a:lnTo>
                    <a:lnTo>
                      <a:pt x="1507" y="2428"/>
                    </a:lnTo>
                    <a:lnTo>
                      <a:pt x="1675" y="2449"/>
                    </a:lnTo>
                    <a:lnTo>
                      <a:pt x="1821" y="2470"/>
                    </a:lnTo>
                    <a:lnTo>
                      <a:pt x="1926" y="2553"/>
                    </a:lnTo>
                    <a:lnTo>
                      <a:pt x="2072" y="2553"/>
                    </a:lnTo>
                    <a:lnTo>
                      <a:pt x="2114" y="2637"/>
                    </a:lnTo>
                    <a:lnTo>
                      <a:pt x="2135" y="2783"/>
                    </a:lnTo>
                    <a:lnTo>
                      <a:pt x="2093" y="2658"/>
                    </a:lnTo>
                    <a:lnTo>
                      <a:pt x="1988" y="2574"/>
                    </a:lnTo>
                    <a:lnTo>
                      <a:pt x="1905" y="2616"/>
                    </a:lnTo>
                    <a:lnTo>
                      <a:pt x="1821" y="2553"/>
                    </a:lnTo>
                    <a:lnTo>
                      <a:pt x="1612" y="2532"/>
                    </a:lnTo>
                    <a:lnTo>
                      <a:pt x="1570" y="2470"/>
                    </a:lnTo>
                    <a:lnTo>
                      <a:pt x="1507" y="2511"/>
                    </a:lnTo>
                    <a:lnTo>
                      <a:pt x="1507" y="2616"/>
                    </a:lnTo>
                    <a:lnTo>
                      <a:pt x="1403" y="2763"/>
                    </a:lnTo>
                    <a:lnTo>
                      <a:pt x="1403" y="2846"/>
                    </a:lnTo>
                    <a:lnTo>
                      <a:pt x="1403" y="2930"/>
                    </a:lnTo>
                    <a:lnTo>
                      <a:pt x="1340" y="3076"/>
                    </a:lnTo>
                    <a:lnTo>
                      <a:pt x="1277" y="3202"/>
                    </a:lnTo>
                    <a:lnTo>
                      <a:pt x="1131" y="3558"/>
                    </a:lnTo>
                    <a:lnTo>
                      <a:pt x="1089" y="3809"/>
                    </a:lnTo>
                    <a:lnTo>
                      <a:pt x="942" y="4102"/>
                    </a:lnTo>
                    <a:lnTo>
                      <a:pt x="921" y="4415"/>
                    </a:lnTo>
                    <a:lnTo>
                      <a:pt x="838" y="4541"/>
                    </a:lnTo>
                    <a:lnTo>
                      <a:pt x="733" y="4667"/>
                    </a:lnTo>
                    <a:lnTo>
                      <a:pt x="649" y="4855"/>
                    </a:lnTo>
                    <a:lnTo>
                      <a:pt x="608" y="4939"/>
                    </a:lnTo>
                    <a:lnTo>
                      <a:pt x="566" y="5043"/>
                    </a:lnTo>
                    <a:lnTo>
                      <a:pt x="419" y="5231"/>
                    </a:lnTo>
                    <a:lnTo>
                      <a:pt x="356" y="5336"/>
                    </a:lnTo>
                    <a:lnTo>
                      <a:pt x="398" y="5566"/>
                    </a:lnTo>
                    <a:lnTo>
                      <a:pt x="336" y="5776"/>
                    </a:lnTo>
                    <a:lnTo>
                      <a:pt x="336" y="5922"/>
                    </a:lnTo>
                    <a:lnTo>
                      <a:pt x="419" y="6027"/>
                    </a:lnTo>
                    <a:lnTo>
                      <a:pt x="356" y="6110"/>
                    </a:lnTo>
                    <a:lnTo>
                      <a:pt x="336" y="6194"/>
                    </a:lnTo>
                    <a:lnTo>
                      <a:pt x="398" y="6340"/>
                    </a:lnTo>
                    <a:lnTo>
                      <a:pt x="356" y="6592"/>
                    </a:lnTo>
                    <a:lnTo>
                      <a:pt x="315" y="6717"/>
                    </a:lnTo>
                    <a:lnTo>
                      <a:pt x="231" y="6759"/>
                    </a:lnTo>
                    <a:lnTo>
                      <a:pt x="252" y="6843"/>
                    </a:lnTo>
                    <a:lnTo>
                      <a:pt x="294" y="6864"/>
                    </a:lnTo>
                    <a:lnTo>
                      <a:pt x="231" y="7031"/>
                    </a:lnTo>
                    <a:lnTo>
                      <a:pt x="84" y="7136"/>
                    </a:lnTo>
                    <a:lnTo>
                      <a:pt x="1" y="7261"/>
                    </a:lnTo>
                    <a:lnTo>
                      <a:pt x="1" y="7387"/>
                    </a:lnTo>
                    <a:lnTo>
                      <a:pt x="105" y="7554"/>
                    </a:lnTo>
                    <a:lnTo>
                      <a:pt x="210" y="7763"/>
                    </a:lnTo>
                    <a:lnTo>
                      <a:pt x="210" y="7993"/>
                    </a:lnTo>
                    <a:lnTo>
                      <a:pt x="189" y="8119"/>
                    </a:lnTo>
                    <a:lnTo>
                      <a:pt x="126" y="8203"/>
                    </a:lnTo>
                    <a:lnTo>
                      <a:pt x="126" y="8286"/>
                    </a:lnTo>
                    <a:lnTo>
                      <a:pt x="147" y="8370"/>
                    </a:lnTo>
                    <a:lnTo>
                      <a:pt x="189" y="8496"/>
                    </a:lnTo>
                    <a:lnTo>
                      <a:pt x="126" y="8579"/>
                    </a:lnTo>
                    <a:lnTo>
                      <a:pt x="105" y="8642"/>
                    </a:lnTo>
                    <a:lnTo>
                      <a:pt x="126" y="8726"/>
                    </a:lnTo>
                    <a:lnTo>
                      <a:pt x="356" y="9102"/>
                    </a:lnTo>
                    <a:lnTo>
                      <a:pt x="398" y="9207"/>
                    </a:lnTo>
                    <a:lnTo>
                      <a:pt x="356" y="9270"/>
                    </a:lnTo>
                    <a:lnTo>
                      <a:pt x="398" y="9353"/>
                    </a:lnTo>
                    <a:lnTo>
                      <a:pt x="524" y="9479"/>
                    </a:lnTo>
                    <a:lnTo>
                      <a:pt x="545" y="9542"/>
                    </a:lnTo>
                    <a:lnTo>
                      <a:pt x="628" y="9542"/>
                    </a:lnTo>
                    <a:lnTo>
                      <a:pt x="628" y="9437"/>
                    </a:lnTo>
                    <a:lnTo>
                      <a:pt x="628" y="9312"/>
                    </a:lnTo>
                    <a:lnTo>
                      <a:pt x="712" y="9333"/>
                    </a:lnTo>
                    <a:lnTo>
                      <a:pt x="733" y="9312"/>
                    </a:lnTo>
                    <a:lnTo>
                      <a:pt x="733" y="9353"/>
                    </a:lnTo>
                    <a:lnTo>
                      <a:pt x="838" y="9353"/>
                    </a:lnTo>
                    <a:lnTo>
                      <a:pt x="859" y="9416"/>
                    </a:lnTo>
                    <a:lnTo>
                      <a:pt x="984" y="9437"/>
                    </a:lnTo>
                    <a:lnTo>
                      <a:pt x="880" y="9437"/>
                    </a:lnTo>
                    <a:lnTo>
                      <a:pt x="817" y="9479"/>
                    </a:lnTo>
                    <a:lnTo>
                      <a:pt x="754" y="9437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754" y="9542"/>
                    </a:lnTo>
                    <a:lnTo>
                      <a:pt x="754" y="9688"/>
                    </a:lnTo>
                    <a:lnTo>
                      <a:pt x="817" y="9793"/>
                    </a:lnTo>
                    <a:lnTo>
                      <a:pt x="838" y="9835"/>
                    </a:lnTo>
                    <a:lnTo>
                      <a:pt x="733" y="9793"/>
                    </a:lnTo>
                    <a:lnTo>
                      <a:pt x="670" y="9688"/>
                    </a:lnTo>
                    <a:lnTo>
                      <a:pt x="649" y="9646"/>
                    </a:lnTo>
                    <a:lnTo>
                      <a:pt x="608" y="9688"/>
                    </a:lnTo>
                    <a:lnTo>
                      <a:pt x="608" y="9772"/>
                    </a:lnTo>
                    <a:lnTo>
                      <a:pt x="545" y="9835"/>
                    </a:lnTo>
                    <a:lnTo>
                      <a:pt x="566" y="9877"/>
                    </a:lnTo>
                    <a:lnTo>
                      <a:pt x="545" y="9981"/>
                    </a:lnTo>
                    <a:lnTo>
                      <a:pt x="545" y="10086"/>
                    </a:lnTo>
                    <a:lnTo>
                      <a:pt x="608" y="10107"/>
                    </a:lnTo>
                    <a:lnTo>
                      <a:pt x="628" y="10211"/>
                    </a:lnTo>
                    <a:lnTo>
                      <a:pt x="733" y="10274"/>
                    </a:lnTo>
                    <a:lnTo>
                      <a:pt x="775" y="10358"/>
                    </a:lnTo>
                    <a:lnTo>
                      <a:pt x="775" y="10421"/>
                    </a:lnTo>
                    <a:lnTo>
                      <a:pt x="712" y="10504"/>
                    </a:lnTo>
                    <a:lnTo>
                      <a:pt x="649" y="10504"/>
                    </a:lnTo>
                    <a:lnTo>
                      <a:pt x="649" y="10567"/>
                    </a:lnTo>
                    <a:lnTo>
                      <a:pt x="670" y="10672"/>
                    </a:lnTo>
                    <a:lnTo>
                      <a:pt x="670" y="10797"/>
                    </a:lnTo>
                    <a:lnTo>
                      <a:pt x="712" y="10839"/>
                    </a:lnTo>
                    <a:lnTo>
                      <a:pt x="775" y="10923"/>
                    </a:lnTo>
                    <a:lnTo>
                      <a:pt x="817" y="11111"/>
                    </a:lnTo>
                    <a:lnTo>
                      <a:pt x="942" y="11362"/>
                    </a:lnTo>
                    <a:lnTo>
                      <a:pt x="1026" y="11509"/>
                    </a:lnTo>
                    <a:lnTo>
                      <a:pt x="1068" y="11530"/>
                    </a:lnTo>
                    <a:lnTo>
                      <a:pt x="1047" y="11571"/>
                    </a:lnTo>
                    <a:lnTo>
                      <a:pt x="1047" y="11613"/>
                    </a:lnTo>
                    <a:lnTo>
                      <a:pt x="1152" y="11718"/>
                    </a:lnTo>
                    <a:lnTo>
                      <a:pt x="1172" y="11843"/>
                    </a:lnTo>
                    <a:lnTo>
                      <a:pt x="1152" y="11990"/>
                    </a:lnTo>
                    <a:lnTo>
                      <a:pt x="1131" y="12094"/>
                    </a:lnTo>
                    <a:lnTo>
                      <a:pt x="1089" y="12136"/>
                    </a:lnTo>
                    <a:lnTo>
                      <a:pt x="1131" y="12199"/>
                    </a:lnTo>
                    <a:lnTo>
                      <a:pt x="1172" y="12262"/>
                    </a:lnTo>
                    <a:lnTo>
                      <a:pt x="1382" y="12262"/>
                    </a:lnTo>
                    <a:lnTo>
                      <a:pt x="1486" y="12283"/>
                    </a:lnTo>
                    <a:lnTo>
                      <a:pt x="1591" y="12346"/>
                    </a:lnTo>
                    <a:lnTo>
                      <a:pt x="1675" y="12366"/>
                    </a:lnTo>
                    <a:lnTo>
                      <a:pt x="1821" y="12366"/>
                    </a:lnTo>
                    <a:lnTo>
                      <a:pt x="1884" y="12450"/>
                    </a:lnTo>
                    <a:lnTo>
                      <a:pt x="1884" y="12555"/>
                    </a:lnTo>
                    <a:lnTo>
                      <a:pt x="2030" y="12618"/>
                    </a:lnTo>
                    <a:lnTo>
                      <a:pt x="2135" y="12618"/>
                    </a:lnTo>
                    <a:lnTo>
                      <a:pt x="2281" y="12680"/>
                    </a:lnTo>
                    <a:lnTo>
                      <a:pt x="2302" y="12722"/>
                    </a:lnTo>
                    <a:lnTo>
                      <a:pt x="2302" y="12827"/>
                    </a:lnTo>
                    <a:lnTo>
                      <a:pt x="2344" y="12869"/>
                    </a:lnTo>
                    <a:lnTo>
                      <a:pt x="2407" y="12827"/>
                    </a:lnTo>
                    <a:lnTo>
                      <a:pt x="2470" y="12827"/>
                    </a:lnTo>
                    <a:lnTo>
                      <a:pt x="2616" y="12973"/>
                    </a:lnTo>
                    <a:lnTo>
                      <a:pt x="2805" y="13245"/>
                    </a:lnTo>
                    <a:lnTo>
                      <a:pt x="2825" y="13434"/>
                    </a:lnTo>
                    <a:lnTo>
                      <a:pt x="2805" y="13559"/>
                    </a:lnTo>
                    <a:lnTo>
                      <a:pt x="2805" y="13664"/>
                    </a:lnTo>
                    <a:lnTo>
                      <a:pt x="4185" y="13643"/>
                    </a:lnTo>
                    <a:lnTo>
                      <a:pt x="4206" y="13706"/>
                    </a:lnTo>
                    <a:lnTo>
                      <a:pt x="4206" y="13747"/>
                    </a:lnTo>
                    <a:lnTo>
                      <a:pt x="6131" y="14647"/>
                    </a:lnTo>
                    <a:lnTo>
                      <a:pt x="7784" y="14689"/>
                    </a:lnTo>
                    <a:lnTo>
                      <a:pt x="7826" y="14480"/>
                    </a:lnTo>
                    <a:lnTo>
                      <a:pt x="8747" y="14501"/>
                    </a:lnTo>
                    <a:lnTo>
                      <a:pt x="8872" y="14584"/>
                    </a:lnTo>
                    <a:lnTo>
                      <a:pt x="8935" y="14710"/>
                    </a:lnTo>
                    <a:lnTo>
                      <a:pt x="8998" y="14773"/>
                    </a:lnTo>
                    <a:lnTo>
                      <a:pt x="9019" y="14815"/>
                    </a:lnTo>
                    <a:lnTo>
                      <a:pt x="9082" y="14815"/>
                    </a:lnTo>
                    <a:lnTo>
                      <a:pt x="9123" y="14898"/>
                    </a:lnTo>
                    <a:lnTo>
                      <a:pt x="9103" y="14961"/>
                    </a:lnTo>
                    <a:lnTo>
                      <a:pt x="9207" y="14982"/>
                    </a:lnTo>
                    <a:lnTo>
                      <a:pt x="9270" y="15066"/>
                    </a:lnTo>
                    <a:lnTo>
                      <a:pt x="9270" y="15107"/>
                    </a:lnTo>
                    <a:lnTo>
                      <a:pt x="9228" y="15170"/>
                    </a:lnTo>
                    <a:lnTo>
                      <a:pt x="9312" y="15191"/>
                    </a:lnTo>
                    <a:lnTo>
                      <a:pt x="9395" y="15233"/>
                    </a:lnTo>
                    <a:lnTo>
                      <a:pt x="9437" y="15317"/>
                    </a:lnTo>
                    <a:lnTo>
                      <a:pt x="9458" y="15442"/>
                    </a:lnTo>
                    <a:lnTo>
                      <a:pt x="9500" y="15484"/>
                    </a:lnTo>
                    <a:lnTo>
                      <a:pt x="9521" y="15505"/>
                    </a:lnTo>
                    <a:lnTo>
                      <a:pt x="9542" y="15526"/>
                    </a:lnTo>
                    <a:lnTo>
                      <a:pt x="9626" y="15610"/>
                    </a:lnTo>
                    <a:lnTo>
                      <a:pt x="9626" y="15693"/>
                    </a:lnTo>
                    <a:lnTo>
                      <a:pt x="9605" y="15714"/>
                    </a:lnTo>
                    <a:lnTo>
                      <a:pt x="9521" y="15735"/>
                    </a:lnTo>
                    <a:lnTo>
                      <a:pt x="9521" y="15756"/>
                    </a:lnTo>
                    <a:lnTo>
                      <a:pt x="9626" y="15903"/>
                    </a:lnTo>
                    <a:lnTo>
                      <a:pt x="9709" y="15965"/>
                    </a:lnTo>
                    <a:lnTo>
                      <a:pt x="9730" y="16070"/>
                    </a:lnTo>
                    <a:lnTo>
                      <a:pt x="9730" y="16112"/>
                    </a:lnTo>
                    <a:lnTo>
                      <a:pt x="9751" y="16112"/>
                    </a:lnTo>
                    <a:lnTo>
                      <a:pt x="9793" y="16133"/>
                    </a:lnTo>
                    <a:lnTo>
                      <a:pt x="9835" y="16133"/>
                    </a:lnTo>
                    <a:lnTo>
                      <a:pt x="9877" y="16154"/>
                    </a:lnTo>
                    <a:lnTo>
                      <a:pt x="9919" y="16216"/>
                    </a:lnTo>
                    <a:lnTo>
                      <a:pt x="9919" y="16237"/>
                    </a:lnTo>
                    <a:lnTo>
                      <a:pt x="9960" y="16279"/>
                    </a:lnTo>
                    <a:lnTo>
                      <a:pt x="10023" y="16279"/>
                    </a:lnTo>
                    <a:lnTo>
                      <a:pt x="10149" y="16342"/>
                    </a:lnTo>
                    <a:lnTo>
                      <a:pt x="10170" y="16384"/>
                    </a:lnTo>
                    <a:lnTo>
                      <a:pt x="10253" y="16426"/>
                    </a:lnTo>
                    <a:lnTo>
                      <a:pt x="10379" y="16467"/>
                    </a:lnTo>
                    <a:lnTo>
                      <a:pt x="10400" y="16530"/>
                    </a:lnTo>
                    <a:lnTo>
                      <a:pt x="10463" y="16530"/>
                    </a:lnTo>
                    <a:lnTo>
                      <a:pt x="10504" y="16488"/>
                    </a:lnTo>
                    <a:lnTo>
                      <a:pt x="10504" y="16467"/>
                    </a:lnTo>
                    <a:lnTo>
                      <a:pt x="10609" y="16384"/>
                    </a:lnTo>
                    <a:lnTo>
                      <a:pt x="10672" y="16384"/>
                    </a:lnTo>
                    <a:lnTo>
                      <a:pt x="10672" y="16342"/>
                    </a:lnTo>
                    <a:lnTo>
                      <a:pt x="10672" y="16321"/>
                    </a:lnTo>
                    <a:lnTo>
                      <a:pt x="10714" y="16237"/>
                    </a:lnTo>
                    <a:lnTo>
                      <a:pt x="10797" y="16070"/>
                    </a:lnTo>
                    <a:lnTo>
                      <a:pt x="10839" y="16028"/>
                    </a:lnTo>
                    <a:lnTo>
                      <a:pt x="10923" y="16007"/>
                    </a:lnTo>
                    <a:lnTo>
                      <a:pt x="10965" y="16007"/>
                    </a:lnTo>
                    <a:lnTo>
                      <a:pt x="10986" y="16028"/>
                    </a:lnTo>
                    <a:lnTo>
                      <a:pt x="11027" y="16028"/>
                    </a:lnTo>
                    <a:lnTo>
                      <a:pt x="11069" y="15944"/>
                    </a:lnTo>
                    <a:lnTo>
                      <a:pt x="11174" y="15944"/>
                    </a:lnTo>
                    <a:lnTo>
                      <a:pt x="11279" y="15965"/>
                    </a:lnTo>
                    <a:lnTo>
                      <a:pt x="11383" y="15944"/>
                    </a:lnTo>
                    <a:lnTo>
                      <a:pt x="11404" y="15965"/>
                    </a:lnTo>
                    <a:lnTo>
                      <a:pt x="11425" y="16007"/>
                    </a:lnTo>
                    <a:lnTo>
                      <a:pt x="11509" y="16007"/>
                    </a:lnTo>
                    <a:lnTo>
                      <a:pt x="11592" y="16028"/>
                    </a:lnTo>
                    <a:lnTo>
                      <a:pt x="11634" y="16133"/>
                    </a:lnTo>
                    <a:lnTo>
                      <a:pt x="11739" y="16216"/>
                    </a:lnTo>
                    <a:lnTo>
                      <a:pt x="11844" y="16363"/>
                    </a:lnTo>
                    <a:lnTo>
                      <a:pt x="11864" y="16467"/>
                    </a:lnTo>
                    <a:lnTo>
                      <a:pt x="11927" y="16530"/>
                    </a:lnTo>
                    <a:lnTo>
                      <a:pt x="11927" y="16593"/>
                    </a:lnTo>
                    <a:lnTo>
                      <a:pt x="11927" y="16760"/>
                    </a:lnTo>
                    <a:lnTo>
                      <a:pt x="12011" y="16781"/>
                    </a:lnTo>
                    <a:lnTo>
                      <a:pt x="12032" y="16865"/>
                    </a:lnTo>
                    <a:lnTo>
                      <a:pt x="12116" y="17074"/>
                    </a:lnTo>
                    <a:lnTo>
                      <a:pt x="12157" y="17095"/>
                    </a:lnTo>
                    <a:lnTo>
                      <a:pt x="12178" y="17179"/>
                    </a:lnTo>
                    <a:lnTo>
                      <a:pt x="12262" y="17221"/>
                    </a:lnTo>
                    <a:lnTo>
                      <a:pt x="12283" y="17325"/>
                    </a:lnTo>
                    <a:lnTo>
                      <a:pt x="12346" y="17430"/>
                    </a:lnTo>
                    <a:lnTo>
                      <a:pt x="12450" y="17514"/>
                    </a:lnTo>
                    <a:lnTo>
                      <a:pt x="12429" y="17618"/>
                    </a:lnTo>
                    <a:lnTo>
                      <a:pt x="12429" y="17723"/>
                    </a:lnTo>
                    <a:lnTo>
                      <a:pt x="12429" y="17786"/>
                    </a:lnTo>
                    <a:lnTo>
                      <a:pt x="12429" y="17807"/>
                    </a:lnTo>
                    <a:lnTo>
                      <a:pt x="12555" y="18141"/>
                    </a:lnTo>
                    <a:lnTo>
                      <a:pt x="12534" y="18309"/>
                    </a:lnTo>
                    <a:lnTo>
                      <a:pt x="12576" y="18351"/>
                    </a:lnTo>
                    <a:lnTo>
                      <a:pt x="12597" y="18351"/>
                    </a:lnTo>
                    <a:lnTo>
                      <a:pt x="12660" y="18372"/>
                    </a:lnTo>
                    <a:lnTo>
                      <a:pt x="12743" y="18372"/>
                    </a:lnTo>
                    <a:lnTo>
                      <a:pt x="12806" y="18413"/>
                    </a:lnTo>
                    <a:lnTo>
                      <a:pt x="12911" y="18518"/>
                    </a:lnTo>
                    <a:lnTo>
                      <a:pt x="13099" y="18560"/>
                    </a:lnTo>
                    <a:lnTo>
                      <a:pt x="13204" y="18644"/>
                    </a:lnTo>
                    <a:lnTo>
                      <a:pt x="13308" y="18644"/>
                    </a:lnTo>
                    <a:lnTo>
                      <a:pt x="13329" y="18727"/>
                    </a:lnTo>
                    <a:lnTo>
                      <a:pt x="13392" y="18748"/>
                    </a:lnTo>
                    <a:lnTo>
                      <a:pt x="13476" y="18581"/>
                    </a:lnTo>
                    <a:lnTo>
                      <a:pt x="13496" y="18455"/>
                    </a:lnTo>
                    <a:lnTo>
                      <a:pt x="13476" y="18372"/>
                    </a:lnTo>
                    <a:lnTo>
                      <a:pt x="13476" y="18120"/>
                    </a:lnTo>
                    <a:lnTo>
                      <a:pt x="13413" y="18037"/>
                    </a:lnTo>
                    <a:lnTo>
                      <a:pt x="13496" y="17911"/>
                    </a:lnTo>
                    <a:lnTo>
                      <a:pt x="13538" y="17723"/>
                    </a:lnTo>
                    <a:lnTo>
                      <a:pt x="13622" y="17618"/>
                    </a:lnTo>
                    <a:lnTo>
                      <a:pt x="13580" y="17409"/>
                    </a:lnTo>
                    <a:lnTo>
                      <a:pt x="13685" y="17367"/>
                    </a:lnTo>
                    <a:lnTo>
                      <a:pt x="13789" y="17284"/>
                    </a:lnTo>
                    <a:lnTo>
                      <a:pt x="13727" y="17200"/>
                    </a:lnTo>
                    <a:lnTo>
                      <a:pt x="13831" y="17074"/>
                    </a:lnTo>
                    <a:lnTo>
                      <a:pt x="13894" y="17095"/>
                    </a:lnTo>
                    <a:lnTo>
                      <a:pt x="13999" y="17053"/>
                    </a:lnTo>
                    <a:lnTo>
                      <a:pt x="13957" y="16907"/>
                    </a:lnTo>
                    <a:lnTo>
                      <a:pt x="13957" y="16907"/>
                    </a:lnTo>
                    <a:lnTo>
                      <a:pt x="14040" y="16970"/>
                    </a:lnTo>
                    <a:lnTo>
                      <a:pt x="14145" y="16907"/>
                    </a:lnTo>
                    <a:lnTo>
                      <a:pt x="14103" y="16865"/>
                    </a:lnTo>
                    <a:lnTo>
                      <a:pt x="14208" y="16781"/>
                    </a:lnTo>
                    <a:lnTo>
                      <a:pt x="14250" y="16802"/>
                    </a:lnTo>
                    <a:lnTo>
                      <a:pt x="14312" y="16781"/>
                    </a:lnTo>
                    <a:lnTo>
                      <a:pt x="14375" y="16865"/>
                    </a:lnTo>
                    <a:lnTo>
                      <a:pt x="14271" y="16949"/>
                    </a:lnTo>
                    <a:lnTo>
                      <a:pt x="14354" y="16949"/>
                    </a:lnTo>
                    <a:lnTo>
                      <a:pt x="14459" y="16844"/>
                    </a:lnTo>
                    <a:lnTo>
                      <a:pt x="14543" y="16844"/>
                    </a:lnTo>
                    <a:lnTo>
                      <a:pt x="14794" y="16739"/>
                    </a:lnTo>
                    <a:lnTo>
                      <a:pt x="14982" y="16551"/>
                    </a:lnTo>
                    <a:lnTo>
                      <a:pt x="15066" y="16551"/>
                    </a:lnTo>
                    <a:lnTo>
                      <a:pt x="15108" y="16488"/>
                    </a:lnTo>
                    <a:lnTo>
                      <a:pt x="15087" y="16384"/>
                    </a:lnTo>
                    <a:lnTo>
                      <a:pt x="15108" y="16258"/>
                    </a:lnTo>
                    <a:lnTo>
                      <a:pt x="15045" y="16112"/>
                    </a:lnTo>
                    <a:lnTo>
                      <a:pt x="15087" y="16175"/>
                    </a:lnTo>
                    <a:lnTo>
                      <a:pt x="15170" y="16175"/>
                    </a:lnTo>
                    <a:lnTo>
                      <a:pt x="15275" y="16070"/>
                    </a:lnTo>
                    <a:lnTo>
                      <a:pt x="15275" y="16028"/>
                    </a:lnTo>
                    <a:lnTo>
                      <a:pt x="15317" y="16133"/>
                    </a:lnTo>
                    <a:lnTo>
                      <a:pt x="15254" y="16237"/>
                    </a:lnTo>
                    <a:lnTo>
                      <a:pt x="15275" y="16321"/>
                    </a:lnTo>
                    <a:lnTo>
                      <a:pt x="15275" y="16426"/>
                    </a:lnTo>
                    <a:lnTo>
                      <a:pt x="15401" y="16384"/>
                    </a:lnTo>
                    <a:lnTo>
                      <a:pt x="15484" y="16258"/>
                    </a:lnTo>
                    <a:lnTo>
                      <a:pt x="15568" y="16258"/>
                    </a:lnTo>
                    <a:lnTo>
                      <a:pt x="15631" y="16216"/>
                    </a:lnTo>
                    <a:lnTo>
                      <a:pt x="15840" y="16154"/>
                    </a:lnTo>
                    <a:lnTo>
                      <a:pt x="16007" y="16154"/>
                    </a:lnTo>
                    <a:lnTo>
                      <a:pt x="16258" y="16237"/>
                    </a:lnTo>
                    <a:lnTo>
                      <a:pt x="16321" y="16279"/>
                    </a:lnTo>
                    <a:lnTo>
                      <a:pt x="16635" y="16321"/>
                    </a:lnTo>
                    <a:lnTo>
                      <a:pt x="16740" y="16279"/>
                    </a:lnTo>
                    <a:lnTo>
                      <a:pt x="16740" y="16237"/>
                    </a:lnTo>
                    <a:lnTo>
                      <a:pt x="16740" y="16154"/>
                    </a:lnTo>
                    <a:lnTo>
                      <a:pt x="16844" y="16133"/>
                    </a:lnTo>
                    <a:lnTo>
                      <a:pt x="16928" y="16154"/>
                    </a:lnTo>
                    <a:lnTo>
                      <a:pt x="16865" y="16216"/>
                    </a:lnTo>
                    <a:lnTo>
                      <a:pt x="16928" y="16237"/>
                    </a:lnTo>
                    <a:lnTo>
                      <a:pt x="16991" y="16216"/>
                    </a:lnTo>
                    <a:lnTo>
                      <a:pt x="17053" y="16258"/>
                    </a:lnTo>
                    <a:lnTo>
                      <a:pt x="17053" y="16342"/>
                    </a:lnTo>
                    <a:lnTo>
                      <a:pt x="17074" y="16384"/>
                    </a:lnTo>
                    <a:lnTo>
                      <a:pt x="17200" y="16363"/>
                    </a:lnTo>
                    <a:lnTo>
                      <a:pt x="17242" y="16426"/>
                    </a:lnTo>
                    <a:lnTo>
                      <a:pt x="17158" y="16488"/>
                    </a:lnTo>
                    <a:lnTo>
                      <a:pt x="17095" y="16551"/>
                    </a:lnTo>
                    <a:lnTo>
                      <a:pt x="17179" y="16572"/>
                    </a:lnTo>
                    <a:lnTo>
                      <a:pt x="17263" y="16551"/>
                    </a:lnTo>
                    <a:lnTo>
                      <a:pt x="17346" y="16593"/>
                    </a:lnTo>
                    <a:lnTo>
                      <a:pt x="17493" y="16656"/>
                    </a:lnTo>
                    <a:lnTo>
                      <a:pt x="17556" y="16572"/>
                    </a:lnTo>
                    <a:lnTo>
                      <a:pt x="17618" y="16530"/>
                    </a:lnTo>
                    <a:lnTo>
                      <a:pt x="17723" y="16593"/>
                    </a:lnTo>
                    <a:lnTo>
                      <a:pt x="17786" y="16656"/>
                    </a:lnTo>
                    <a:lnTo>
                      <a:pt x="17870" y="16635"/>
                    </a:lnTo>
                    <a:lnTo>
                      <a:pt x="17870" y="16467"/>
                    </a:lnTo>
                    <a:lnTo>
                      <a:pt x="17807" y="16363"/>
                    </a:lnTo>
                    <a:lnTo>
                      <a:pt x="17911" y="16363"/>
                    </a:lnTo>
                    <a:lnTo>
                      <a:pt x="18016" y="16488"/>
                    </a:lnTo>
                    <a:lnTo>
                      <a:pt x="18100" y="16530"/>
                    </a:lnTo>
                    <a:lnTo>
                      <a:pt x="18142" y="16593"/>
                    </a:lnTo>
                    <a:lnTo>
                      <a:pt x="18204" y="16593"/>
                    </a:lnTo>
                    <a:lnTo>
                      <a:pt x="18288" y="16635"/>
                    </a:lnTo>
                    <a:lnTo>
                      <a:pt x="18288" y="16760"/>
                    </a:lnTo>
                    <a:lnTo>
                      <a:pt x="18309" y="16677"/>
                    </a:lnTo>
                    <a:lnTo>
                      <a:pt x="18414" y="16656"/>
                    </a:lnTo>
                    <a:lnTo>
                      <a:pt x="18414" y="16635"/>
                    </a:lnTo>
                    <a:lnTo>
                      <a:pt x="18288" y="16530"/>
                    </a:lnTo>
                    <a:lnTo>
                      <a:pt x="18100" y="16447"/>
                    </a:lnTo>
                    <a:lnTo>
                      <a:pt x="18037" y="16363"/>
                    </a:lnTo>
                    <a:lnTo>
                      <a:pt x="18037" y="16258"/>
                    </a:lnTo>
                    <a:lnTo>
                      <a:pt x="18225" y="16175"/>
                    </a:lnTo>
                    <a:lnTo>
                      <a:pt x="18288" y="16154"/>
                    </a:lnTo>
                    <a:lnTo>
                      <a:pt x="18183" y="16112"/>
                    </a:lnTo>
                    <a:lnTo>
                      <a:pt x="18121" y="16049"/>
                    </a:lnTo>
                    <a:lnTo>
                      <a:pt x="18100" y="16049"/>
                    </a:lnTo>
                    <a:lnTo>
                      <a:pt x="18016" y="16112"/>
                    </a:lnTo>
                    <a:lnTo>
                      <a:pt x="17932" y="16154"/>
                    </a:lnTo>
                    <a:lnTo>
                      <a:pt x="17932" y="16070"/>
                    </a:lnTo>
                    <a:lnTo>
                      <a:pt x="18037" y="15944"/>
                    </a:lnTo>
                    <a:lnTo>
                      <a:pt x="18246" y="15861"/>
                    </a:lnTo>
                    <a:lnTo>
                      <a:pt x="18330" y="15798"/>
                    </a:lnTo>
                    <a:lnTo>
                      <a:pt x="18665" y="15735"/>
                    </a:lnTo>
                    <a:lnTo>
                      <a:pt x="18811" y="15756"/>
                    </a:lnTo>
                    <a:lnTo>
                      <a:pt x="18874" y="15735"/>
                    </a:lnTo>
                    <a:lnTo>
                      <a:pt x="18958" y="15735"/>
                    </a:lnTo>
                    <a:lnTo>
                      <a:pt x="19020" y="15651"/>
                    </a:lnTo>
                    <a:lnTo>
                      <a:pt x="19062" y="15547"/>
                    </a:lnTo>
                    <a:lnTo>
                      <a:pt x="19146" y="15547"/>
                    </a:lnTo>
                    <a:lnTo>
                      <a:pt x="19125" y="15631"/>
                    </a:lnTo>
                    <a:lnTo>
                      <a:pt x="19125" y="15714"/>
                    </a:lnTo>
                    <a:lnTo>
                      <a:pt x="19250" y="15819"/>
                    </a:lnTo>
                    <a:lnTo>
                      <a:pt x="19334" y="15756"/>
                    </a:lnTo>
                    <a:lnTo>
                      <a:pt x="19481" y="15756"/>
                    </a:lnTo>
                    <a:lnTo>
                      <a:pt x="19585" y="15735"/>
                    </a:lnTo>
                    <a:lnTo>
                      <a:pt x="19648" y="15798"/>
                    </a:lnTo>
                    <a:lnTo>
                      <a:pt x="19815" y="15756"/>
                    </a:lnTo>
                    <a:lnTo>
                      <a:pt x="19878" y="15798"/>
                    </a:lnTo>
                    <a:lnTo>
                      <a:pt x="20004" y="15714"/>
                    </a:lnTo>
                    <a:lnTo>
                      <a:pt x="20108" y="15714"/>
                    </a:lnTo>
                    <a:lnTo>
                      <a:pt x="20129" y="15735"/>
                    </a:lnTo>
                    <a:lnTo>
                      <a:pt x="20087" y="15756"/>
                    </a:lnTo>
                    <a:lnTo>
                      <a:pt x="19962" y="15756"/>
                    </a:lnTo>
                    <a:lnTo>
                      <a:pt x="19920" y="15798"/>
                    </a:lnTo>
                    <a:lnTo>
                      <a:pt x="20087" y="15819"/>
                    </a:lnTo>
                    <a:lnTo>
                      <a:pt x="20213" y="15819"/>
                    </a:lnTo>
                    <a:lnTo>
                      <a:pt x="20318" y="15903"/>
                    </a:lnTo>
                    <a:lnTo>
                      <a:pt x="20401" y="15944"/>
                    </a:lnTo>
                    <a:lnTo>
                      <a:pt x="20338" y="15861"/>
                    </a:lnTo>
                    <a:lnTo>
                      <a:pt x="20338" y="15819"/>
                    </a:lnTo>
                    <a:lnTo>
                      <a:pt x="20401" y="15819"/>
                    </a:lnTo>
                    <a:lnTo>
                      <a:pt x="20422" y="15861"/>
                    </a:lnTo>
                    <a:lnTo>
                      <a:pt x="20527" y="15944"/>
                    </a:lnTo>
                    <a:lnTo>
                      <a:pt x="20506" y="16007"/>
                    </a:lnTo>
                    <a:lnTo>
                      <a:pt x="20443" y="15944"/>
                    </a:lnTo>
                    <a:lnTo>
                      <a:pt x="20422" y="15965"/>
                    </a:lnTo>
                    <a:lnTo>
                      <a:pt x="20548" y="16049"/>
                    </a:lnTo>
                    <a:lnTo>
                      <a:pt x="20610" y="16133"/>
                    </a:lnTo>
                    <a:lnTo>
                      <a:pt x="20652" y="16175"/>
                    </a:lnTo>
                    <a:lnTo>
                      <a:pt x="20631" y="16216"/>
                    </a:lnTo>
                    <a:lnTo>
                      <a:pt x="20610" y="16154"/>
                    </a:lnTo>
                    <a:lnTo>
                      <a:pt x="20590" y="16216"/>
                    </a:lnTo>
                    <a:lnTo>
                      <a:pt x="20610" y="16258"/>
                    </a:lnTo>
                    <a:lnTo>
                      <a:pt x="20799" y="16237"/>
                    </a:lnTo>
                    <a:lnTo>
                      <a:pt x="20903" y="16216"/>
                    </a:lnTo>
                    <a:lnTo>
                      <a:pt x="21029" y="16070"/>
                    </a:lnTo>
                    <a:lnTo>
                      <a:pt x="21113" y="16070"/>
                    </a:lnTo>
                    <a:lnTo>
                      <a:pt x="21113" y="16049"/>
                    </a:lnTo>
                    <a:lnTo>
                      <a:pt x="21175" y="15965"/>
                    </a:lnTo>
                    <a:lnTo>
                      <a:pt x="21280" y="15965"/>
                    </a:lnTo>
                    <a:lnTo>
                      <a:pt x="21364" y="16007"/>
                    </a:lnTo>
                    <a:lnTo>
                      <a:pt x="21489" y="16049"/>
                    </a:lnTo>
                    <a:lnTo>
                      <a:pt x="21552" y="16258"/>
                    </a:lnTo>
                    <a:lnTo>
                      <a:pt x="21636" y="16321"/>
                    </a:lnTo>
                    <a:lnTo>
                      <a:pt x="21657" y="16321"/>
                    </a:lnTo>
                    <a:lnTo>
                      <a:pt x="21678" y="16447"/>
                    </a:lnTo>
                    <a:lnTo>
                      <a:pt x="21761" y="16488"/>
                    </a:lnTo>
                    <a:lnTo>
                      <a:pt x="21803" y="16488"/>
                    </a:lnTo>
                    <a:lnTo>
                      <a:pt x="21803" y="16551"/>
                    </a:lnTo>
                    <a:lnTo>
                      <a:pt x="21866" y="16635"/>
                    </a:lnTo>
                    <a:lnTo>
                      <a:pt x="21950" y="16656"/>
                    </a:lnTo>
                    <a:lnTo>
                      <a:pt x="22012" y="16781"/>
                    </a:lnTo>
                    <a:lnTo>
                      <a:pt x="21991" y="16907"/>
                    </a:lnTo>
                    <a:lnTo>
                      <a:pt x="21908" y="17179"/>
                    </a:lnTo>
                    <a:lnTo>
                      <a:pt x="21803" y="17409"/>
                    </a:lnTo>
                    <a:lnTo>
                      <a:pt x="21803" y="17493"/>
                    </a:lnTo>
                    <a:lnTo>
                      <a:pt x="21887" y="17597"/>
                    </a:lnTo>
                    <a:lnTo>
                      <a:pt x="21908" y="17576"/>
                    </a:lnTo>
                    <a:lnTo>
                      <a:pt x="21971" y="17493"/>
                    </a:lnTo>
                    <a:lnTo>
                      <a:pt x="21971" y="17430"/>
                    </a:lnTo>
                    <a:lnTo>
                      <a:pt x="21991" y="17388"/>
                    </a:lnTo>
                    <a:lnTo>
                      <a:pt x="22075" y="17430"/>
                    </a:lnTo>
                    <a:lnTo>
                      <a:pt x="22096" y="17535"/>
                    </a:lnTo>
                    <a:lnTo>
                      <a:pt x="21950" y="17744"/>
                    </a:lnTo>
                    <a:lnTo>
                      <a:pt x="21971" y="17807"/>
                    </a:lnTo>
                    <a:lnTo>
                      <a:pt x="21991" y="17911"/>
                    </a:lnTo>
                    <a:lnTo>
                      <a:pt x="22054" y="18016"/>
                    </a:lnTo>
                    <a:lnTo>
                      <a:pt x="22075" y="18058"/>
                    </a:lnTo>
                    <a:lnTo>
                      <a:pt x="22117" y="18037"/>
                    </a:lnTo>
                    <a:lnTo>
                      <a:pt x="22159" y="18141"/>
                    </a:lnTo>
                    <a:lnTo>
                      <a:pt x="22201" y="18100"/>
                    </a:lnTo>
                    <a:lnTo>
                      <a:pt x="22201" y="18058"/>
                    </a:lnTo>
                    <a:lnTo>
                      <a:pt x="22222" y="18100"/>
                    </a:lnTo>
                    <a:lnTo>
                      <a:pt x="22368" y="18058"/>
                    </a:lnTo>
                    <a:lnTo>
                      <a:pt x="22368" y="18058"/>
                    </a:lnTo>
                    <a:lnTo>
                      <a:pt x="22263" y="18141"/>
                    </a:lnTo>
                    <a:lnTo>
                      <a:pt x="22222" y="18246"/>
                    </a:lnTo>
                    <a:lnTo>
                      <a:pt x="22201" y="18309"/>
                    </a:lnTo>
                    <a:lnTo>
                      <a:pt x="22201" y="18351"/>
                    </a:lnTo>
                    <a:lnTo>
                      <a:pt x="22368" y="18455"/>
                    </a:lnTo>
                    <a:lnTo>
                      <a:pt x="22368" y="18581"/>
                    </a:lnTo>
                    <a:lnTo>
                      <a:pt x="22368" y="18748"/>
                    </a:lnTo>
                    <a:lnTo>
                      <a:pt x="22410" y="18769"/>
                    </a:lnTo>
                    <a:lnTo>
                      <a:pt x="22494" y="18769"/>
                    </a:lnTo>
                    <a:lnTo>
                      <a:pt x="22535" y="18853"/>
                    </a:lnTo>
                    <a:lnTo>
                      <a:pt x="22515" y="18957"/>
                    </a:lnTo>
                    <a:lnTo>
                      <a:pt x="22682" y="19062"/>
                    </a:lnTo>
                    <a:lnTo>
                      <a:pt x="22598" y="19083"/>
                    </a:lnTo>
                    <a:lnTo>
                      <a:pt x="22724" y="19146"/>
                    </a:lnTo>
                    <a:lnTo>
                      <a:pt x="22787" y="19188"/>
                    </a:lnTo>
                    <a:lnTo>
                      <a:pt x="22891" y="19250"/>
                    </a:lnTo>
                    <a:lnTo>
                      <a:pt x="22996" y="19188"/>
                    </a:lnTo>
                    <a:lnTo>
                      <a:pt x="23100" y="19167"/>
                    </a:lnTo>
                    <a:lnTo>
                      <a:pt x="23100" y="18999"/>
                    </a:lnTo>
                    <a:lnTo>
                      <a:pt x="23163" y="18895"/>
                    </a:lnTo>
                    <a:lnTo>
                      <a:pt x="23226" y="18769"/>
                    </a:lnTo>
                    <a:lnTo>
                      <a:pt x="23331" y="18560"/>
                    </a:lnTo>
                    <a:lnTo>
                      <a:pt x="23310" y="18455"/>
                    </a:lnTo>
                    <a:lnTo>
                      <a:pt x="23351" y="18413"/>
                    </a:lnTo>
                    <a:lnTo>
                      <a:pt x="23351" y="18225"/>
                    </a:lnTo>
                    <a:lnTo>
                      <a:pt x="23331" y="18162"/>
                    </a:lnTo>
                    <a:lnTo>
                      <a:pt x="23414" y="18120"/>
                    </a:lnTo>
                    <a:lnTo>
                      <a:pt x="23351" y="17932"/>
                    </a:lnTo>
                    <a:lnTo>
                      <a:pt x="23247" y="17848"/>
                    </a:lnTo>
                    <a:lnTo>
                      <a:pt x="23205" y="17493"/>
                    </a:lnTo>
                    <a:lnTo>
                      <a:pt x="23142" y="17430"/>
                    </a:lnTo>
                    <a:lnTo>
                      <a:pt x="23163" y="17263"/>
                    </a:lnTo>
                    <a:lnTo>
                      <a:pt x="23205" y="17116"/>
                    </a:lnTo>
                    <a:lnTo>
                      <a:pt x="23163" y="17011"/>
                    </a:lnTo>
                    <a:lnTo>
                      <a:pt x="23100" y="16907"/>
                    </a:lnTo>
                    <a:lnTo>
                      <a:pt x="23038" y="16656"/>
                    </a:lnTo>
                    <a:lnTo>
                      <a:pt x="22996" y="16551"/>
                    </a:lnTo>
                    <a:lnTo>
                      <a:pt x="22954" y="16279"/>
                    </a:lnTo>
                    <a:lnTo>
                      <a:pt x="22912" y="16133"/>
                    </a:lnTo>
                    <a:lnTo>
                      <a:pt x="22933" y="15903"/>
                    </a:lnTo>
                    <a:lnTo>
                      <a:pt x="22912" y="15714"/>
                    </a:lnTo>
                    <a:lnTo>
                      <a:pt x="22933" y="15379"/>
                    </a:lnTo>
                    <a:lnTo>
                      <a:pt x="22933" y="15170"/>
                    </a:lnTo>
                    <a:lnTo>
                      <a:pt x="23038" y="15003"/>
                    </a:lnTo>
                    <a:lnTo>
                      <a:pt x="23121" y="14856"/>
                    </a:lnTo>
                    <a:lnTo>
                      <a:pt x="23226" y="14815"/>
                    </a:lnTo>
                    <a:lnTo>
                      <a:pt x="23268" y="14752"/>
                    </a:lnTo>
                    <a:lnTo>
                      <a:pt x="23331" y="14752"/>
                    </a:lnTo>
                    <a:lnTo>
                      <a:pt x="23414" y="14605"/>
                    </a:lnTo>
                    <a:lnTo>
                      <a:pt x="23414" y="14543"/>
                    </a:lnTo>
                    <a:lnTo>
                      <a:pt x="23372" y="14501"/>
                    </a:lnTo>
                    <a:lnTo>
                      <a:pt x="23414" y="14480"/>
                    </a:lnTo>
                    <a:lnTo>
                      <a:pt x="23540" y="14480"/>
                    </a:lnTo>
                    <a:lnTo>
                      <a:pt x="23561" y="14396"/>
                    </a:lnTo>
                    <a:lnTo>
                      <a:pt x="23665" y="14396"/>
                    </a:lnTo>
                    <a:lnTo>
                      <a:pt x="23686" y="14354"/>
                    </a:lnTo>
                    <a:lnTo>
                      <a:pt x="23875" y="14333"/>
                    </a:lnTo>
                    <a:lnTo>
                      <a:pt x="23937" y="14250"/>
                    </a:lnTo>
                    <a:lnTo>
                      <a:pt x="24063" y="14250"/>
                    </a:lnTo>
                    <a:lnTo>
                      <a:pt x="24084" y="14187"/>
                    </a:lnTo>
                    <a:lnTo>
                      <a:pt x="24168" y="14187"/>
                    </a:lnTo>
                    <a:lnTo>
                      <a:pt x="24209" y="14229"/>
                    </a:lnTo>
                    <a:lnTo>
                      <a:pt x="24314" y="14082"/>
                    </a:lnTo>
                    <a:lnTo>
                      <a:pt x="24314" y="14040"/>
                    </a:lnTo>
                    <a:lnTo>
                      <a:pt x="24377" y="14040"/>
                    </a:lnTo>
                    <a:lnTo>
                      <a:pt x="24481" y="13957"/>
                    </a:lnTo>
                    <a:lnTo>
                      <a:pt x="24481" y="13873"/>
                    </a:lnTo>
                    <a:lnTo>
                      <a:pt x="24691" y="13601"/>
                    </a:lnTo>
                    <a:lnTo>
                      <a:pt x="24795" y="13496"/>
                    </a:lnTo>
                    <a:lnTo>
                      <a:pt x="24984" y="13496"/>
                    </a:lnTo>
                    <a:lnTo>
                      <a:pt x="25025" y="13517"/>
                    </a:lnTo>
                    <a:lnTo>
                      <a:pt x="25088" y="13517"/>
                    </a:lnTo>
                    <a:lnTo>
                      <a:pt x="25193" y="13329"/>
                    </a:lnTo>
                    <a:lnTo>
                      <a:pt x="25465" y="13099"/>
                    </a:lnTo>
                    <a:lnTo>
                      <a:pt x="25737" y="12931"/>
                    </a:lnTo>
                    <a:lnTo>
                      <a:pt x="25862" y="12910"/>
                    </a:lnTo>
                    <a:lnTo>
                      <a:pt x="25925" y="12890"/>
                    </a:lnTo>
                    <a:lnTo>
                      <a:pt x="25988" y="12890"/>
                    </a:lnTo>
                    <a:lnTo>
                      <a:pt x="25988" y="12910"/>
                    </a:lnTo>
                    <a:lnTo>
                      <a:pt x="26092" y="12910"/>
                    </a:lnTo>
                    <a:lnTo>
                      <a:pt x="26197" y="12785"/>
                    </a:lnTo>
                    <a:lnTo>
                      <a:pt x="26155" y="12785"/>
                    </a:lnTo>
                    <a:lnTo>
                      <a:pt x="26134" y="12722"/>
                    </a:lnTo>
                    <a:lnTo>
                      <a:pt x="26030" y="12827"/>
                    </a:lnTo>
                    <a:lnTo>
                      <a:pt x="25883" y="12806"/>
                    </a:lnTo>
                    <a:lnTo>
                      <a:pt x="25820" y="12722"/>
                    </a:lnTo>
                    <a:lnTo>
                      <a:pt x="25925" y="12785"/>
                    </a:lnTo>
                    <a:lnTo>
                      <a:pt x="26051" y="12701"/>
                    </a:lnTo>
                    <a:lnTo>
                      <a:pt x="26030" y="12680"/>
                    </a:lnTo>
                    <a:lnTo>
                      <a:pt x="26092" y="12618"/>
                    </a:lnTo>
                    <a:lnTo>
                      <a:pt x="26051" y="12555"/>
                    </a:lnTo>
                    <a:lnTo>
                      <a:pt x="25925" y="12513"/>
                    </a:lnTo>
                    <a:lnTo>
                      <a:pt x="25862" y="12471"/>
                    </a:lnTo>
                    <a:lnTo>
                      <a:pt x="25946" y="12471"/>
                    </a:lnTo>
                    <a:lnTo>
                      <a:pt x="26030" y="12492"/>
                    </a:lnTo>
                    <a:lnTo>
                      <a:pt x="26092" y="12471"/>
                    </a:lnTo>
                    <a:lnTo>
                      <a:pt x="26092" y="12387"/>
                    </a:lnTo>
                    <a:lnTo>
                      <a:pt x="26155" y="12513"/>
                    </a:lnTo>
                    <a:lnTo>
                      <a:pt x="26239" y="12492"/>
                    </a:lnTo>
                    <a:lnTo>
                      <a:pt x="26302" y="12555"/>
                    </a:lnTo>
                    <a:lnTo>
                      <a:pt x="26364" y="12513"/>
                    </a:lnTo>
                    <a:lnTo>
                      <a:pt x="26385" y="12408"/>
                    </a:lnTo>
                    <a:lnTo>
                      <a:pt x="26511" y="12304"/>
                    </a:lnTo>
                    <a:lnTo>
                      <a:pt x="26553" y="12304"/>
                    </a:lnTo>
                    <a:lnTo>
                      <a:pt x="26574" y="12199"/>
                    </a:lnTo>
                    <a:lnTo>
                      <a:pt x="26553" y="12094"/>
                    </a:lnTo>
                    <a:lnTo>
                      <a:pt x="26511" y="12094"/>
                    </a:lnTo>
                    <a:lnTo>
                      <a:pt x="26448" y="12241"/>
                    </a:lnTo>
                    <a:lnTo>
                      <a:pt x="26448" y="12283"/>
                    </a:lnTo>
                    <a:lnTo>
                      <a:pt x="26385" y="12262"/>
                    </a:lnTo>
                    <a:lnTo>
                      <a:pt x="26364" y="12094"/>
                    </a:lnTo>
                    <a:lnTo>
                      <a:pt x="26344" y="12074"/>
                    </a:lnTo>
                    <a:lnTo>
                      <a:pt x="26092" y="12094"/>
                    </a:lnTo>
                    <a:lnTo>
                      <a:pt x="25967" y="12157"/>
                    </a:lnTo>
                    <a:lnTo>
                      <a:pt x="25988" y="12074"/>
                    </a:lnTo>
                    <a:lnTo>
                      <a:pt x="25988" y="11927"/>
                    </a:lnTo>
                    <a:lnTo>
                      <a:pt x="26051" y="11885"/>
                    </a:lnTo>
                    <a:lnTo>
                      <a:pt x="26092" y="11990"/>
                    </a:lnTo>
                    <a:lnTo>
                      <a:pt x="26176" y="12032"/>
                    </a:lnTo>
                    <a:lnTo>
                      <a:pt x="26239" y="11969"/>
                    </a:lnTo>
                    <a:lnTo>
                      <a:pt x="26385" y="11948"/>
                    </a:lnTo>
                    <a:lnTo>
                      <a:pt x="26406" y="11885"/>
                    </a:lnTo>
                    <a:lnTo>
                      <a:pt x="26490" y="11885"/>
                    </a:lnTo>
                    <a:lnTo>
                      <a:pt x="26511" y="11843"/>
                    </a:lnTo>
                    <a:lnTo>
                      <a:pt x="26490" y="11718"/>
                    </a:lnTo>
                    <a:lnTo>
                      <a:pt x="26448" y="11655"/>
                    </a:lnTo>
                    <a:lnTo>
                      <a:pt x="26469" y="11613"/>
                    </a:lnTo>
                    <a:lnTo>
                      <a:pt x="26511" y="11634"/>
                    </a:lnTo>
                    <a:lnTo>
                      <a:pt x="26574" y="11530"/>
                    </a:lnTo>
                    <a:lnTo>
                      <a:pt x="26511" y="11425"/>
                    </a:lnTo>
                    <a:lnTo>
                      <a:pt x="26469" y="11362"/>
                    </a:lnTo>
                    <a:lnTo>
                      <a:pt x="26385" y="11404"/>
                    </a:lnTo>
                    <a:lnTo>
                      <a:pt x="26302" y="11362"/>
                    </a:lnTo>
                    <a:lnTo>
                      <a:pt x="26260" y="11237"/>
                    </a:lnTo>
                    <a:lnTo>
                      <a:pt x="26176" y="11237"/>
                    </a:lnTo>
                    <a:lnTo>
                      <a:pt x="26092" y="11195"/>
                    </a:lnTo>
                    <a:lnTo>
                      <a:pt x="26030" y="11111"/>
                    </a:lnTo>
                    <a:lnTo>
                      <a:pt x="26030" y="11111"/>
                    </a:lnTo>
                    <a:lnTo>
                      <a:pt x="26092" y="11153"/>
                    </a:lnTo>
                    <a:lnTo>
                      <a:pt x="26260" y="11153"/>
                    </a:lnTo>
                    <a:lnTo>
                      <a:pt x="26302" y="11257"/>
                    </a:lnTo>
                    <a:lnTo>
                      <a:pt x="26385" y="11299"/>
                    </a:lnTo>
                    <a:lnTo>
                      <a:pt x="26406" y="11216"/>
                    </a:lnTo>
                    <a:lnTo>
                      <a:pt x="26281" y="11090"/>
                    </a:lnTo>
                    <a:lnTo>
                      <a:pt x="26385" y="11111"/>
                    </a:lnTo>
                    <a:lnTo>
                      <a:pt x="26406" y="11048"/>
                    </a:lnTo>
                    <a:lnTo>
                      <a:pt x="26448" y="11027"/>
                    </a:lnTo>
                    <a:lnTo>
                      <a:pt x="26406" y="10944"/>
                    </a:lnTo>
                    <a:lnTo>
                      <a:pt x="26281" y="10881"/>
                    </a:lnTo>
                    <a:lnTo>
                      <a:pt x="26239" y="10713"/>
                    </a:lnTo>
                    <a:lnTo>
                      <a:pt x="26281" y="10734"/>
                    </a:lnTo>
                    <a:lnTo>
                      <a:pt x="26344" y="10839"/>
                    </a:lnTo>
                    <a:lnTo>
                      <a:pt x="26406" y="10839"/>
                    </a:lnTo>
                    <a:lnTo>
                      <a:pt x="26448" y="10734"/>
                    </a:lnTo>
                    <a:lnTo>
                      <a:pt x="26448" y="10630"/>
                    </a:lnTo>
                    <a:lnTo>
                      <a:pt x="26344" y="10588"/>
                    </a:lnTo>
                    <a:lnTo>
                      <a:pt x="26197" y="10421"/>
                    </a:lnTo>
                    <a:lnTo>
                      <a:pt x="26092" y="10379"/>
                    </a:lnTo>
                    <a:lnTo>
                      <a:pt x="26030" y="10274"/>
                    </a:lnTo>
                    <a:lnTo>
                      <a:pt x="25946" y="10253"/>
                    </a:lnTo>
                    <a:lnTo>
                      <a:pt x="25946" y="10149"/>
                    </a:lnTo>
                    <a:lnTo>
                      <a:pt x="26030" y="10044"/>
                    </a:lnTo>
                    <a:lnTo>
                      <a:pt x="25967" y="10149"/>
                    </a:lnTo>
                    <a:lnTo>
                      <a:pt x="25988" y="10190"/>
                    </a:lnTo>
                    <a:lnTo>
                      <a:pt x="26051" y="10211"/>
                    </a:lnTo>
                    <a:lnTo>
                      <a:pt x="26134" y="10316"/>
                    </a:lnTo>
                    <a:lnTo>
                      <a:pt x="26239" y="10358"/>
                    </a:lnTo>
                    <a:lnTo>
                      <a:pt x="26364" y="10504"/>
                    </a:lnTo>
                    <a:lnTo>
                      <a:pt x="26385" y="10504"/>
                    </a:lnTo>
                    <a:lnTo>
                      <a:pt x="26406" y="10274"/>
                    </a:lnTo>
                    <a:lnTo>
                      <a:pt x="26406" y="10169"/>
                    </a:lnTo>
                    <a:lnTo>
                      <a:pt x="26406" y="10086"/>
                    </a:lnTo>
                    <a:lnTo>
                      <a:pt x="26385" y="10044"/>
                    </a:lnTo>
                    <a:lnTo>
                      <a:pt x="26406" y="9856"/>
                    </a:lnTo>
                    <a:lnTo>
                      <a:pt x="26448" y="9793"/>
                    </a:lnTo>
                    <a:lnTo>
                      <a:pt x="26409" y="9728"/>
                    </a:lnTo>
                    <a:lnTo>
                      <a:pt x="26409" y="9728"/>
                    </a:lnTo>
                    <a:lnTo>
                      <a:pt x="26490" y="9667"/>
                    </a:lnTo>
                    <a:lnTo>
                      <a:pt x="26616" y="9563"/>
                    </a:lnTo>
                    <a:lnTo>
                      <a:pt x="26657" y="9458"/>
                    </a:lnTo>
                    <a:lnTo>
                      <a:pt x="26657" y="9437"/>
                    </a:lnTo>
                    <a:lnTo>
                      <a:pt x="26678" y="9458"/>
                    </a:lnTo>
                    <a:lnTo>
                      <a:pt x="26657" y="9584"/>
                    </a:lnTo>
                    <a:lnTo>
                      <a:pt x="26678" y="9625"/>
                    </a:lnTo>
                    <a:lnTo>
                      <a:pt x="26574" y="9667"/>
                    </a:lnTo>
                    <a:lnTo>
                      <a:pt x="26511" y="9793"/>
                    </a:lnTo>
                    <a:lnTo>
                      <a:pt x="26595" y="9960"/>
                    </a:lnTo>
                    <a:lnTo>
                      <a:pt x="26574" y="10107"/>
                    </a:lnTo>
                    <a:lnTo>
                      <a:pt x="26490" y="10253"/>
                    </a:lnTo>
                    <a:lnTo>
                      <a:pt x="26490" y="10358"/>
                    </a:lnTo>
                    <a:lnTo>
                      <a:pt x="26595" y="10462"/>
                    </a:lnTo>
                    <a:lnTo>
                      <a:pt x="26616" y="10400"/>
                    </a:lnTo>
                    <a:lnTo>
                      <a:pt x="26657" y="10462"/>
                    </a:lnTo>
                    <a:lnTo>
                      <a:pt x="26699" y="10462"/>
                    </a:lnTo>
                    <a:lnTo>
                      <a:pt x="26699" y="10483"/>
                    </a:lnTo>
                    <a:lnTo>
                      <a:pt x="26678" y="10525"/>
                    </a:lnTo>
                    <a:lnTo>
                      <a:pt x="26699" y="10609"/>
                    </a:lnTo>
                    <a:lnTo>
                      <a:pt x="26825" y="10609"/>
                    </a:lnTo>
                    <a:lnTo>
                      <a:pt x="26762" y="10672"/>
                    </a:lnTo>
                    <a:lnTo>
                      <a:pt x="26762" y="10693"/>
                    </a:lnTo>
                    <a:lnTo>
                      <a:pt x="26699" y="10797"/>
                    </a:lnTo>
                    <a:lnTo>
                      <a:pt x="26699" y="10881"/>
                    </a:lnTo>
                    <a:lnTo>
                      <a:pt x="26657" y="10985"/>
                    </a:lnTo>
                    <a:lnTo>
                      <a:pt x="26616" y="11111"/>
                    </a:lnTo>
                    <a:lnTo>
                      <a:pt x="26616" y="11216"/>
                    </a:lnTo>
                    <a:lnTo>
                      <a:pt x="26657" y="11153"/>
                    </a:lnTo>
                    <a:lnTo>
                      <a:pt x="26678" y="11111"/>
                    </a:lnTo>
                    <a:lnTo>
                      <a:pt x="26783" y="10902"/>
                    </a:lnTo>
                    <a:lnTo>
                      <a:pt x="26804" y="10944"/>
                    </a:lnTo>
                    <a:lnTo>
                      <a:pt x="26804" y="11006"/>
                    </a:lnTo>
                    <a:lnTo>
                      <a:pt x="26825" y="10944"/>
                    </a:lnTo>
                    <a:lnTo>
                      <a:pt x="26825" y="10881"/>
                    </a:lnTo>
                    <a:lnTo>
                      <a:pt x="26909" y="10776"/>
                    </a:lnTo>
                    <a:lnTo>
                      <a:pt x="26992" y="10525"/>
                    </a:lnTo>
                    <a:lnTo>
                      <a:pt x="27118" y="10462"/>
                    </a:lnTo>
                    <a:lnTo>
                      <a:pt x="27222" y="10253"/>
                    </a:lnTo>
                    <a:lnTo>
                      <a:pt x="27222" y="10086"/>
                    </a:lnTo>
                    <a:lnTo>
                      <a:pt x="27139" y="9897"/>
                    </a:lnTo>
                    <a:lnTo>
                      <a:pt x="27097" y="9856"/>
                    </a:lnTo>
                    <a:lnTo>
                      <a:pt x="27076" y="9688"/>
                    </a:lnTo>
                    <a:lnTo>
                      <a:pt x="27013" y="9625"/>
                    </a:lnTo>
                    <a:lnTo>
                      <a:pt x="27013" y="9521"/>
                    </a:lnTo>
                    <a:lnTo>
                      <a:pt x="27076" y="9416"/>
                    </a:lnTo>
                    <a:lnTo>
                      <a:pt x="27181" y="9312"/>
                    </a:lnTo>
                    <a:lnTo>
                      <a:pt x="27306" y="9249"/>
                    </a:lnTo>
                    <a:lnTo>
                      <a:pt x="27118" y="9458"/>
                    </a:lnTo>
                    <a:lnTo>
                      <a:pt x="27076" y="9542"/>
                    </a:lnTo>
                    <a:lnTo>
                      <a:pt x="27118" y="9625"/>
                    </a:lnTo>
                    <a:lnTo>
                      <a:pt x="27243" y="9751"/>
                    </a:lnTo>
                    <a:lnTo>
                      <a:pt x="27327" y="9730"/>
                    </a:lnTo>
                    <a:lnTo>
                      <a:pt x="27390" y="9772"/>
                    </a:lnTo>
                    <a:lnTo>
                      <a:pt x="27327" y="9939"/>
                    </a:lnTo>
                    <a:lnTo>
                      <a:pt x="27327" y="9939"/>
                    </a:lnTo>
                    <a:lnTo>
                      <a:pt x="27411" y="9877"/>
                    </a:lnTo>
                    <a:lnTo>
                      <a:pt x="27432" y="9897"/>
                    </a:lnTo>
                    <a:lnTo>
                      <a:pt x="27515" y="9793"/>
                    </a:lnTo>
                    <a:lnTo>
                      <a:pt x="27515" y="9730"/>
                    </a:lnTo>
                    <a:lnTo>
                      <a:pt x="27557" y="9730"/>
                    </a:lnTo>
                    <a:lnTo>
                      <a:pt x="27620" y="9646"/>
                    </a:lnTo>
                    <a:lnTo>
                      <a:pt x="27704" y="9625"/>
                    </a:lnTo>
                    <a:lnTo>
                      <a:pt x="27745" y="9458"/>
                    </a:lnTo>
                    <a:lnTo>
                      <a:pt x="27808" y="9374"/>
                    </a:lnTo>
                    <a:lnTo>
                      <a:pt x="27850" y="9374"/>
                    </a:lnTo>
                    <a:lnTo>
                      <a:pt x="27913" y="9270"/>
                    </a:lnTo>
                    <a:lnTo>
                      <a:pt x="27934" y="9207"/>
                    </a:lnTo>
                    <a:lnTo>
                      <a:pt x="27934" y="9144"/>
                    </a:lnTo>
                    <a:lnTo>
                      <a:pt x="27976" y="9040"/>
                    </a:lnTo>
                    <a:lnTo>
                      <a:pt x="27976" y="8998"/>
                    </a:lnTo>
                    <a:lnTo>
                      <a:pt x="28038" y="8914"/>
                    </a:lnTo>
                    <a:lnTo>
                      <a:pt x="28017" y="8830"/>
                    </a:lnTo>
                    <a:lnTo>
                      <a:pt x="27955" y="8789"/>
                    </a:lnTo>
                    <a:lnTo>
                      <a:pt x="27913" y="8705"/>
                    </a:lnTo>
                    <a:lnTo>
                      <a:pt x="28059" y="8621"/>
                    </a:lnTo>
                    <a:lnTo>
                      <a:pt x="28059" y="8537"/>
                    </a:lnTo>
                    <a:lnTo>
                      <a:pt x="28164" y="8475"/>
                    </a:lnTo>
                    <a:lnTo>
                      <a:pt x="28248" y="8433"/>
                    </a:lnTo>
                    <a:lnTo>
                      <a:pt x="28436" y="8328"/>
                    </a:lnTo>
                    <a:lnTo>
                      <a:pt x="28561" y="8328"/>
                    </a:lnTo>
                    <a:lnTo>
                      <a:pt x="28750" y="8203"/>
                    </a:lnTo>
                    <a:lnTo>
                      <a:pt x="28813" y="8203"/>
                    </a:lnTo>
                    <a:lnTo>
                      <a:pt x="28854" y="8224"/>
                    </a:lnTo>
                    <a:lnTo>
                      <a:pt x="29085" y="8203"/>
                    </a:lnTo>
                    <a:lnTo>
                      <a:pt x="29189" y="8265"/>
                    </a:lnTo>
                    <a:lnTo>
                      <a:pt x="29336" y="8203"/>
                    </a:lnTo>
                    <a:lnTo>
                      <a:pt x="29587" y="8203"/>
                    </a:lnTo>
                    <a:lnTo>
                      <a:pt x="29629" y="8182"/>
                    </a:lnTo>
                    <a:lnTo>
                      <a:pt x="29608" y="8119"/>
                    </a:lnTo>
                    <a:lnTo>
                      <a:pt x="29608" y="7972"/>
                    </a:lnTo>
                    <a:lnTo>
                      <a:pt x="29608" y="7847"/>
                    </a:lnTo>
                    <a:lnTo>
                      <a:pt x="29733" y="7952"/>
                    </a:lnTo>
                    <a:lnTo>
                      <a:pt x="29733" y="8077"/>
                    </a:lnTo>
                    <a:lnTo>
                      <a:pt x="29712" y="8161"/>
                    </a:lnTo>
                    <a:lnTo>
                      <a:pt x="29796" y="8161"/>
                    </a:lnTo>
                    <a:lnTo>
                      <a:pt x="29901" y="8056"/>
                    </a:lnTo>
                    <a:lnTo>
                      <a:pt x="30005" y="7868"/>
                    </a:lnTo>
                    <a:lnTo>
                      <a:pt x="30047" y="7972"/>
                    </a:lnTo>
                    <a:lnTo>
                      <a:pt x="30047" y="8056"/>
                    </a:lnTo>
                    <a:lnTo>
                      <a:pt x="30131" y="8077"/>
                    </a:lnTo>
                    <a:lnTo>
                      <a:pt x="30382" y="7952"/>
                    </a:lnTo>
                    <a:lnTo>
                      <a:pt x="30466" y="7805"/>
                    </a:lnTo>
                    <a:lnTo>
                      <a:pt x="30424" y="7596"/>
                    </a:lnTo>
                    <a:lnTo>
                      <a:pt x="30361" y="7638"/>
                    </a:lnTo>
                    <a:lnTo>
                      <a:pt x="30361" y="7742"/>
                    </a:lnTo>
                    <a:lnTo>
                      <a:pt x="30319" y="7868"/>
                    </a:lnTo>
                    <a:lnTo>
                      <a:pt x="30152" y="7868"/>
                    </a:lnTo>
                    <a:lnTo>
                      <a:pt x="30131" y="7763"/>
                    </a:lnTo>
                    <a:lnTo>
                      <a:pt x="30068" y="7575"/>
                    </a:lnTo>
                    <a:lnTo>
                      <a:pt x="29922" y="7491"/>
                    </a:lnTo>
                    <a:lnTo>
                      <a:pt x="29922" y="7449"/>
                    </a:lnTo>
                    <a:lnTo>
                      <a:pt x="30131" y="7261"/>
                    </a:lnTo>
                    <a:lnTo>
                      <a:pt x="30131" y="7177"/>
                    </a:lnTo>
                    <a:lnTo>
                      <a:pt x="30047" y="7177"/>
                    </a:lnTo>
                    <a:lnTo>
                      <a:pt x="30047" y="7115"/>
                    </a:lnTo>
                    <a:lnTo>
                      <a:pt x="30131" y="7052"/>
                    </a:lnTo>
                    <a:lnTo>
                      <a:pt x="30152" y="6968"/>
                    </a:lnTo>
                    <a:lnTo>
                      <a:pt x="30214" y="6905"/>
                    </a:lnTo>
                    <a:lnTo>
                      <a:pt x="30277" y="6696"/>
                    </a:lnTo>
                    <a:lnTo>
                      <a:pt x="30486" y="6529"/>
                    </a:lnTo>
                    <a:lnTo>
                      <a:pt x="30570" y="6382"/>
                    </a:lnTo>
                    <a:lnTo>
                      <a:pt x="30633" y="6382"/>
                    </a:lnTo>
                    <a:lnTo>
                      <a:pt x="30696" y="6278"/>
                    </a:lnTo>
                    <a:lnTo>
                      <a:pt x="30696" y="6340"/>
                    </a:lnTo>
                    <a:lnTo>
                      <a:pt x="30779" y="6382"/>
                    </a:lnTo>
                    <a:lnTo>
                      <a:pt x="30842" y="6299"/>
                    </a:lnTo>
                    <a:lnTo>
                      <a:pt x="30905" y="6173"/>
                    </a:lnTo>
                    <a:lnTo>
                      <a:pt x="30905" y="6299"/>
                    </a:lnTo>
                    <a:lnTo>
                      <a:pt x="30989" y="6299"/>
                    </a:lnTo>
                    <a:lnTo>
                      <a:pt x="31051" y="6173"/>
                    </a:lnTo>
                    <a:lnTo>
                      <a:pt x="31093" y="6215"/>
                    </a:lnTo>
                    <a:lnTo>
                      <a:pt x="31156" y="6173"/>
                    </a:lnTo>
                    <a:lnTo>
                      <a:pt x="31261" y="6006"/>
                    </a:lnTo>
                    <a:lnTo>
                      <a:pt x="31407" y="5796"/>
                    </a:lnTo>
                    <a:lnTo>
                      <a:pt x="31386" y="5922"/>
                    </a:lnTo>
                    <a:lnTo>
                      <a:pt x="31407" y="6006"/>
                    </a:lnTo>
                    <a:lnTo>
                      <a:pt x="31512" y="6006"/>
                    </a:lnTo>
                    <a:lnTo>
                      <a:pt x="31616" y="5880"/>
                    </a:lnTo>
                    <a:lnTo>
                      <a:pt x="31742" y="5880"/>
                    </a:lnTo>
                    <a:lnTo>
                      <a:pt x="31784" y="6006"/>
                    </a:lnTo>
                    <a:lnTo>
                      <a:pt x="31846" y="6006"/>
                    </a:lnTo>
                    <a:lnTo>
                      <a:pt x="31951" y="5880"/>
                    </a:lnTo>
                    <a:lnTo>
                      <a:pt x="32035" y="5922"/>
                    </a:lnTo>
                    <a:lnTo>
                      <a:pt x="32098" y="5901"/>
                    </a:lnTo>
                    <a:lnTo>
                      <a:pt x="32202" y="5817"/>
                    </a:lnTo>
                    <a:lnTo>
                      <a:pt x="32307" y="5817"/>
                    </a:lnTo>
                    <a:lnTo>
                      <a:pt x="32432" y="5755"/>
                    </a:lnTo>
                    <a:lnTo>
                      <a:pt x="32474" y="5817"/>
                    </a:lnTo>
                    <a:lnTo>
                      <a:pt x="32558" y="5796"/>
                    </a:lnTo>
                    <a:lnTo>
                      <a:pt x="32642" y="5713"/>
                    </a:lnTo>
                    <a:lnTo>
                      <a:pt x="32537" y="5650"/>
                    </a:lnTo>
                    <a:lnTo>
                      <a:pt x="32474" y="5713"/>
                    </a:lnTo>
                    <a:lnTo>
                      <a:pt x="32411" y="5650"/>
                    </a:lnTo>
                    <a:lnTo>
                      <a:pt x="32453" y="5504"/>
                    </a:lnTo>
                    <a:lnTo>
                      <a:pt x="32223" y="5378"/>
                    </a:lnTo>
                    <a:lnTo>
                      <a:pt x="32202" y="5357"/>
                    </a:lnTo>
                    <a:lnTo>
                      <a:pt x="32223" y="5294"/>
                    </a:lnTo>
                    <a:lnTo>
                      <a:pt x="32223" y="5252"/>
                    </a:lnTo>
                    <a:lnTo>
                      <a:pt x="32223" y="5169"/>
                    </a:lnTo>
                    <a:lnTo>
                      <a:pt x="32244" y="5085"/>
                    </a:lnTo>
                    <a:lnTo>
                      <a:pt x="32202" y="5022"/>
                    </a:lnTo>
                    <a:lnTo>
                      <a:pt x="32139" y="4959"/>
                    </a:lnTo>
                    <a:lnTo>
                      <a:pt x="32098" y="4939"/>
                    </a:lnTo>
                    <a:lnTo>
                      <a:pt x="32118" y="4855"/>
                    </a:lnTo>
                    <a:lnTo>
                      <a:pt x="32244" y="4123"/>
                    </a:lnTo>
                    <a:lnTo>
                      <a:pt x="32244" y="3934"/>
                    </a:lnTo>
                    <a:lnTo>
                      <a:pt x="32014" y="3725"/>
                    </a:lnTo>
                    <a:lnTo>
                      <a:pt x="31951" y="3788"/>
                    </a:lnTo>
                    <a:lnTo>
                      <a:pt x="31805" y="3725"/>
                    </a:lnTo>
                    <a:lnTo>
                      <a:pt x="31700" y="3767"/>
                    </a:lnTo>
                    <a:lnTo>
                      <a:pt x="31616" y="3683"/>
                    </a:lnTo>
                    <a:lnTo>
                      <a:pt x="31533" y="3662"/>
                    </a:lnTo>
                    <a:lnTo>
                      <a:pt x="31512" y="3662"/>
                    </a:lnTo>
                    <a:lnTo>
                      <a:pt x="31407" y="3767"/>
                    </a:lnTo>
                    <a:lnTo>
                      <a:pt x="31365" y="3830"/>
                    </a:lnTo>
                    <a:lnTo>
                      <a:pt x="31156" y="4081"/>
                    </a:lnTo>
                    <a:lnTo>
                      <a:pt x="31072" y="4206"/>
                    </a:lnTo>
                    <a:lnTo>
                      <a:pt x="31072" y="4311"/>
                    </a:lnTo>
                    <a:lnTo>
                      <a:pt x="30905" y="4395"/>
                    </a:lnTo>
                    <a:lnTo>
                      <a:pt x="30905" y="4520"/>
                    </a:lnTo>
                    <a:lnTo>
                      <a:pt x="30863" y="4625"/>
                    </a:lnTo>
                    <a:lnTo>
                      <a:pt x="30696" y="4813"/>
                    </a:lnTo>
                    <a:lnTo>
                      <a:pt x="30633" y="4834"/>
                    </a:lnTo>
                    <a:lnTo>
                      <a:pt x="30445" y="5043"/>
                    </a:lnTo>
                    <a:lnTo>
                      <a:pt x="30424" y="5127"/>
                    </a:lnTo>
                    <a:lnTo>
                      <a:pt x="30340" y="5169"/>
                    </a:lnTo>
                    <a:lnTo>
                      <a:pt x="30235" y="5148"/>
                    </a:lnTo>
                    <a:lnTo>
                      <a:pt x="30173" y="5148"/>
                    </a:lnTo>
                    <a:lnTo>
                      <a:pt x="30131" y="5190"/>
                    </a:lnTo>
                    <a:lnTo>
                      <a:pt x="30068" y="5190"/>
                    </a:lnTo>
                    <a:lnTo>
                      <a:pt x="29942" y="5336"/>
                    </a:lnTo>
                    <a:lnTo>
                      <a:pt x="28269" y="5294"/>
                    </a:lnTo>
                    <a:lnTo>
                      <a:pt x="28059" y="5336"/>
                    </a:lnTo>
                    <a:lnTo>
                      <a:pt x="27955" y="5441"/>
                    </a:lnTo>
                    <a:lnTo>
                      <a:pt x="27829" y="5483"/>
                    </a:lnTo>
                    <a:lnTo>
                      <a:pt x="27704" y="5566"/>
                    </a:lnTo>
                    <a:lnTo>
                      <a:pt x="27453" y="5817"/>
                    </a:lnTo>
                    <a:lnTo>
                      <a:pt x="27285" y="5859"/>
                    </a:lnTo>
                    <a:lnTo>
                      <a:pt x="27181" y="5922"/>
                    </a:lnTo>
                    <a:lnTo>
                      <a:pt x="26699" y="6299"/>
                    </a:lnTo>
                    <a:lnTo>
                      <a:pt x="25611" y="6612"/>
                    </a:lnTo>
                    <a:lnTo>
                      <a:pt x="25569" y="6864"/>
                    </a:lnTo>
                    <a:lnTo>
                      <a:pt x="25318" y="6968"/>
                    </a:lnTo>
                    <a:lnTo>
                      <a:pt x="23331" y="7491"/>
                    </a:lnTo>
                    <a:lnTo>
                      <a:pt x="23247" y="7324"/>
                    </a:lnTo>
                    <a:lnTo>
                      <a:pt x="23351" y="7177"/>
                    </a:lnTo>
                    <a:lnTo>
                      <a:pt x="23561" y="7073"/>
                    </a:lnTo>
                    <a:lnTo>
                      <a:pt x="23665" y="6947"/>
                    </a:lnTo>
                    <a:lnTo>
                      <a:pt x="23728" y="6822"/>
                    </a:lnTo>
                    <a:lnTo>
                      <a:pt x="23770" y="6696"/>
                    </a:lnTo>
                    <a:lnTo>
                      <a:pt x="23833" y="5922"/>
                    </a:lnTo>
                    <a:lnTo>
                      <a:pt x="23456" y="4143"/>
                    </a:lnTo>
                    <a:lnTo>
                      <a:pt x="23100" y="3871"/>
                    </a:lnTo>
                    <a:lnTo>
                      <a:pt x="22954" y="3683"/>
                    </a:lnTo>
                    <a:lnTo>
                      <a:pt x="20652" y="2616"/>
                    </a:lnTo>
                    <a:lnTo>
                      <a:pt x="20548" y="2553"/>
                    </a:lnTo>
                    <a:lnTo>
                      <a:pt x="20422" y="2511"/>
                    </a:lnTo>
                    <a:lnTo>
                      <a:pt x="20380" y="2449"/>
                    </a:lnTo>
                    <a:lnTo>
                      <a:pt x="20087" y="2449"/>
                    </a:lnTo>
                    <a:lnTo>
                      <a:pt x="20066" y="2344"/>
                    </a:lnTo>
                    <a:lnTo>
                      <a:pt x="19983" y="2302"/>
                    </a:lnTo>
                    <a:lnTo>
                      <a:pt x="19899" y="2344"/>
                    </a:lnTo>
                    <a:lnTo>
                      <a:pt x="19711" y="2344"/>
                    </a:lnTo>
                    <a:lnTo>
                      <a:pt x="19606" y="2323"/>
                    </a:lnTo>
                    <a:lnTo>
                      <a:pt x="19543" y="2239"/>
                    </a:lnTo>
                    <a:lnTo>
                      <a:pt x="19439" y="2198"/>
                    </a:lnTo>
                    <a:lnTo>
                      <a:pt x="19230" y="2135"/>
                    </a:lnTo>
                    <a:lnTo>
                      <a:pt x="19167" y="2009"/>
                    </a:lnTo>
                    <a:lnTo>
                      <a:pt x="19083" y="2009"/>
                    </a:lnTo>
                    <a:lnTo>
                      <a:pt x="18958" y="1905"/>
                    </a:lnTo>
                    <a:lnTo>
                      <a:pt x="18853" y="1905"/>
                    </a:lnTo>
                    <a:lnTo>
                      <a:pt x="18769" y="1884"/>
                    </a:lnTo>
                    <a:lnTo>
                      <a:pt x="18644" y="1905"/>
                    </a:lnTo>
                    <a:lnTo>
                      <a:pt x="18623" y="1926"/>
                    </a:lnTo>
                    <a:lnTo>
                      <a:pt x="18560" y="1842"/>
                    </a:lnTo>
                    <a:lnTo>
                      <a:pt x="18434" y="1821"/>
                    </a:lnTo>
                    <a:lnTo>
                      <a:pt x="18414" y="1800"/>
                    </a:lnTo>
                    <a:lnTo>
                      <a:pt x="18309" y="1737"/>
                    </a:lnTo>
                    <a:lnTo>
                      <a:pt x="18288" y="1716"/>
                    </a:lnTo>
                    <a:lnTo>
                      <a:pt x="18204" y="1633"/>
                    </a:lnTo>
                    <a:lnTo>
                      <a:pt x="18204" y="1612"/>
                    </a:lnTo>
                    <a:lnTo>
                      <a:pt x="18079" y="1507"/>
                    </a:lnTo>
                    <a:lnTo>
                      <a:pt x="17932" y="1507"/>
                    </a:lnTo>
                    <a:lnTo>
                      <a:pt x="17807" y="1486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tx1">
                  <a:lumMod val="85000"/>
                </a:scheme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4532;p29">
                <a:extLst>
                  <a:ext uri="{FF2B5EF4-FFF2-40B4-BE49-F238E27FC236}">
                    <a16:creationId xmlns:a16="http://schemas.microsoft.com/office/drawing/2014/main" id="{5FBE1C86-B710-49C1-944E-DC5981A22C47}"/>
                  </a:ext>
                </a:extLst>
              </p:cNvPr>
              <p:cNvSpPr/>
              <p:nvPr/>
            </p:nvSpPr>
            <p:spPr>
              <a:xfrm>
                <a:off x="4175275" y="3304928"/>
                <a:ext cx="439500" cy="439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533;p29">
                <a:extLst>
                  <a:ext uri="{FF2B5EF4-FFF2-40B4-BE49-F238E27FC236}">
                    <a16:creationId xmlns:a16="http://schemas.microsoft.com/office/drawing/2014/main" id="{EAC00ADB-AEB8-4AA8-8537-2FB5A864A05A}"/>
                  </a:ext>
                </a:extLst>
              </p:cNvPr>
              <p:cNvSpPr/>
              <p:nvPr/>
            </p:nvSpPr>
            <p:spPr>
              <a:xfrm>
                <a:off x="2655092" y="2865405"/>
                <a:ext cx="439500" cy="439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534;p29">
                <a:extLst>
                  <a:ext uri="{FF2B5EF4-FFF2-40B4-BE49-F238E27FC236}">
                    <a16:creationId xmlns:a16="http://schemas.microsoft.com/office/drawing/2014/main" id="{405A40DF-B980-4568-B587-23BC3E42C6F0}"/>
                  </a:ext>
                </a:extLst>
              </p:cNvPr>
              <p:cNvSpPr/>
              <p:nvPr/>
            </p:nvSpPr>
            <p:spPr>
              <a:xfrm>
                <a:off x="5131794" y="2587812"/>
                <a:ext cx="213900" cy="2139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535;p29">
                <a:extLst>
                  <a:ext uri="{FF2B5EF4-FFF2-40B4-BE49-F238E27FC236}">
                    <a16:creationId xmlns:a16="http://schemas.microsoft.com/office/drawing/2014/main" id="{DB68FB7B-42B6-47BC-BF0E-FFBC95DFAC2E}"/>
                  </a:ext>
                </a:extLst>
              </p:cNvPr>
              <p:cNvSpPr/>
              <p:nvPr/>
            </p:nvSpPr>
            <p:spPr>
              <a:xfrm>
                <a:off x="3406643" y="3211254"/>
                <a:ext cx="213900" cy="2139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536;p29">
                <a:extLst>
                  <a:ext uri="{FF2B5EF4-FFF2-40B4-BE49-F238E27FC236}">
                    <a16:creationId xmlns:a16="http://schemas.microsoft.com/office/drawing/2014/main" id="{0EA865F7-70C4-4B00-A278-F86E7D89B414}"/>
                  </a:ext>
                </a:extLst>
              </p:cNvPr>
              <p:cNvSpPr/>
              <p:nvPr/>
            </p:nvSpPr>
            <p:spPr>
              <a:xfrm>
                <a:off x="5367001" y="3108165"/>
                <a:ext cx="162000" cy="1620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537;p29">
                <a:extLst>
                  <a:ext uri="{FF2B5EF4-FFF2-40B4-BE49-F238E27FC236}">
                    <a16:creationId xmlns:a16="http://schemas.microsoft.com/office/drawing/2014/main" id="{CBA2ABAF-006C-47B9-8B0D-36D93E50796B}"/>
                  </a:ext>
                </a:extLst>
              </p:cNvPr>
              <p:cNvSpPr/>
              <p:nvPr/>
            </p:nvSpPr>
            <p:spPr>
              <a:xfrm>
                <a:off x="5640292" y="3407076"/>
                <a:ext cx="162000" cy="1620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538;p29">
                <a:extLst>
                  <a:ext uri="{FF2B5EF4-FFF2-40B4-BE49-F238E27FC236}">
                    <a16:creationId xmlns:a16="http://schemas.microsoft.com/office/drawing/2014/main" id="{07A39255-C3D9-49A6-A802-9E09F881041A}"/>
                  </a:ext>
                </a:extLst>
              </p:cNvPr>
              <p:cNvSpPr/>
              <p:nvPr/>
            </p:nvSpPr>
            <p:spPr>
              <a:xfrm>
                <a:off x="5435324" y="2215692"/>
                <a:ext cx="162000" cy="1620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539;p29">
                <a:extLst>
                  <a:ext uri="{FF2B5EF4-FFF2-40B4-BE49-F238E27FC236}">
                    <a16:creationId xmlns:a16="http://schemas.microsoft.com/office/drawing/2014/main" id="{B5C3A88F-8BC3-456A-B19C-7D65952B985A}"/>
                  </a:ext>
                </a:extLst>
              </p:cNvPr>
              <p:cNvSpPr/>
              <p:nvPr/>
            </p:nvSpPr>
            <p:spPr>
              <a:xfrm>
                <a:off x="5640292" y="2613634"/>
                <a:ext cx="162000" cy="1620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540;p29">
                <a:extLst>
                  <a:ext uri="{FF2B5EF4-FFF2-40B4-BE49-F238E27FC236}">
                    <a16:creationId xmlns:a16="http://schemas.microsoft.com/office/drawing/2014/main" id="{2BE64EB1-891D-4914-8608-E77876C9E6FF}"/>
                  </a:ext>
                </a:extLst>
              </p:cNvPr>
              <p:cNvSpPr/>
              <p:nvPr/>
            </p:nvSpPr>
            <p:spPr>
              <a:xfrm>
                <a:off x="5956285" y="3108165"/>
                <a:ext cx="162000" cy="1620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541;p29">
                <a:extLst>
                  <a:ext uri="{FF2B5EF4-FFF2-40B4-BE49-F238E27FC236}">
                    <a16:creationId xmlns:a16="http://schemas.microsoft.com/office/drawing/2014/main" id="{D1B2A88C-3D51-422D-A318-20C4ED1DE360}"/>
                  </a:ext>
                </a:extLst>
              </p:cNvPr>
              <p:cNvSpPr/>
              <p:nvPr/>
            </p:nvSpPr>
            <p:spPr>
              <a:xfrm>
                <a:off x="6323521" y="2694734"/>
                <a:ext cx="127500" cy="127500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4542;p29">
                <a:extLst>
                  <a:ext uri="{FF2B5EF4-FFF2-40B4-BE49-F238E27FC236}">
                    <a16:creationId xmlns:a16="http://schemas.microsoft.com/office/drawing/2014/main" id="{768D0040-7950-454D-A25B-6E71F7A6EF28}"/>
                  </a:ext>
                </a:extLst>
              </p:cNvPr>
              <p:cNvCxnSpPr>
                <a:cxnSpLocks/>
                <a:stCxn id="63" idx="4"/>
                <a:endCxn id="78" idx="1"/>
              </p:cNvCxnSpPr>
              <p:nvPr/>
            </p:nvCxnSpPr>
            <p:spPr>
              <a:xfrm rot="16200000" flipH="1">
                <a:off x="4216475" y="3922978"/>
                <a:ext cx="759647" cy="402547"/>
              </a:xfrm>
              <a:prstGeom prst="curvedConnector2">
                <a:avLst/>
              </a:prstGeom>
              <a:noFill/>
              <a:ln w="44450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" name="Google Shape;4544;p29">
                <a:extLst>
                  <a:ext uri="{FF2B5EF4-FFF2-40B4-BE49-F238E27FC236}">
                    <a16:creationId xmlns:a16="http://schemas.microsoft.com/office/drawing/2014/main" id="{37C0823D-F55B-4588-92D1-82A3821818C8}"/>
                  </a:ext>
                </a:extLst>
              </p:cNvPr>
              <p:cNvCxnSpPr>
                <a:cxnSpLocks/>
                <a:stCxn id="64" idx="4"/>
                <a:endCxn id="77" idx="0"/>
              </p:cNvCxnSpPr>
              <p:nvPr/>
            </p:nvCxnSpPr>
            <p:spPr>
              <a:xfrm rot="16200000" flipH="1">
                <a:off x="2513984" y="3665763"/>
                <a:ext cx="738609" cy="16894"/>
              </a:xfrm>
              <a:prstGeom prst="curvedConnector3">
                <a:avLst>
                  <a:gd name="adj1" fmla="val 50000"/>
                </a:avLst>
              </a:prstGeom>
              <a:noFill/>
              <a:ln w="44450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77" name="Google Shape;4576;p31">
              <a:extLst>
                <a:ext uri="{FF2B5EF4-FFF2-40B4-BE49-F238E27FC236}">
                  <a16:creationId xmlns:a16="http://schemas.microsoft.com/office/drawing/2014/main" id="{1DA8B099-7D40-458C-9388-54EA1476F872}"/>
                </a:ext>
              </a:extLst>
            </p:cNvPr>
            <p:cNvSpPr/>
            <p:nvPr/>
          </p:nvSpPr>
          <p:spPr>
            <a:xfrm>
              <a:off x="1416134" y="4989550"/>
              <a:ext cx="1927169" cy="735995"/>
            </a:xfrm>
            <a:prstGeom prst="roundRect">
              <a:avLst>
                <a:gd name="adj" fmla="val 50000"/>
              </a:avLst>
            </a:prstGeom>
            <a:solidFill>
              <a:srgbClr val="F3B10D"/>
            </a:solidFill>
            <a:ln w="9525" cap="flat" cmpd="sng">
              <a:solidFill>
                <a:srgbClr val="F7AD2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California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2059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</p:txBody>
        </p:sp>
        <p:sp>
          <p:nvSpPr>
            <p:cNvPr id="78" name="Google Shape;4576;p31">
              <a:extLst>
                <a:ext uri="{FF2B5EF4-FFF2-40B4-BE49-F238E27FC236}">
                  <a16:creationId xmlns:a16="http://schemas.microsoft.com/office/drawing/2014/main" id="{27E98266-0616-4D91-980B-A64C9AE115B8}"/>
                </a:ext>
              </a:extLst>
            </p:cNvPr>
            <p:cNvSpPr/>
            <p:nvPr/>
          </p:nvSpPr>
          <p:spPr>
            <a:xfrm>
              <a:off x="4690137" y="5179883"/>
              <a:ext cx="1927169" cy="735995"/>
            </a:xfrm>
            <a:prstGeom prst="roundRect">
              <a:avLst>
                <a:gd name="adj" fmla="val 50000"/>
              </a:avLst>
            </a:prstGeom>
            <a:solidFill>
              <a:srgbClr val="F3B10D"/>
            </a:solidFill>
            <a:ln w="9525" cap="flat" cmpd="sng">
              <a:solidFill>
                <a:srgbClr val="F7AD2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Texas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highlight>
                    <a:srgbClr val="F7AD2B"/>
                  </a:highlight>
                  <a:latin typeface="Arial" panose="020B0604020202020204" pitchFamily="34" charset="0"/>
                  <a:ea typeface="Anton"/>
                  <a:cs typeface="Arial" panose="020B0604020202020204" pitchFamily="34" charset="0"/>
                  <a:sym typeface="Anton"/>
                </a:rPr>
                <a:t>1877</a:t>
              </a:r>
              <a:endParaRPr sz="2000" b="1" dirty="0">
                <a:solidFill>
                  <a:schemeClr val="lt1"/>
                </a:solidFill>
                <a:highlight>
                  <a:srgbClr val="F7AD2B"/>
                </a:highlight>
                <a:latin typeface="Arial" panose="020B0604020202020204" pitchFamily="34" charset="0"/>
                <a:ea typeface="Anton"/>
                <a:cs typeface="Arial" panose="020B0604020202020204" pitchFamily="34" charset="0"/>
                <a:sym typeface="Anton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F223C6A-F205-48BB-803B-3EC03C5E7ACB}"/>
              </a:ext>
            </a:extLst>
          </p:cNvPr>
          <p:cNvSpPr txBox="1"/>
          <p:nvPr/>
        </p:nvSpPr>
        <p:spPr>
          <a:xfrm>
            <a:off x="681319" y="408639"/>
            <a:ext cx="7891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3B10D"/>
                </a:solidFill>
                <a:latin typeface="Arial Black" panose="020B0A04020102020204" pitchFamily="34" charset="0"/>
              </a:rPr>
              <a:t>CALIFORNIA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dan </a:t>
            </a:r>
            <a:r>
              <a:rPr lang="en-US" sz="3200" b="1" dirty="0">
                <a:solidFill>
                  <a:srgbClr val="F3B10D"/>
                </a:solidFill>
                <a:latin typeface="Arial Black" panose="020B0A04020102020204" pitchFamily="34" charset="0"/>
              </a:rPr>
              <a:t>TEXAS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memiliki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angka</a:t>
            </a:r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KECELAKAAN TERTINGGI</a:t>
            </a:r>
          </a:p>
        </p:txBody>
      </p:sp>
    </p:spTree>
    <p:extLst>
      <p:ext uri="{BB962C8B-B14F-4D97-AF65-F5344CB8AC3E}">
        <p14:creationId xmlns:p14="http://schemas.microsoft.com/office/powerpoint/2010/main" val="372246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3416</TotalTime>
  <Words>627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 </vt:lpstr>
      <vt:lpstr>Arial Black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bisyri 08</dc:creator>
  <cp:lastModifiedBy>M rizkY anugrahA</cp:lastModifiedBy>
  <cp:revision>102</cp:revision>
  <dcterms:created xsi:type="dcterms:W3CDTF">2022-10-25T23:13:13Z</dcterms:created>
  <dcterms:modified xsi:type="dcterms:W3CDTF">2023-02-06T08:01:19Z</dcterms:modified>
</cp:coreProperties>
</file>